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24800BD2-4ED0-4FE9-A6CB-8826438C07C4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F3FF9F02-F546-4491-B535-5E3BB1341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D41DA069-7DB8-498A-A1D2-32DC758E72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36A85E62-2A87-4147-83FD-C9EA07B2A9B8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4D46815C-1A5A-45CE-B109-212D89553C49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98E4D8EF-F116-4EB5-8B1F-104004F102C0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85252716-CCA4-45CE-AA80-86831EDB43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FCB0C1B1-AE7D-4EFD-999F-52B1B38CAB22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4845D397-88ED-4DDA-8210-B8B7814939EC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EE297ABE-58B6-40E1-B867-EE2989A3ABD3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720D72CE-7519-4186-A0A6-86EDF5853F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9C6DAC2-697D-455E-80A9-5BD5625BCFCD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B1D29DE-7BA5-4B13-92E3-79CC5CC9910A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1F4E7DA-EBD1-46C5-8874-252D28D20A8D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D755769-CCC3-4824-AA90-02AD70F8BAB7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806A9B5-6A39-479D-8B6D-56D03F217385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ADFBBD6-8027-4C52-AD79-6DBD54C263D7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76DC57AE-C907-494B-91BC-00CF8A4FE2CD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DAF5EB8A-C3E0-4832-BE3D-7818D0859697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A80928A1-8A27-49A0-B812-E7656D3797C8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D670203B-0F69-43D8-BC8A-3519BBD5EC1C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523DE869-1824-4285-97C4-90927511B76B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D8C42B9D-AE63-41B1-9DEC-7D16A51EE7A2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CBE2297C-AD6C-4645-9A60-5F7C3DEA2E31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7515A8AB-1502-44B1-8630-0274DFA90E40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9603AE22-9E59-40D4-9704-F3784E18C24E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98B59563-7D49-45A9-AB53-A6D99A8ACA8B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88639FA3-5AC1-4D0E-96C7-2054AAC86017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78373DF6-61DB-48E5-82A5-B5067554FA23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BDDFFA77-36DC-4F8A-9248-D02EA9F9C6FC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D0668E3B-7E9E-4F20-8AD0-9B95C6CBAD60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84202D87-1578-4ABB-9CB2-24DB077B65E7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824E9265-98CA-4EA6-A5A3-2D70CDA106A4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2152C869-F81F-4234-AD35-0C38177F4CE3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01F124D5-D648-4E68-A00E-45BC19E502FB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6C2B1AEC-3B2E-4CF6-AB60-225505B702F6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68520FA0-CE79-4723-AF01-3609E8329A83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542DC297-9549-4619-AFDA-AE65D1B6FEC2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A1EC9767-B418-42C5-BC77-24F8DDEB81DA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57D1A8D-5963-40C8-9404-43A4C94CA190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57DCE1A-53FE-4717-B628-DEFBAF1B1DAC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4EE16F3-AA5A-4680-AD77-4EAD0AB5BA5A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6219E9-4BEF-448B-9B10-7B72A90FD4F7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5E30317D-167C-4652-9379-6193081F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516B063D-F5FF-4D03-AE97-2463C1B5A5A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E23EB4F8-B84C-48A5-B531-26C467CA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8BA19A75-4EC0-4056-B17E-D26B0035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6D677D-7F3E-43FB-BB83-BD42ECAF3C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470009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B7A72-7E76-49F4-90DC-C8F06A3B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33F7-15CE-4C83-8A84-5709D67BBFA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2329B-9D25-4C4B-BC84-B76B2B74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23344-5483-41C1-A301-B5F9A68E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98BB-5060-4FC0-99E6-07FAE0F99E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478863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1446-6ADF-460A-946C-C879C317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D621-129A-4DA7-92C3-FB947AB6A68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7E943-8B88-467D-AD71-6A2A6574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BE20B-E826-41E9-9FEF-6B4B3BE4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41AED-6E4B-48FD-ABC8-42869CAF68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431450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99A8A-1C37-4E06-8EF2-4B011D62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B00A-3FFE-4ADA-A4E7-6EAF2B180E8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32D9E-7E4A-46DC-9AFD-7970135B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F7D7E-E911-47BB-8A43-A8D1298E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9D5CF-EA8A-4DA0-A165-6D355338B2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720821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23BC9-E853-421F-9825-339204C6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1978-C470-4A8A-BF53-192038C9931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9F9BC-86EA-488D-B431-316F0674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8089-C5E3-4D56-BFB5-6E110E20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6C23-C4BA-42A5-BA67-AFCFB4A303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38830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63E0AA-DE47-4270-9199-511350CEBCC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CD0A-72FD-4128-957E-B5DF14A62C9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BDC4AF-3C2E-4141-8D28-2FDFF7A6189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9DDF18-0A10-41C4-9A63-F66DFA86938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6FF37A5-AC69-42ED-85AD-2B6D15300D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7771616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EB1398-7586-41E0-A5B7-4996E02E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1520-941C-45A7-9C07-38ABC01844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02D584-C022-4046-95A3-F8E0B688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B3FE28-4EB4-40FA-A869-B4708FFF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76D59-E819-44D0-9581-2355620D4F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280850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C4B78A-3397-48E7-891B-9847574B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070D-76AB-4CC8-8474-90953482089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458878-B7B2-406D-BDC3-4C1549A9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FEE92E-C90F-484B-B8E6-8454E089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4A523-784C-4AFB-9ED2-1707E206A8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4666162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290447-C0DD-4360-83C5-5E748377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60BE9-0375-4EF1-8977-2390F3FE249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B8839B-9574-4630-A0B7-EDDB49E9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CD0AF7-7B5B-4352-94AA-6BB82FF1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ADD96-11B0-442F-980B-3AC9B64A44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929777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F077904F-F4AD-4F35-83D0-FC6E48EE10DA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BD6BC091-3D5F-430B-9AA5-EEE2338306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35F7A4CD-FC25-4794-9482-F3DE4DEF28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F3948FC8-5E2D-4CB1-92F8-FFA473DEC034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FB7159CC-ED7B-4463-B22A-3754317647C5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C5ABBB05-F333-4A68-AC50-F9D512D43B4A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47E1B2CA-1438-4EF6-9D11-9ACEB03CEF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02E3DA48-8914-40D5-8F88-5D79F064CF16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F2846C06-6399-4C26-96FE-ACFAF79F1A43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64B15AC4-19AD-4C86-9DE7-5A2775B2B0EE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7B4E5CEC-261C-4D01-B857-71337A8307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1B6E9D1-065E-4675-B659-4AFE695FD543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27B3C23-CC15-4DCE-8E08-A0DE71552058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32E3788-4F88-407F-9DAA-0AEE0566832F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170D2D6-AE2D-40B2-A35F-8755EF1D7074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AEC8A06-5BBD-42BB-A7F3-0B8FDF43535D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5B4D010-B275-4BEF-83BF-AEC3F1829086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CDD63515-6982-4BFF-A371-BB697D846476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3756351B-1604-41C5-BA62-6117BC5A3A91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BBABE39D-51CC-4F74-AED5-E1050F2DE819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725E88B5-2CA5-42B2-AA8B-637B11A0AE76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2DA56BA4-5452-4FF3-A7E3-15BCA259C80C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2017A6DB-9476-457C-9D37-CD7861180B57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F6E2A856-C933-45AA-87EC-B4301D384BAF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410538AE-DF83-45BF-9D5F-D6B15A16CA87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9DC37D83-5FDD-4EF0-AA5F-5355F92C4D4F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8DF2DBCC-E5BF-4418-8373-A268A1B68BE2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63DABD57-BD9E-4B9E-AB53-1C6DF64B50FC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B5488558-2CE3-4CF5-A98A-3B44B33AD9CE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33E618E-E99D-4ED0-8A63-39CB3D437CA7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0137F33E-C1C6-4EF1-B5CB-84E0A564ECBD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1E9E9D2E-510B-4C78-899E-0D0DFFDCFD8A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4CB96D4C-FD4F-4AD8-A8C4-04A52CA02261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83AF2ABB-837E-4D48-969B-474BACBC22A4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9E725970-EE7E-48A3-BFE4-1F40CA283864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BBD9F526-A52A-465E-9666-DACE87EF4171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B7F52F29-5612-462F-92FE-01136E29513E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42583304-55ED-405D-9105-47D28DB0E32D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CE6E4DF9-FBDE-4D52-B1E5-5334F60E6592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5740EDCF-EEFD-4D6E-B3A2-EB20062289BF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B68014F-D0DF-4B47-9AEE-D7D52CCD8945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FC43EC-22C3-44D9-8D92-52634A8401BE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444C3E-CD72-4CF0-8D91-CFB1D4CAD375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F265691D-9986-46AC-843B-C262307D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CF60-AD01-4EDA-BE95-BE003A6C05E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2C185EDF-0188-4690-9990-601EB27988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F0766E-1F7B-436F-80A2-B934DC2511A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F6F190C8-7884-41BC-AA9C-5027F0F194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6265278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015EEDC6-EFB9-48DD-8E12-BE7C089807DF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51BD8F99-E172-4FF6-BF79-B82FD0B091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821F0915-A2F1-405E-AA96-45FF9C0C67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906FC32B-35F1-461E-8620-24776C9401F3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289DE1A8-E196-4624-B846-4DE3BCA5EEED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8252674E-AB44-411B-BBAD-2498ABE44A83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93312E76-7411-4873-9AC6-E95054F6DC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F20CE0AA-67E0-46B3-B648-C8AD4613FBDA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261D5F77-AC76-464C-9DCA-4E0686F58493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EDB17ED-5192-4E5A-A2D1-2BCA04E736F4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6E0A3708-F276-44BE-94E9-24A7BCE8A7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65A927E-D7C3-445A-BB9B-35BCF2801030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24BFFB77-2FD5-4DF0-8579-96F4C58FA56B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4061C7F-C9D7-4588-85A6-AB889D3FDA92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9C4A72E-6AAB-4EC5-A42E-916EA401256B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25C26FE-6D8E-49C4-B7C7-594E98263D3F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766392E-D62D-4E11-902F-518FAC1B8D7E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F78A831E-304C-48CE-9FDD-F6BA7EC69AA6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DA17EDF7-FCA6-4B13-BF0C-FA3879B591F1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648DAD14-83F0-462D-BE9C-BA91BCA0812C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25D4CFB8-86AC-40AC-9D8C-93AECA34905D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1E29BD5F-703D-4A97-964B-67E96D00D7CD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DF00571B-51F0-48DA-9BA6-E3E340C8CC76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447A9C4E-9667-463C-B7B5-5A05E1BF6889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A956BB69-F8F5-4488-94B2-A7CC4773A2D3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D21AE947-2D20-4813-B1E4-74D0A56F4485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BA6F923-9B9A-426C-8116-3FD25400450F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107333B4-A427-4A92-B1DB-06EDBA39B5BF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1A1B0497-B812-48B4-A483-F7D4CDC75E7F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657F960F-A11E-43AB-9DE8-09E5EF5DDE67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DDF54E96-0246-48D0-9D18-82C19C2D785C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6EF4BC3-FA64-420C-A5D6-B637261E9F0C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EC22C47B-845E-4186-9F5B-BDD736C6670E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0F98DA95-A2D4-4937-AB6B-8242C8D83662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BFF73200-3014-4267-85FA-E4523E83A984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71237A38-9950-4EE5-AFD1-EB6F2C1E9375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3C88D68B-A6A5-4CA6-BA46-9B30629A501B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8A3B5B84-3888-44B8-98C1-9724DF45BF0E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9274F58C-C1FA-4660-9742-B06F85F11DBF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6D1FEDC6-C11D-4126-8472-83677D788032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20A38F-48E1-470D-A2FB-16158C951F7D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70B597D-ECBF-40F3-A4AD-48C070BAA295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78FF32-934F-4BA0-B53F-CD8272884A5D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69A43733-03AA-4D19-B068-0320B8C6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AF2E-2B09-44E7-9F77-CA9E8869FD3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950E982D-CA56-42EF-A810-7C247CF3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8C1DF233-9EC8-40BE-ABB1-610B7E1C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417B8-EA9D-4DC2-B2F7-5F883BE340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493462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BB893776-AFB7-44F0-96F5-816D2323C9B7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F4B7323D-8FFF-4F0F-9247-DBE5B26EE4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1CA0FF46-3D34-4895-B384-564CCD5E5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8002DD56-C0B5-4951-8880-02CC42A6C1D6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EF4E143F-11B3-47DB-92D5-DF8EBCAB5350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7C9B2F8C-D565-4529-ABA1-0B637E5E3E94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369032F1-1B82-4CF8-A509-745491BB4C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27EB28EC-43F5-485F-89CE-5D56DCCC9021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B93F2C65-13A3-412A-9687-AF385AA8139F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76E3DDE3-1E7E-49CF-B6AA-FCD0296737A3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F3482951-B875-4094-8D10-427B5F6327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80BB21C0-89BA-4EF3-A6E7-34C6A1A0BF28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CC89CA0F-F970-4A52-99CD-D730117A8D9A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A77FE47B-05D0-43E3-8AAC-47E9A571D981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5E19571-188A-44E8-987F-F74D1502A77C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6659B17-638C-4877-A2C3-D9B5B393C9DD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CC6C6B37-A1BF-44D4-942E-79D64B2FF29C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4A2EDF9-2DD5-4D5B-BACC-700F998404FB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83236FE-E8C5-4430-A175-10CCE8583EE9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82C5562D-DF75-4405-AEC4-5AA4FD7E0FE4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4C23086-D22F-4830-95BF-7B0E68597A5B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E892D7BB-C995-42E4-BC30-B34CA38A7A1D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DA6F6DE6-78D4-41F5-ABE1-4996F3022715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C6EE6AC5-1BA5-4462-8287-2779E992A897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FBD81592-9210-4A05-8605-270E298EFF10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025E6332-CA77-4C69-9EBD-052F62B5A94A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87153198-9F4D-4C3B-8546-08E93642519C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3573DC38-C5E4-44BF-96C5-20504FDDECD1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5F1D93F3-13ED-41D5-A12C-122DA552B626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AE26457F-95A1-4FE6-AA1E-91EE5AB061A4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DFD74D31-601C-4CC3-AAA5-2415D31DD452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A3B0154B-7430-45EB-9A3D-0AD101ED00E3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76DFF48A-FCAD-45CB-9823-4673D0C736C4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D2C8AAB4-5EE0-47D5-BED4-14E0C70FCDAC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1FE6B7CF-7EFF-4473-9624-22CCC0DA4104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75881254-B316-4CE2-A6E6-63CC79982B16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38937327-BA85-4AE0-8A0A-88C6B387D08B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B492A381-413C-413A-B3F7-B89A9BAF273F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BA99EDA6-18F2-499A-82D4-DB3999C88F2E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B3C979B-3883-476F-A1F2-4F483AEF245E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4FFAD67-E5C8-40D7-92C4-ED37C9EC8E6A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F6A4441-8074-46C7-8F3E-27D60EF202A3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E11D949C-0E21-4CD3-8176-8D3B5B1021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C1484423-E0A5-4C9B-8204-92EC13C057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1F72B-6AB8-47B7-AAAD-A69BE6FC3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3FD4E3-0314-474D-BCFB-354D74BC500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10B8-3383-466B-B7F8-F28662D42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BBFC5-F9C5-4ED2-9F2A-D44E145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B6A9F27F-48D4-4863-8CBC-9AB5C1739E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5" r:id="rId9"/>
    <p:sldLayoutId id="2147483681" r:id="rId10"/>
    <p:sldLayoutId id="2147483682" r:id="rId11"/>
  </p:sldLayoutIdLst>
  <p:transition>
    <p:randomBar dir="vert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716F05BA-55E1-4B2C-B19D-9C4648F33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r>
              <a:rPr lang="sl-SI" altLang="sl-SI"/>
              <a:t>Budimpešta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D7346659-C966-4E95-856F-6953FAD1F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sl-SI" altLang="sl-SI"/>
              <a:t> </a:t>
            </a:r>
          </a:p>
          <a:p>
            <a:endParaRPr lang="sl-SI" altLang="sl-SI" dirty="0"/>
          </a:p>
          <a:p>
            <a:r>
              <a:rPr lang="sl-SI" altLang="sl-SI" dirty="0"/>
              <a:t>OŠ Slivnica pri Celju</a:t>
            </a:r>
          </a:p>
          <a:p>
            <a:endParaRPr lang="sl-SI" altLang="sl-SI" dirty="0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BCBBD61-1E41-4012-BABC-35A9BA10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MESTNI TRANSPORT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FB5A8EAD-0CB0-4A7A-A9AD-C849B3CA8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/>
              <a:t>Avtobusi</a:t>
            </a:r>
          </a:p>
          <a:p>
            <a:r>
              <a:rPr lang="sl-SI" altLang="sl-SI" b="1"/>
              <a:t>Tramvaji</a:t>
            </a:r>
          </a:p>
          <a:p>
            <a:r>
              <a:rPr lang="sl-SI" altLang="sl-SI" b="1"/>
              <a:t>Primestna železnica</a:t>
            </a:r>
          </a:p>
          <a:p>
            <a:r>
              <a:rPr lang="sl-SI" altLang="sl-SI" b="1"/>
              <a:t>Fogaskerek (zobničasti vlak)</a:t>
            </a:r>
          </a:p>
          <a:p>
            <a:r>
              <a:rPr lang="sl-SI" altLang="sl-SI" b="1"/>
              <a:t>Avtomobili</a:t>
            </a:r>
          </a:p>
          <a:p>
            <a:r>
              <a:rPr lang="sl-SI" altLang="sl-SI" b="1"/>
              <a:t>Kolesa</a:t>
            </a:r>
          </a:p>
          <a:p>
            <a:r>
              <a:rPr lang="sl-SI" altLang="sl-SI" b="1"/>
              <a:t>…</a:t>
            </a:r>
          </a:p>
          <a:p>
            <a:endParaRPr lang="sl-SI" altLang="sl-SI"/>
          </a:p>
        </p:txBody>
      </p:sp>
      <p:pic>
        <p:nvPicPr>
          <p:cNvPr id="14340" name="Slika 3" descr="cf.jpg">
            <a:extLst>
              <a:ext uri="{FF2B5EF4-FFF2-40B4-BE49-F238E27FC236}">
                <a16:creationId xmlns:a16="http://schemas.microsoft.com/office/drawing/2014/main" id="{74A0D9BB-7C6E-4FB6-A6F6-3AC28740B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4" descr="cx.jpg">
            <a:extLst>
              <a:ext uri="{FF2B5EF4-FFF2-40B4-BE49-F238E27FC236}">
                <a16:creationId xmlns:a16="http://schemas.microsoft.com/office/drawing/2014/main" id="{E27F237E-C85E-4BCE-98FD-8296AEBE4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92150"/>
            <a:ext cx="24479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Slika 5" descr="kj.jpg">
            <a:extLst>
              <a:ext uri="{FF2B5EF4-FFF2-40B4-BE49-F238E27FC236}">
                <a16:creationId xmlns:a16="http://schemas.microsoft.com/office/drawing/2014/main" id="{F0527364-D739-4D52-BC27-2DE688D53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4479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Slika 6" descr="sa.jpg">
            <a:extLst>
              <a:ext uri="{FF2B5EF4-FFF2-40B4-BE49-F238E27FC236}">
                <a16:creationId xmlns:a16="http://schemas.microsoft.com/office/drawing/2014/main" id="{EB27AC59-A7C8-4B5B-ABAC-A82F1AA9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6529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D43E7E86-ED47-40FF-932E-5749C0A5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KAZALO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E5A04C3E-AAC3-4298-83BE-B0143556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Površje</a:t>
            </a:r>
          </a:p>
          <a:p>
            <a:r>
              <a:rPr lang="sl-SI" altLang="sl-SI"/>
              <a:t>Zgodovina</a:t>
            </a:r>
          </a:p>
          <a:p>
            <a:r>
              <a:rPr lang="sl-SI" altLang="sl-SI"/>
              <a:t>Znamenitosti</a:t>
            </a:r>
          </a:p>
          <a:p>
            <a:r>
              <a:rPr lang="sl-SI" altLang="sl-SI"/>
              <a:t>Zanimivosti</a:t>
            </a:r>
          </a:p>
          <a:p>
            <a:r>
              <a:rPr lang="sl-SI" altLang="sl-SI"/>
              <a:t>Moda in dizajn</a:t>
            </a:r>
          </a:p>
          <a:p>
            <a:r>
              <a:rPr lang="sl-SI" altLang="sl-SI"/>
              <a:t>Turizem</a:t>
            </a:r>
          </a:p>
          <a:p>
            <a:r>
              <a:rPr lang="sl-SI" altLang="sl-SI"/>
              <a:t>Mestni transport</a:t>
            </a:r>
          </a:p>
          <a:p>
            <a:endParaRPr lang="sl-SI" altLang="sl-SI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1F6DC8C7-040E-4BBB-8608-FD12F07C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MESTO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29C8198-44B5-4EAD-B393-2F944DD68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Budimpešta se razteza ob obeh bregovih Donave, ki teče od severa proti jugu.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Razdeljena je na 23 okrožji, vsako okrožje je občina. Na desnem bregu se nahaja Budim, na levem bregu pa se nahaja Pešta.</a:t>
            </a:r>
          </a:p>
          <a:p>
            <a:pPr marL="6858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l-SI" dirty="0"/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10E29580-AD9E-41F1-A1C0-BDE9D0E72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437063"/>
            <a:ext cx="28797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3">
            <a:extLst>
              <a:ext uri="{FF2B5EF4-FFF2-40B4-BE49-F238E27FC236}">
                <a16:creationId xmlns:a16="http://schemas.microsoft.com/office/drawing/2014/main" id="{4772F0F4-6DC4-4835-B2F0-E8A610268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05363"/>
            <a:ext cx="26479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32A2494-D789-4256-9AD3-97D73975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BUDIMPEŠTA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D20FC7DF-9A61-4B4B-83DF-A505C6B9A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▪Budimpešta je 6. največje mesto v Evropi.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▪ Mesto Budimpešta je nastalo leta 1873 z združitvijo treh mest: Budima, Starega Budima in Pešte.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▪Budimpešta je glavno mesto Madžarske, ima z okolico 2,5 milijona prebivalcev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▪Razdeljena je na 23 okrožji, vsako okrožje je občina.</a:t>
            </a:r>
          </a:p>
          <a:p>
            <a:endParaRPr lang="sl-SI" altLang="sl-SI"/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BD427765-1AC9-4428-B100-6EB4AEEC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80B18775-16AB-410B-ADAA-6269A6DF8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Prestolnica se je iz Budima preselila v Pozsony: Slovensko ime za to mesto je BRATISLAVA.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A56D1D88-A6F0-4A24-A14F-3F467CD34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76700"/>
            <a:ext cx="18002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3">
            <a:extLst>
              <a:ext uri="{FF2B5EF4-FFF2-40B4-BE49-F238E27FC236}">
                <a16:creationId xmlns:a16="http://schemas.microsoft.com/office/drawing/2014/main" id="{02359D0B-DA05-4883-8659-29BB656F0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76700"/>
            <a:ext cx="1900238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4">
            <a:extLst>
              <a:ext uri="{FF2B5EF4-FFF2-40B4-BE49-F238E27FC236}">
                <a16:creationId xmlns:a16="http://schemas.microsoft.com/office/drawing/2014/main" id="{46E6A5BF-648B-4EDA-B835-4F29315F1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76700"/>
            <a:ext cx="2041525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5">
            <a:extLst>
              <a:ext uri="{FF2B5EF4-FFF2-40B4-BE49-F238E27FC236}">
                <a16:creationId xmlns:a16="http://schemas.microsoft.com/office/drawing/2014/main" id="{DB750928-6861-4A1F-ABB1-57E019EDD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76700"/>
            <a:ext cx="193833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8F952B99-BF42-4190-99F6-7B58EDC3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ZNAMENITOSTI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A73BEA40-CD38-4770-A908-4534577D8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Budimpešta je znana predvsem po trgu Junakov, parlamentu, verižnem mostu …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10244" name="Slika 6" descr="b.jpg">
            <a:extLst>
              <a:ext uri="{FF2B5EF4-FFF2-40B4-BE49-F238E27FC236}">
                <a16:creationId xmlns:a16="http://schemas.microsoft.com/office/drawing/2014/main" id="{B530F4E7-7A1A-4C6C-B1C2-909FE6AE2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2438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7" descr="images.jpg">
            <a:extLst>
              <a:ext uri="{FF2B5EF4-FFF2-40B4-BE49-F238E27FC236}">
                <a16:creationId xmlns:a16="http://schemas.microsoft.com/office/drawing/2014/main" id="{23D8E1A8-CB31-48CA-AD0B-88E2C6926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40163"/>
            <a:ext cx="2374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Slika 8" descr="index.jpg">
            <a:extLst>
              <a:ext uri="{FF2B5EF4-FFF2-40B4-BE49-F238E27FC236}">
                <a16:creationId xmlns:a16="http://schemas.microsoft.com/office/drawing/2014/main" id="{022FB40A-DEA4-4EAA-86BF-8B65A526C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89363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05BFCDE7-67E1-46E4-B152-69241A21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ZANIMIVOSTI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FEDC876A-A4A8-430E-9FC2-4CC1D61F7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Budimpešta je zibelka najbolj znanega madžarskega plesa ČARDASA.</a:t>
            </a:r>
          </a:p>
          <a:p>
            <a:r>
              <a:rPr lang="sl-SI" altLang="sl-SI"/>
              <a:t>Največja značilnost madžarske kuhinje je paprika v prahu, ki so jo vpeljali Turki. Ta je hkrati zelo pomemben madžarski izvozni artikel.</a:t>
            </a:r>
          </a:p>
          <a:p>
            <a:r>
              <a:rPr lang="sl-SI" altLang="sl-SI"/>
              <a:t>…</a:t>
            </a:r>
          </a:p>
        </p:txBody>
      </p:sp>
      <p:pic>
        <p:nvPicPr>
          <p:cNvPr id="11268" name="Slika 3" descr="indexds.jpg">
            <a:extLst>
              <a:ext uri="{FF2B5EF4-FFF2-40B4-BE49-F238E27FC236}">
                <a16:creationId xmlns:a16="http://schemas.microsoft.com/office/drawing/2014/main" id="{D9960326-09A0-4698-8B16-98E9369EE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621213"/>
            <a:ext cx="2305050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Slika 4" descr="2.jpg">
            <a:extLst>
              <a:ext uri="{FF2B5EF4-FFF2-40B4-BE49-F238E27FC236}">
                <a16:creationId xmlns:a16="http://schemas.microsoft.com/office/drawing/2014/main" id="{79470921-87A4-4768-8A79-0593EB6C4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656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F23862AA-FDD4-4D1F-9116-33EE839B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MODA IN DIZAJN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7C7A2F36-37DF-4207-934C-433D7885F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Ljudje v Budimpešti se bistveno ne razlikujejo v oblačenju kot pri nas imajo pa drugače oblikovane stavbe npr. (na njih imajo narisane sloge grafike, baroka, renesanse …)</a:t>
            </a:r>
          </a:p>
        </p:txBody>
      </p:sp>
      <p:pic>
        <p:nvPicPr>
          <p:cNvPr id="12292" name="Slika 3" descr="54.jpg">
            <a:extLst>
              <a:ext uri="{FF2B5EF4-FFF2-40B4-BE49-F238E27FC236}">
                <a16:creationId xmlns:a16="http://schemas.microsoft.com/office/drawing/2014/main" id="{4EA9B5E4-A5BB-4110-8B2F-9669719FD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221163"/>
            <a:ext cx="3024188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7A8D380E-99D3-464C-9269-BC8A5819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TURIZEM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611D78DC-F83D-42FF-A3CA-01013D2A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altLang="sl-SI"/>
              <a:t>V Budimpešti je Turizem dobro razvit saj tja prihajajo veliko judi iz različnih držav.</a:t>
            </a:r>
          </a:p>
          <a:p>
            <a:pPr lvl="1"/>
            <a:r>
              <a:rPr lang="sl-SI" altLang="sl-SI"/>
              <a:t>Lahko pa tudi priletijo z letalom saj je letališče oddaljeno le 25 km vzhodno od mesta.</a:t>
            </a:r>
          </a:p>
        </p:txBody>
      </p:sp>
      <p:pic>
        <p:nvPicPr>
          <p:cNvPr id="13316" name="Slika 3" descr="letališče.jpg">
            <a:extLst>
              <a:ext uri="{FF2B5EF4-FFF2-40B4-BE49-F238E27FC236}">
                <a16:creationId xmlns:a16="http://schemas.microsoft.com/office/drawing/2014/main" id="{9A61BAD5-32F0-452C-91F9-04DAF4D0D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49725"/>
            <a:ext cx="3097213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262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Budimpešta</vt:lpstr>
      <vt:lpstr>KAZALO</vt:lpstr>
      <vt:lpstr>MESTO</vt:lpstr>
      <vt:lpstr>BUDIMPEŠTA</vt:lpstr>
      <vt:lpstr>ZGODOVINA</vt:lpstr>
      <vt:lpstr>ZNAMENITOSTI</vt:lpstr>
      <vt:lpstr>ZANIMIVOSTI</vt:lpstr>
      <vt:lpstr>MODA IN DIZAJN</vt:lpstr>
      <vt:lpstr>TURIZEM</vt:lpstr>
      <vt:lpstr>MESTNI TRANSPORT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2019-05-31T08:39:22Z</dcterms:created>
  <dcterms:modified xsi:type="dcterms:W3CDTF">2019-05-31T08:39:22Z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