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6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70" autoAdjust="0"/>
    <p:restoredTop sz="94660"/>
  </p:normalViewPr>
  <p:slideViewPr>
    <p:cSldViewPr>
      <p:cViewPr varScale="1">
        <p:scale>
          <a:sx n="154" d="100"/>
          <a:sy n="154" d="100"/>
        </p:scale>
        <p:origin x="1638" y="13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82C0644-1E8C-4B9E-88AA-10D22030555C}"/>
              </a:ext>
            </a:extLst>
          </p:cNvPr>
          <p:cNvSpPr/>
          <p:nvPr/>
        </p:nvSpPr>
        <p:spPr bwMode="ltGray">
          <a:xfrm>
            <a:off x="0" y="0"/>
            <a:ext cx="9144000" cy="513556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a:extLst>
              <a:ext uri="{FF2B5EF4-FFF2-40B4-BE49-F238E27FC236}">
                <a16:creationId xmlns:a16="http://schemas.microsoft.com/office/drawing/2014/main" id="{C72F36E3-B43E-472B-9A81-E0CDF1E2687C}"/>
              </a:ext>
            </a:extLst>
          </p:cNvPr>
          <p:cNvSpPr/>
          <p:nvPr/>
        </p:nvSpPr>
        <p:spPr bwMode="invGray">
          <a:xfrm>
            <a:off x="0" y="5127625"/>
            <a:ext cx="9144000" cy="46038"/>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ctrTitle"/>
          </p:nvPr>
        </p:nvSpPr>
        <p:spPr>
          <a:xfrm>
            <a:off x="685800" y="3355848"/>
            <a:ext cx="8077200" cy="1673352"/>
          </a:xfrm>
        </p:spPr>
        <p:txBody>
          <a:bodyPr tIns="0" bIns="0" anchor="t"/>
          <a:lstStyle>
            <a:lvl1pPr algn="l">
              <a:defRPr sz="4700" b="1"/>
            </a:lvl1pPr>
            <a:extLst/>
          </a:lstStyle>
          <a:p>
            <a:r>
              <a:rPr lang="en-US"/>
              <a:t>Click to edit Master title style</a:t>
            </a:r>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lang="en-US"/>
              <a:t>Click to edit Master subtitle style</a:t>
            </a:r>
          </a:p>
        </p:txBody>
      </p:sp>
      <p:sp>
        <p:nvSpPr>
          <p:cNvPr id="6" name="Date Placeholder 3">
            <a:extLst>
              <a:ext uri="{FF2B5EF4-FFF2-40B4-BE49-F238E27FC236}">
                <a16:creationId xmlns:a16="http://schemas.microsoft.com/office/drawing/2014/main" id="{C31036D9-87DA-4F03-8ACB-F9E4049CCB70}"/>
              </a:ext>
            </a:extLst>
          </p:cNvPr>
          <p:cNvSpPr>
            <a:spLocks noGrp="1"/>
          </p:cNvSpPr>
          <p:nvPr>
            <p:ph type="dt" sz="half" idx="10"/>
          </p:nvPr>
        </p:nvSpPr>
        <p:spPr/>
        <p:txBody>
          <a:bodyPr/>
          <a:lstStyle>
            <a:lvl1pPr>
              <a:defRPr/>
            </a:lvl1pPr>
          </a:lstStyle>
          <a:p>
            <a:pPr>
              <a:defRPr/>
            </a:pPr>
            <a:fld id="{C35CEA60-CEDA-43F5-B47B-1D5783C2CD83}" type="datetimeFigureOut">
              <a:rPr lang="en-US"/>
              <a:pPr>
                <a:defRPr/>
              </a:pPr>
              <a:t>5/31/2019</a:t>
            </a:fld>
            <a:endParaRPr lang="en-US"/>
          </a:p>
        </p:txBody>
      </p:sp>
      <p:sp>
        <p:nvSpPr>
          <p:cNvPr id="7" name="Footer Placeholder 4">
            <a:extLst>
              <a:ext uri="{FF2B5EF4-FFF2-40B4-BE49-F238E27FC236}">
                <a16:creationId xmlns:a16="http://schemas.microsoft.com/office/drawing/2014/main" id="{E7B02647-5323-46E9-B56F-24861D8DBB24}"/>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E15AB2C2-7C91-47A0-9D4C-A84FECE78994}"/>
              </a:ext>
            </a:extLst>
          </p:cNvPr>
          <p:cNvSpPr>
            <a:spLocks noGrp="1"/>
          </p:cNvSpPr>
          <p:nvPr>
            <p:ph type="sldNum" sz="quarter" idx="12"/>
          </p:nvPr>
        </p:nvSpPr>
        <p:spPr/>
        <p:txBody>
          <a:bodyPr/>
          <a:lstStyle>
            <a:lvl1pPr>
              <a:defRPr>
                <a:solidFill>
                  <a:srgbClr val="FFFFFF"/>
                </a:solidFill>
              </a:defRPr>
            </a:lvl1pPr>
          </a:lstStyle>
          <a:p>
            <a:fld id="{C8C7490A-31A6-4C9A-AAFD-1662652B6904}" type="slidenum">
              <a:rPr lang="en-US" altLang="sl-SI"/>
              <a:pPr/>
              <a:t>‹#›</a:t>
            </a:fld>
            <a:endParaRPr lang="en-US" altLang="sl-SI"/>
          </a:p>
        </p:txBody>
      </p:sp>
    </p:spTree>
    <p:extLst>
      <p:ext uri="{BB962C8B-B14F-4D97-AF65-F5344CB8AC3E}">
        <p14:creationId xmlns:p14="http://schemas.microsoft.com/office/powerpoint/2010/main" val="309282995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57B64C-2D3A-4567-9EAB-3296AF822A6C}"/>
              </a:ext>
            </a:extLst>
          </p:cNvPr>
          <p:cNvSpPr>
            <a:spLocks noGrp="1"/>
          </p:cNvSpPr>
          <p:nvPr>
            <p:ph type="dt" sz="half" idx="10"/>
          </p:nvPr>
        </p:nvSpPr>
        <p:spPr/>
        <p:txBody>
          <a:bodyPr/>
          <a:lstStyle>
            <a:lvl1pPr>
              <a:defRPr/>
            </a:lvl1pPr>
          </a:lstStyle>
          <a:p>
            <a:pPr>
              <a:defRPr/>
            </a:pPr>
            <a:fld id="{4D2C0486-4FF9-47BD-BEF0-7262E4B35B15}" type="datetimeFigureOut">
              <a:rPr lang="en-US"/>
              <a:pPr>
                <a:defRPr/>
              </a:pPr>
              <a:t>5/31/2019</a:t>
            </a:fld>
            <a:endParaRPr lang="en-US"/>
          </a:p>
        </p:txBody>
      </p:sp>
      <p:sp>
        <p:nvSpPr>
          <p:cNvPr id="5" name="Footer Placeholder 4">
            <a:extLst>
              <a:ext uri="{FF2B5EF4-FFF2-40B4-BE49-F238E27FC236}">
                <a16:creationId xmlns:a16="http://schemas.microsoft.com/office/drawing/2014/main" id="{86C22B79-2BE4-44DD-8F8A-EB2F73BB121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1F49E08-44C3-44F3-B56A-3529AB808D3A}"/>
              </a:ext>
            </a:extLst>
          </p:cNvPr>
          <p:cNvSpPr>
            <a:spLocks noGrp="1"/>
          </p:cNvSpPr>
          <p:nvPr>
            <p:ph type="sldNum" sz="quarter" idx="12"/>
          </p:nvPr>
        </p:nvSpPr>
        <p:spPr/>
        <p:txBody>
          <a:bodyPr/>
          <a:lstStyle>
            <a:lvl1pPr>
              <a:defRPr/>
            </a:lvl1pPr>
          </a:lstStyle>
          <a:p>
            <a:fld id="{73420F85-E48B-47D5-A575-DAC9A670D642}" type="slidenum">
              <a:rPr lang="en-US" altLang="sl-SI"/>
              <a:pPr/>
              <a:t>‹#›</a:t>
            </a:fld>
            <a:endParaRPr lang="en-US" altLang="sl-SI"/>
          </a:p>
        </p:txBody>
      </p:sp>
    </p:spTree>
    <p:extLst>
      <p:ext uri="{BB962C8B-B14F-4D97-AF65-F5344CB8AC3E}">
        <p14:creationId xmlns:p14="http://schemas.microsoft.com/office/powerpoint/2010/main" val="31474792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EC08AE7-25A0-4A95-A2E9-9D877A6E2C3C}"/>
              </a:ext>
            </a:extLst>
          </p:cNvPr>
          <p:cNvSpPr/>
          <p:nvPr/>
        </p:nvSpPr>
        <p:spPr bwMode="invGray">
          <a:xfrm>
            <a:off x="6599238" y="0"/>
            <a:ext cx="46037"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a:extLst>
              <a:ext uri="{FF2B5EF4-FFF2-40B4-BE49-F238E27FC236}">
                <a16:creationId xmlns:a16="http://schemas.microsoft.com/office/drawing/2014/main" id="{22D1843B-CC17-4880-A7D0-D74BD4E67681}"/>
              </a:ext>
            </a:extLst>
          </p:cNvPr>
          <p:cNvSpPr/>
          <p:nvPr/>
        </p:nvSpPr>
        <p:spPr bwMode="ltGray">
          <a:xfrm>
            <a:off x="6648450" y="0"/>
            <a:ext cx="2514600"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Vertical Title 1"/>
          <p:cNvSpPr>
            <a:spLocks noGrp="1"/>
          </p:cNvSpPr>
          <p:nvPr>
            <p:ph type="title" orient="vert"/>
          </p:nvPr>
        </p:nvSpPr>
        <p:spPr>
          <a:xfrm>
            <a:off x="6781800" y="274640"/>
            <a:ext cx="19050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0480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a:extLst>
              <a:ext uri="{FF2B5EF4-FFF2-40B4-BE49-F238E27FC236}">
                <a16:creationId xmlns:a16="http://schemas.microsoft.com/office/drawing/2014/main" id="{013D5761-6341-42F1-949C-57774D6A2878}"/>
              </a:ext>
            </a:extLst>
          </p:cNvPr>
          <p:cNvSpPr>
            <a:spLocks noGrp="1"/>
          </p:cNvSpPr>
          <p:nvPr>
            <p:ph type="dt" sz="half" idx="10"/>
          </p:nvPr>
        </p:nvSpPr>
        <p:spPr/>
        <p:txBody>
          <a:bodyPr/>
          <a:lstStyle>
            <a:lvl1pPr>
              <a:defRPr/>
            </a:lvl1pPr>
          </a:lstStyle>
          <a:p>
            <a:pPr>
              <a:defRPr/>
            </a:pPr>
            <a:fld id="{9AA20452-16CC-43F6-82D6-141BDF8A50E5}" type="datetimeFigureOut">
              <a:rPr lang="en-US"/>
              <a:pPr>
                <a:defRPr/>
              </a:pPr>
              <a:t>5/31/2019</a:t>
            </a:fld>
            <a:endParaRPr lang="en-US"/>
          </a:p>
        </p:txBody>
      </p:sp>
      <p:sp>
        <p:nvSpPr>
          <p:cNvPr id="7" name="Footer Placeholder 4">
            <a:extLst>
              <a:ext uri="{FF2B5EF4-FFF2-40B4-BE49-F238E27FC236}">
                <a16:creationId xmlns:a16="http://schemas.microsoft.com/office/drawing/2014/main" id="{12047A09-E248-4614-B449-775D1835423D}"/>
              </a:ext>
            </a:extLst>
          </p:cNvPr>
          <p:cNvSpPr>
            <a:spLocks noGrp="1"/>
          </p:cNvSpPr>
          <p:nvPr>
            <p:ph type="ftr" sz="quarter" idx="11"/>
          </p:nvPr>
        </p:nvSpPr>
        <p:spPr>
          <a:xfrm>
            <a:off x="2640013" y="6376988"/>
            <a:ext cx="3836987" cy="365125"/>
          </a:xfrm>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29EEC688-5F22-43F8-8F87-811B91FB27B3}"/>
              </a:ext>
            </a:extLst>
          </p:cNvPr>
          <p:cNvSpPr>
            <a:spLocks noGrp="1"/>
          </p:cNvSpPr>
          <p:nvPr>
            <p:ph type="sldNum" sz="quarter" idx="12"/>
          </p:nvPr>
        </p:nvSpPr>
        <p:spPr/>
        <p:txBody>
          <a:bodyPr/>
          <a:lstStyle>
            <a:lvl1pPr>
              <a:defRPr/>
            </a:lvl1pPr>
          </a:lstStyle>
          <a:p>
            <a:fld id="{997CACD4-EFF0-4007-A071-2543124D302A}" type="slidenum">
              <a:rPr lang="en-US" altLang="sl-SI"/>
              <a:pPr/>
              <a:t>‹#›</a:t>
            </a:fld>
            <a:endParaRPr lang="en-US" altLang="sl-SI"/>
          </a:p>
        </p:txBody>
      </p:sp>
    </p:spTree>
    <p:extLst>
      <p:ext uri="{BB962C8B-B14F-4D97-AF65-F5344CB8AC3E}">
        <p14:creationId xmlns:p14="http://schemas.microsoft.com/office/powerpoint/2010/main" val="5705419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DD5F95-D487-4A13-9FDA-03555F3E9DDB}"/>
              </a:ext>
            </a:extLst>
          </p:cNvPr>
          <p:cNvSpPr>
            <a:spLocks noGrp="1"/>
          </p:cNvSpPr>
          <p:nvPr>
            <p:ph type="dt" sz="half" idx="10"/>
          </p:nvPr>
        </p:nvSpPr>
        <p:spPr/>
        <p:txBody>
          <a:bodyPr/>
          <a:lstStyle>
            <a:lvl1pPr>
              <a:defRPr/>
            </a:lvl1pPr>
          </a:lstStyle>
          <a:p>
            <a:pPr>
              <a:defRPr/>
            </a:pPr>
            <a:fld id="{642831EA-3C1A-402C-90DC-DDF589425FBE}" type="datetimeFigureOut">
              <a:rPr lang="en-US"/>
              <a:pPr>
                <a:defRPr/>
              </a:pPr>
              <a:t>5/31/2019</a:t>
            </a:fld>
            <a:endParaRPr lang="en-US"/>
          </a:p>
        </p:txBody>
      </p:sp>
      <p:sp>
        <p:nvSpPr>
          <p:cNvPr id="5" name="Footer Placeholder 4">
            <a:extLst>
              <a:ext uri="{FF2B5EF4-FFF2-40B4-BE49-F238E27FC236}">
                <a16:creationId xmlns:a16="http://schemas.microsoft.com/office/drawing/2014/main" id="{A4AD20DA-FE47-427E-8292-68C92443A3B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E4B97A8-0EFF-41EB-8890-C90856861829}"/>
              </a:ext>
            </a:extLst>
          </p:cNvPr>
          <p:cNvSpPr>
            <a:spLocks noGrp="1"/>
          </p:cNvSpPr>
          <p:nvPr>
            <p:ph type="sldNum" sz="quarter" idx="12"/>
          </p:nvPr>
        </p:nvSpPr>
        <p:spPr/>
        <p:txBody>
          <a:bodyPr/>
          <a:lstStyle>
            <a:lvl1pPr>
              <a:defRPr/>
            </a:lvl1pPr>
          </a:lstStyle>
          <a:p>
            <a:fld id="{8DFAA737-3223-4189-ACF3-10F59FDD9670}" type="slidenum">
              <a:rPr lang="en-US" altLang="sl-SI"/>
              <a:pPr/>
              <a:t>‹#›</a:t>
            </a:fld>
            <a:endParaRPr lang="en-US" altLang="sl-SI"/>
          </a:p>
        </p:txBody>
      </p:sp>
    </p:spTree>
    <p:extLst>
      <p:ext uri="{BB962C8B-B14F-4D97-AF65-F5344CB8AC3E}">
        <p14:creationId xmlns:p14="http://schemas.microsoft.com/office/powerpoint/2010/main" val="3997172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BAA4E11-E189-47AC-B325-E37326CB1702}"/>
              </a:ext>
            </a:extLst>
          </p:cNvPr>
          <p:cNvSpPr/>
          <p:nvPr/>
        </p:nvSpPr>
        <p:spPr bwMode="ltGray">
          <a:xfrm>
            <a:off x="0" y="0"/>
            <a:ext cx="9144000" cy="26019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a:extLst>
              <a:ext uri="{FF2B5EF4-FFF2-40B4-BE49-F238E27FC236}">
                <a16:creationId xmlns:a16="http://schemas.microsoft.com/office/drawing/2014/main" id="{2D4FB77B-B7FB-4665-9A7B-C0DFED70846D}"/>
              </a:ext>
            </a:extLst>
          </p:cNvPr>
          <p:cNvSpPr/>
          <p:nvPr/>
        </p:nvSpPr>
        <p:spPr bwMode="invGray">
          <a:xfrm>
            <a:off x="0" y="2601913"/>
            <a:ext cx="9144000" cy="46037"/>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749808" y="118872"/>
            <a:ext cx="8013192" cy="1636776"/>
          </a:xfrm>
        </p:spPr>
        <p:txBody>
          <a:bodyPr tIns="0" rIns="91440" bIns="0" anchor="b"/>
          <a:lstStyle>
            <a:lvl1pPr algn="l">
              <a:defRPr sz="4700" b="1" cap="none" baseline="0"/>
            </a:lvl1pPr>
            <a:extLst/>
          </a:lstStyle>
          <a:p>
            <a:r>
              <a:rPr lang="en-US"/>
              <a:t>Click to edit Master title style</a:t>
            </a:r>
          </a:p>
        </p:txBody>
      </p:sp>
      <p:sp>
        <p:nvSpPr>
          <p:cNvPr id="3" name="Text Placeholder 2"/>
          <p:cNvSpPr>
            <a:spLocks noGrp="1"/>
          </p:cNvSpPr>
          <p:nvPr>
            <p:ph type="body" idx="1"/>
          </p:nvPr>
        </p:nvSpPr>
        <p:spPr>
          <a:xfrm>
            <a:off x="740664" y="1828800"/>
            <a:ext cx="8022336" cy="685800"/>
          </a:xfrm>
        </p:spPr>
        <p:txBody>
          <a:bodyPr lIns="146304" tIns="0" rIns="45720" bIns="0"/>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a:r>
              <a:rPr lang="en-US"/>
              <a:t>Click to edit Master text styles</a:t>
            </a:r>
          </a:p>
        </p:txBody>
      </p:sp>
      <p:sp>
        <p:nvSpPr>
          <p:cNvPr id="6" name="Date Placeholder 3">
            <a:extLst>
              <a:ext uri="{FF2B5EF4-FFF2-40B4-BE49-F238E27FC236}">
                <a16:creationId xmlns:a16="http://schemas.microsoft.com/office/drawing/2014/main" id="{464306A9-979F-4A60-A0D4-8E3EB0E48B0C}"/>
              </a:ext>
            </a:extLst>
          </p:cNvPr>
          <p:cNvSpPr>
            <a:spLocks noGrp="1"/>
          </p:cNvSpPr>
          <p:nvPr>
            <p:ph type="dt" sz="half" idx="10"/>
          </p:nvPr>
        </p:nvSpPr>
        <p:spPr/>
        <p:txBody>
          <a:bodyPr/>
          <a:lstStyle>
            <a:lvl1pPr>
              <a:defRPr/>
            </a:lvl1pPr>
          </a:lstStyle>
          <a:p>
            <a:pPr>
              <a:defRPr/>
            </a:pPr>
            <a:fld id="{6EDF90B4-0674-4AF8-BE7E-BBFB1D612B95}" type="datetimeFigureOut">
              <a:rPr lang="en-US"/>
              <a:pPr>
                <a:defRPr/>
              </a:pPr>
              <a:t>5/31/2019</a:t>
            </a:fld>
            <a:endParaRPr lang="en-US"/>
          </a:p>
        </p:txBody>
      </p:sp>
      <p:sp>
        <p:nvSpPr>
          <p:cNvPr id="7" name="Footer Placeholder 4">
            <a:extLst>
              <a:ext uri="{FF2B5EF4-FFF2-40B4-BE49-F238E27FC236}">
                <a16:creationId xmlns:a16="http://schemas.microsoft.com/office/drawing/2014/main" id="{060F3B63-B195-411F-99C4-F3E8EAA01CA5}"/>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D149D92D-560D-4177-A703-A5273319678A}"/>
              </a:ext>
            </a:extLst>
          </p:cNvPr>
          <p:cNvSpPr>
            <a:spLocks noGrp="1"/>
          </p:cNvSpPr>
          <p:nvPr>
            <p:ph type="sldNum" sz="quarter" idx="12"/>
          </p:nvPr>
        </p:nvSpPr>
        <p:spPr/>
        <p:txBody>
          <a:bodyPr/>
          <a:lstStyle>
            <a:lvl1pPr>
              <a:defRPr>
                <a:solidFill>
                  <a:srgbClr val="FFFFFF"/>
                </a:solidFill>
              </a:defRPr>
            </a:lvl1pPr>
          </a:lstStyle>
          <a:p>
            <a:fld id="{3378388A-3D86-498F-A8CB-5EDC6267DE43}" type="slidenum">
              <a:rPr lang="en-US" altLang="sl-SI"/>
              <a:pPr/>
              <a:t>‹#›</a:t>
            </a:fld>
            <a:endParaRPr lang="en-US" altLang="sl-SI"/>
          </a:p>
        </p:txBody>
      </p:sp>
    </p:spTree>
    <p:extLst>
      <p:ext uri="{BB962C8B-B14F-4D97-AF65-F5344CB8AC3E}">
        <p14:creationId xmlns:p14="http://schemas.microsoft.com/office/powerpoint/2010/main" val="416494991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0100B52C-5E29-4108-B4FC-1446EFFC026B}"/>
              </a:ext>
            </a:extLst>
          </p:cNvPr>
          <p:cNvSpPr>
            <a:spLocks noGrp="1"/>
          </p:cNvSpPr>
          <p:nvPr>
            <p:ph type="dt" sz="half" idx="10"/>
          </p:nvPr>
        </p:nvSpPr>
        <p:spPr/>
        <p:txBody>
          <a:bodyPr/>
          <a:lstStyle>
            <a:lvl1pPr>
              <a:defRPr/>
            </a:lvl1pPr>
          </a:lstStyle>
          <a:p>
            <a:pPr>
              <a:defRPr/>
            </a:pPr>
            <a:fld id="{C0C948E9-2854-443C-85C9-5529D894A856}" type="datetimeFigureOut">
              <a:rPr lang="en-US"/>
              <a:pPr>
                <a:defRPr/>
              </a:pPr>
              <a:t>5/31/2019</a:t>
            </a:fld>
            <a:endParaRPr lang="en-US"/>
          </a:p>
        </p:txBody>
      </p:sp>
      <p:sp>
        <p:nvSpPr>
          <p:cNvPr id="6" name="Footer Placeholder 4">
            <a:extLst>
              <a:ext uri="{FF2B5EF4-FFF2-40B4-BE49-F238E27FC236}">
                <a16:creationId xmlns:a16="http://schemas.microsoft.com/office/drawing/2014/main" id="{C2F8DB96-C6DB-438E-922A-4C7AB2A58E9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4227D9F-8A34-4E5A-9E8B-47F3EAF87AF1}"/>
              </a:ext>
            </a:extLst>
          </p:cNvPr>
          <p:cNvSpPr>
            <a:spLocks noGrp="1"/>
          </p:cNvSpPr>
          <p:nvPr>
            <p:ph type="sldNum" sz="quarter" idx="12"/>
          </p:nvPr>
        </p:nvSpPr>
        <p:spPr/>
        <p:txBody>
          <a:bodyPr/>
          <a:lstStyle>
            <a:lvl1pPr>
              <a:defRPr/>
            </a:lvl1pPr>
          </a:lstStyle>
          <a:p>
            <a:fld id="{898BAD3B-CF9C-4006-BC1B-7E3D065528E5}" type="slidenum">
              <a:rPr lang="en-US" altLang="sl-SI"/>
              <a:pPr/>
              <a:t>‹#›</a:t>
            </a:fld>
            <a:endParaRPr lang="en-US" altLang="sl-SI"/>
          </a:p>
        </p:txBody>
      </p:sp>
    </p:spTree>
    <p:extLst>
      <p:ext uri="{BB962C8B-B14F-4D97-AF65-F5344CB8AC3E}">
        <p14:creationId xmlns:p14="http://schemas.microsoft.com/office/powerpoint/2010/main" val="274646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63A4A2DE-2670-465A-B96A-E2212AB2F18C}"/>
              </a:ext>
            </a:extLst>
          </p:cNvPr>
          <p:cNvSpPr>
            <a:spLocks noGrp="1"/>
          </p:cNvSpPr>
          <p:nvPr>
            <p:ph type="dt" sz="half" idx="10"/>
          </p:nvPr>
        </p:nvSpPr>
        <p:spPr/>
        <p:txBody>
          <a:bodyPr/>
          <a:lstStyle>
            <a:lvl1pPr>
              <a:defRPr/>
            </a:lvl1pPr>
          </a:lstStyle>
          <a:p>
            <a:pPr>
              <a:defRPr/>
            </a:pPr>
            <a:fld id="{6310E833-4189-41C8-A7F5-C39C942FFE27}" type="datetimeFigureOut">
              <a:rPr lang="en-US"/>
              <a:pPr>
                <a:defRPr/>
              </a:pPr>
              <a:t>5/31/2019</a:t>
            </a:fld>
            <a:endParaRPr lang="en-US"/>
          </a:p>
        </p:txBody>
      </p:sp>
      <p:sp>
        <p:nvSpPr>
          <p:cNvPr id="8" name="Footer Placeholder 4">
            <a:extLst>
              <a:ext uri="{FF2B5EF4-FFF2-40B4-BE49-F238E27FC236}">
                <a16:creationId xmlns:a16="http://schemas.microsoft.com/office/drawing/2014/main" id="{B59E5BB2-2FC9-4D56-B7E2-820FBBF93DB3}"/>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A2046DF3-1123-4E15-B6B0-C5E2C0096AE4}"/>
              </a:ext>
            </a:extLst>
          </p:cNvPr>
          <p:cNvSpPr>
            <a:spLocks noGrp="1"/>
          </p:cNvSpPr>
          <p:nvPr>
            <p:ph type="sldNum" sz="quarter" idx="12"/>
          </p:nvPr>
        </p:nvSpPr>
        <p:spPr/>
        <p:txBody>
          <a:bodyPr/>
          <a:lstStyle>
            <a:lvl1pPr>
              <a:defRPr/>
            </a:lvl1pPr>
          </a:lstStyle>
          <a:p>
            <a:fld id="{811BD4B8-DB1E-47F7-B9C0-C5DAAD68FD2A}" type="slidenum">
              <a:rPr lang="en-US" altLang="sl-SI"/>
              <a:pPr/>
              <a:t>‹#›</a:t>
            </a:fld>
            <a:endParaRPr lang="en-US" altLang="sl-SI"/>
          </a:p>
        </p:txBody>
      </p:sp>
    </p:spTree>
    <p:extLst>
      <p:ext uri="{BB962C8B-B14F-4D97-AF65-F5344CB8AC3E}">
        <p14:creationId xmlns:p14="http://schemas.microsoft.com/office/powerpoint/2010/main" val="2493480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4FAAEB11-3570-4CB3-998C-CC18D1122BDB}"/>
              </a:ext>
            </a:extLst>
          </p:cNvPr>
          <p:cNvSpPr>
            <a:spLocks noGrp="1"/>
          </p:cNvSpPr>
          <p:nvPr>
            <p:ph type="dt" sz="half" idx="10"/>
          </p:nvPr>
        </p:nvSpPr>
        <p:spPr/>
        <p:txBody>
          <a:bodyPr/>
          <a:lstStyle>
            <a:lvl1pPr>
              <a:defRPr/>
            </a:lvl1pPr>
          </a:lstStyle>
          <a:p>
            <a:pPr>
              <a:defRPr/>
            </a:pPr>
            <a:fld id="{281C99C8-CA17-4566-B0B0-1742FD653252}" type="datetimeFigureOut">
              <a:rPr lang="en-US"/>
              <a:pPr>
                <a:defRPr/>
              </a:pPr>
              <a:t>5/31/2019</a:t>
            </a:fld>
            <a:endParaRPr lang="en-US"/>
          </a:p>
        </p:txBody>
      </p:sp>
      <p:sp>
        <p:nvSpPr>
          <p:cNvPr id="4" name="Footer Placeholder 4">
            <a:extLst>
              <a:ext uri="{FF2B5EF4-FFF2-40B4-BE49-F238E27FC236}">
                <a16:creationId xmlns:a16="http://schemas.microsoft.com/office/drawing/2014/main" id="{39D4D750-121C-4F19-8873-E81E1C97CAB4}"/>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79EDF578-9E13-485E-906D-1B121634547A}"/>
              </a:ext>
            </a:extLst>
          </p:cNvPr>
          <p:cNvSpPr>
            <a:spLocks noGrp="1"/>
          </p:cNvSpPr>
          <p:nvPr>
            <p:ph type="sldNum" sz="quarter" idx="12"/>
          </p:nvPr>
        </p:nvSpPr>
        <p:spPr/>
        <p:txBody>
          <a:bodyPr/>
          <a:lstStyle>
            <a:lvl1pPr>
              <a:defRPr/>
            </a:lvl1pPr>
          </a:lstStyle>
          <a:p>
            <a:fld id="{8540572B-62B5-48C3-876B-94187ECBA6D2}" type="slidenum">
              <a:rPr lang="en-US" altLang="sl-SI"/>
              <a:pPr/>
              <a:t>‹#›</a:t>
            </a:fld>
            <a:endParaRPr lang="en-US" altLang="sl-SI"/>
          </a:p>
        </p:txBody>
      </p:sp>
    </p:spTree>
    <p:extLst>
      <p:ext uri="{BB962C8B-B14F-4D97-AF65-F5344CB8AC3E}">
        <p14:creationId xmlns:p14="http://schemas.microsoft.com/office/powerpoint/2010/main" val="3917836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142DB98-85C6-41E0-93A7-512F6B5B5B0B}"/>
              </a:ext>
            </a:extLst>
          </p:cNvPr>
          <p:cNvSpPr>
            <a:spLocks noGrp="1"/>
          </p:cNvSpPr>
          <p:nvPr>
            <p:ph type="dt" sz="half" idx="10"/>
          </p:nvPr>
        </p:nvSpPr>
        <p:spPr/>
        <p:txBody>
          <a:bodyPr/>
          <a:lstStyle>
            <a:lvl1pPr>
              <a:defRPr/>
            </a:lvl1pPr>
          </a:lstStyle>
          <a:p>
            <a:pPr>
              <a:defRPr/>
            </a:pPr>
            <a:fld id="{1075C85F-693B-4825-9D1A-57474D0BB59E}" type="datetimeFigureOut">
              <a:rPr lang="en-US"/>
              <a:pPr>
                <a:defRPr/>
              </a:pPr>
              <a:t>5/31/2019</a:t>
            </a:fld>
            <a:endParaRPr lang="en-US"/>
          </a:p>
        </p:txBody>
      </p:sp>
      <p:sp>
        <p:nvSpPr>
          <p:cNvPr id="3" name="Footer Placeholder 2">
            <a:extLst>
              <a:ext uri="{FF2B5EF4-FFF2-40B4-BE49-F238E27FC236}">
                <a16:creationId xmlns:a16="http://schemas.microsoft.com/office/drawing/2014/main" id="{3BFE142F-3AB1-431B-86F4-FDBF6805EE8F}"/>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3">
            <a:extLst>
              <a:ext uri="{FF2B5EF4-FFF2-40B4-BE49-F238E27FC236}">
                <a16:creationId xmlns:a16="http://schemas.microsoft.com/office/drawing/2014/main" id="{12189270-9EB7-4DBD-9C5F-6544F1803A08}"/>
              </a:ext>
            </a:extLst>
          </p:cNvPr>
          <p:cNvSpPr>
            <a:spLocks noGrp="1"/>
          </p:cNvSpPr>
          <p:nvPr>
            <p:ph type="sldNum" sz="quarter" idx="12"/>
          </p:nvPr>
        </p:nvSpPr>
        <p:spPr/>
        <p:txBody>
          <a:bodyPr/>
          <a:lstStyle>
            <a:lvl1pPr>
              <a:defRPr/>
            </a:lvl1pPr>
          </a:lstStyle>
          <a:p>
            <a:fld id="{437A21BC-277B-428F-A3A3-48F38790F348}" type="slidenum">
              <a:rPr lang="en-US" altLang="sl-SI"/>
              <a:pPr/>
              <a:t>‹#›</a:t>
            </a:fld>
            <a:endParaRPr lang="en-US" altLang="sl-SI"/>
          </a:p>
        </p:txBody>
      </p:sp>
    </p:spTree>
    <p:extLst>
      <p:ext uri="{BB962C8B-B14F-4D97-AF65-F5344CB8AC3E}">
        <p14:creationId xmlns:p14="http://schemas.microsoft.com/office/powerpoint/2010/main" val="14196233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925D68F-0081-4244-B377-D3DDFF1B44D1}"/>
              </a:ext>
            </a:extLst>
          </p:cNvPr>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a:extLst>
              <a:ext uri="{FF2B5EF4-FFF2-40B4-BE49-F238E27FC236}">
                <a16:creationId xmlns:a16="http://schemas.microsoft.com/office/drawing/2014/main" id="{C9BE3B0A-83E2-473E-89CB-D53F0245F92A}"/>
              </a:ext>
            </a:extLst>
          </p:cNvPr>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167838" y="152400"/>
            <a:ext cx="2523744" cy="978408"/>
          </a:xfrm>
        </p:spPr>
        <p:txBody>
          <a:bodyPr lIns="73152" bIns="0" anchor="b">
            <a:sp3d prstMaterial="matte"/>
          </a:bodyPr>
          <a:lstStyle>
            <a:lvl1pPr algn="l">
              <a:defRPr sz="2000" b="0"/>
            </a:lvl1pPr>
            <a:extLst/>
          </a:lstStyle>
          <a:p>
            <a:r>
              <a:rPr lang="en-US"/>
              <a:t>Click to edit Master title style</a:t>
            </a:r>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a:t>Click to edit Master text styles</a:t>
            </a:r>
          </a:p>
        </p:txBody>
      </p:sp>
      <p:sp>
        <p:nvSpPr>
          <p:cNvPr id="7" name="Date Placeholder 4">
            <a:extLst>
              <a:ext uri="{FF2B5EF4-FFF2-40B4-BE49-F238E27FC236}">
                <a16:creationId xmlns:a16="http://schemas.microsoft.com/office/drawing/2014/main" id="{F68A00EC-F21A-45C8-9FDB-66565367D165}"/>
              </a:ext>
            </a:extLst>
          </p:cNvPr>
          <p:cNvSpPr>
            <a:spLocks noGrp="1"/>
          </p:cNvSpPr>
          <p:nvPr>
            <p:ph type="dt" sz="half" idx="10"/>
          </p:nvPr>
        </p:nvSpPr>
        <p:spPr/>
        <p:txBody>
          <a:bodyPr/>
          <a:lstStyle>
            <a:lvl1pPr>
              <a:defRPr/>
            </a:lvl1pPr>
          </a:lstStyle>
          <a:p>
            <a:pPr>
              <a:defRPr/>
            </a:pPr>
            <a:fld id="{06DB3670-D981-4DC1-B2C9-0B67E92B1A63}" type="datetimeFigureOut">
              <a:rPr lang="en-US"/>
              <a:pPr>
                <a:defRPr/>
              </a:pPr>
              <a:t>5/31/2019</a:t>
            </a:fld>
            <a:endParaRPr lang="en-US"/>
          </a:p>
        </p:txBody>
      </p:sp>
      <p:sp>
        <p:nvSpPr>
          <p:cNvPr id="8" name="Footer Placeholder 5">
            <a:extLst>
              <a:ext uri="{FF2B5EF4-FFF2-40B4-BE49-F238E27FC236}">
                <a16:creationId xmlns:a16="http://schemas.microsoft.com/office/drawing/2014/main" id="{AFA98FFD-1606-4803-9298-156519CF6E9E}"/>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6">
            <a:extLst>
              <a:ext uri="{FF2B5EF4-FFF2-40B4-BE49-F238E27FC236}">
                <a16:creationId xmlns:a16="http://schemas.microsoft.com/office/drawing/2014/main" id="{36C7B969-259B-43BD-9760-C2951722EFFB}"/>
              </a:ext>
            </a:extLst>
          </p:cNvPr>
          <p:cNvSpPr>
            <a:spLocks noGrp="1"/>
          </p:cNvSpPr>
          <p:nvPr>
            <p:ph type="sldNum" sz="quarter" idx="12"/>
          </p:nvPr>
        </p:nvSpPr>
        <p:spPr/>
        <p:txBody>
          <a:bodyPr/>
          <a:lstStyle>
            <a:lvl1pPr>
              <a:defRPr/>
            </a:lvl1pPr>
          </a:lstStyle>
          <a:p>
            <a:fld id="{79E19AA2-957A-4333-9A5E-D17D334BF8AD}" type="slidenum">
              <a:rPr lang="en-US" altLang="sl-SI"/>
              <a:pPr/>
              <a:t>‹#›</a:t>
            </a:fld>
            <a:endParaRPr lang="en-US" altLang="sl-SI"/>
          </a:p>
        </p:txBody>
      </p:sp>
    </p:spTree>
    <p:extLst>
      <p:ext uri="{BB962C8B-B14F-4D97-AF65-F5344CB8AC3E}">
        <p14:creationId xmlns:p14="http://schemas.microsoft.com/office/powerpoint/2010/main" val="38518543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4E2F42E-4141-4E5C-BC2B-3EB5AEE1B8CE}"/>
              </a:ext>
            </a:extLst>
          </p:cNvPr>
          <p:cNvSpPr/>
          <p:nvPr/>
        </p:nvSpPr>
        <p:spPr>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a:extLst>
              <a:ext uri="{FF2B5EF4-FFF2-40B4-BE49-F238E27FC236}">
                <a16:creationId xmlns:a16="http://schemas.microsoft.com/office/drawing/2014/main" id="{A7CABC0E-77FF-4EC7-A1EB-BAB196F24DE3}"/>
              </a:ext>
            </a:extLst>
          </p:cNvPr>
          <p:cNvSpPr/>
          <p:nvPr/>
        </p:nvSpPr>
        <p:spPr bwMode="invGray">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lang="en-US"/>
              <a:t>Click to edit Master title style</a:t>
            </a:r>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pPr lvl="0"/>
            <a:r>
              <a:rPr lang="en-US" noProof="0"/>
              <a:t>Click icon to add picture</a:t>
            </a:r>
            <a:endParaRPr lang="en-US" noProof="0"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a:t>Click to edit Master text styles</a:t>
            </a:r>
          </a:p>
        </p:txBody>
      </p:sp>
      <p:sp>
        <p:nvSpPr>
          <p:cNvPr id="7" name="Date Placeholder 4">
            <a:extLst>
              <a:ext uri="{FF2B5EF4-FFF2-40B4-BE49-F238E27FC236}">
                <a16:creationId xmlns:a16="http://schemas.microsoft.com/office/drawing/2014/main" id="{B7869B5A-A890-4F8B-9D3E-EFD4B6E4E0A0}"/>
              </a:ext>
            </a:extLst>
          </p:cNvPr>
          <p:cNvSpPr>
            <a:spLocks noGrp="1"/>
          </p:cNvSpPr>
          <p:nvPr>
            <p:ph type="dt" sz="half" idx="10"/>
          </p:nvPr>
        </p:nvSpPr>
        <p:spPr>
          <a:xfrm>
            <a:off x="165100" y="1169988"/>
            <a:ext cx="2522538" cy="201612"/>
          </a:xfrm>
        </p:spPr>
        <p:txBody>
          <a:bodyPr/>
          <a:lstStyle>
            <a:lvl1pPr>
              <a:defRPr/>
            </a:lvl1pPr>
          </a:lstStyle>
          <a:p>
            <a:pPr>
              <a:defRPr/>
            </a:pPr>
            <a:fld id="{9084EC25-7D5F-444A-B3F6-CD95D7A63449}" type="datetimeFigureOut">
              <a:rPr lang="en-US"/>
              <a:pPr>
                <a:defRPr/>
              </a:pPr>
              <a:t>5/31/2019</a:t>
            </a:fld>
            <a:endParaRPr lang="en-US"/>
          </a:p>
        </p:txBody>
      </p:sp>
      <p:sp>
        <p:nvSpPr>
          <p:cNvPr id="8" name="Footer Placeholder 5">
            <a:extLst>
              <a:ext uri="{FF2B5EF4-FFF2-40B4-BE49-F238E27FC236}">
                <a16:creationId xmlns:a16="http://schemas.microsoft.com/office/drawing/2014/main" id="{03D8C60E-E21F-4ED6-8E99-37ACB01BFA4C}"/>
              </a:ext>
            </a:extLst>
          </p:cNvPr>
          <p:cNvSpPr>
            <a:spLocks noGrp="1"/>
          </p:cNvSpPr>
          <p:nvPr>
            <p:ph type="ftr" sz="quarter" idx="11"/>
          </p:nvPr>
        </p:nvSpPr>
        <p:spPr>
          <a:xfrm>
            <a:off x="3035300" y="1169988"/>
            <a:ext cx="5194300" cy="201612"/>
          </a:xfrm>
        </p:spPr>
        <p:txBody>
          <a:bodyPr/>
          <a:lstStyle>
            <a:lvl1pPr>
              <a:defRPr>
                <a:solidFill>
                  <a:schemeClr val="bg1">
                    <a:shade val="50000"/>
                  </a:schemeClr>
                </a:solidFill>
              </a:defRPr>
            </a:lvl1pPr>
          </a:lstStyle>
          <a:p>
            <a:pPr>
              <a:defRPr/>
            </a:pPr>
            <a:endParaRPr lang="en-US"/>
          </a:p>
        </p:txBody>
      </p:sp>
      <p:sp>
        <p:nvSpPr>
          <p:cNvPr id="9" name="Slide Number Placeholder 6">
            <a:extLst>
              <a:ext uri="{FF2B5EF4-FFF2-40B4-BE49-F238E27FC236}">
                <a16:creationId xmlns:a16="http://schemas.microsoft.com/office/drawing/2014/main" id="{2EAE628A-7996-476B-8E3B-930D124581D4}"/>
              </a:ext>
            </a:extLst>
          </p:cNvPr>
          <p:cNvSpPr>
            <a:spLocks noGrp="1"/>
          </p:cNvSpPr>
          <p:nvPr>
            <p:ph type="sldNum" sz="quarter" idx="12"/>
          </p:nvPr>
        </p:nvSpPr>
        <p:spPr>
          <a:xfrm>
            <a:off x="8339138" y="1169988"/>
            <a:ext cx="733425" cy="201612"/>
          </a:xfrm>
        </p:spPr>
        <p:txBody>
          <a:bodyPr/>
          <a:lstStyle>
            <a:lvl1pPr>
              <a:defRPr/>
            </a:lvl1pPr>
          </a:lstStyle>
          <a:p>
            <a:fld id="{33A2DE20-A06B-406C-9B5B-4903E263686C}" type="slidenum">
              <a:rPr lang="en-US" altLang="sl-SI"/>
              <a:pPr/>
              <a:t>‹#›</a:t>
            </a:fld>
            <a:endParaRPr lang="en-US" altLang="sl-SI"/>
          </a:p>
        </p:txBody>
      </p:sp>
    </p:spTree>
    <p:extLst>
      <p:ext uri="{BB962C8B-B14F-4D97-AF65-F5344CB8AC3E}">
        <p14:creationId xmlns:p14="http://schemas.microsoft.com/office/powerpoint/2010/main" val="564172968"/>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3E03325-19A2-4F72-84E9-31197FCCA665}"/>
              </a:ext>
            </a:extLst>
          </p:cNvPr>
          <p:cNvSpPr/>
          <p:nvPr/>
        </p:nvSpPr>
        <p:spPr bwMode="invGray">
          <a:xfrm>
            <a:off x="0" y="1436688"/>
            <a:ext cx="9144000" cy="4445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a:extLst>
              <a:ext uri="{FF2B5EF4-FFF2-40B4-BE49-F238E27FC236}">
                <a16:creationId xmlns:a16="http://schemas.microsoft.com/office/drawing/2014/main" id="{A3A51923-9A9E-456A-B0DC-59D7B0FC01AC}"/>
              </a:ext>
            </a:extLst>
          </p:cNvPr>
          <p:cNvSpPr/>
          <p:nvPr/>
        </p:nvSpPr>
        <p:spPr bwMode="ltGray">
          <a:xfrm>
            <a:off x="0" y="0"/>
            <a:ext cx="9144000" cy="14335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Placeholder 1">
            <a:extLst>
              <a:ext uri="{FF2B5EF4-FFF2-40B4-BE49-F238E27FC236}">
                <a16:creationId xmlns:a16="http://schemas.microsoft.com/office/drawing/2014/main" id="{C18D0558-4324-4E0B-9D51-15BFB2C7F4A9}"/>
              </a:ext>
            </a:extLst>
          </p:cNvPr>
          <p:cNvSpPr>
            <a:spLocks noGrp="1"/>
          </p:cNvSpPr>
          <p:nvPr>
            <p:ph type="title"/>
          </p:nvPr>
        </p:nvSpPr>
        <p:spPr>
          <a:xfrm>
            <a:off x="457200" y="152400"/>
            <a:ext cx="8229600" cy="1250950"/>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lang="en-US"/>
              <a:t>Click to edit Master title style</a:t>
            </a:r>
          </a:p>
        </p:txBody>
      </p:sp>
      <p:sp>
        <p:nvSpPr>
          <p:cNvPr id="1029" name="Text Placeholder 2">
            <a:extLst>
              <a:ext uri="{FF2B5EF4-FFF2-40B4-BE49-F238E27FC236}">
                <a16:creationId xmlns:a16="http://schemas.microsoft.com/office/drawing/2014/main" id="{7CA69269-FFA5-4F62-B307-D276AE66B794}"/>
              </a:ext>
            </a:extLst>
          </p:cNvPr>
          <p:cNvSpPr>
            <a:spLocks noGrp="1"/>
          </p:cNvSpPr>
          <p:nvPr>
            <p:ph type="body" idx="1"/>
          </p:nvPr>
        </p:nvSpPr>
        <p:spPr bwMode="auto">
          <a:xfrm>
            <a:off x="457200" y="1774825"/>
            <a:ext cx="8229600" cy="462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4864" tIns="91440" rIns="91440" bIns="45720" numCol="1" anchor="t" anchorCtr="0" compatLnSpc="1">
            <a:prstTxWarp prst="textNoShape">
              <a:avLst/>
            </a:prstTxWarp>
          </a:bodyPr>
          <a:lstStyle/>
          <a:p>
            <a:pPr lvl="0"/>
            <a:r>
              <a:rPr lang="en-US" altLang="sl-SI"/>
              <a:t>Click to edit Master text styles</a:t>
            </a:r>
          </a:p>
          <a:p>
            <a:pPr lvl="1"/>
            <a:r>
              <a:rPr lang="en-US" altLang="sl-SI"/>
              <a:t>Second level</a:t>
            </a:r>
          </a:p>
          <a:p>
            <a:pPr lvl="2"/>
            <a:r>
              <a:rPr lang="en-US" altLang="sl-SI"/>
              <a:t>Third level</a:t>
            </a:r>
          </a:p>
          <a:p>
            <a:pPr lvl="3"/>
            <a:r>
              <a:rPr lang="en-US" altLang="sl-SI"/>
              <a:t>Fourth level</a:t>
            </a:r>
          </a:p>
          <a:p>
            <a:pPr lvl="4"/>
            <a:r>
              <a:rPr lang="en-US" altLang="sl-SI"/>
              <a:t>Fifth level</a:t>
            </a:r>
          </a:p>
        </p:txBody>
      </p:sp>
      <p:sp>
        <p:nvSpPr>
          <p:cNvPr id="4" name="Date Placeholder 3">
            <a:extLst>
              <a:ext uri="{FF2B5EF4-FFF2-40B4-BE49-F238E27FC236}">
                <a16:creationId xmlns:a16="http://schemas.microsoft.com/office/drawing/2014/main" id="{296860B9-B3E7-4892-BB83-2A2A03716F02}"/>
              </a:ext>
            </a:extLst>
          </p:cNvPr>
          <p:cNvSpPr>
            <a:spLocks noGrp="1"/>
          </p:cNvSpPr>
          <p:nvPr>
            <p:ph type="dt" sz="half" idx="2"/>
          </p:nvPr>
        </p:nvSpPr>
        <p:spPr>
          <a:xfrm>
            <a:off x="457200" y="6477000"/>
            <a:ext cx="2133600" cy="274638"/>
          </a:xfrm>
          <a:prstGeom prst="rect">
            <a:avLst/>
          </a:prstGeom>
        </p:spPr>
        <p:txBody>
          <a:bodyPr vert="horz" lIns="109728" rIns="45720" bIns="0" rtlCol="0" anchor="b"/>
          <a:lstStyle>
            <a:lvl1pPr algn="l" eaLnBrk="1" fontAlgn="auto" latinLnBrk="0" hangingPunct="1">
              <a:spcBef>
                <a:spcPts val="0"/>
              </a:spcBef>
              <a:spcAft>
                <a:spcPts val="0"/>
              </a:spcAft>
              <a:defRPr kumimoji="0" sz="1200" smtClean="0">
                <a:solidFill>
                  <a:schemeClr val="tx1">
                    <a:tint val="95000"/>
                  </a:schemeClr>
                </a:solidFill>
                <a:latin typeface="+mn-lt"/>
              </a:defRPr>
            </a:lvl1pPr>
            <a:extLst/>
          </a:lstStyle>
          <a:p>
            <a:pPr>
              <a:defRPr/>
            </a:pPr>
            <a:fld id="{EA6D2A81-1FD5-414F-B9DE-9B183028C7C8}" type="datetimeFigureOut">
              <a:rPr lang="en-US"/>
              <a:pPr>
                <a:defRPr/>
              </a:pPr>
              <a:t>5/31/2019</a:t>
            </a:fld>
            <a:endParaRPr lang="en-US"/>
          </a:p>
        </p:txBody>
      </p:sp>
      <p:sp>
        <p:nvSpPr>
          <p:cNvPr id="5" name="Footer Placeholder 4">
            <a:extLst>
              <a:ext uri="{FF2B5EF4-FFF2-40B4-BE49-F238E27FC236}">
                <a16:creationId xmlns:a16="http://schemas.microsoft.com/office/drawing/2014/main" id="{ED0E27D5-5504-4F85-9B2D-A3F1C327D8EA}"/>
              </a:ext>
            </a:extLst>
          </p:cNvPr>
          <p:cNvSpPr>
            <a:spLocks noGrp="1"/>
          </p:cNvSpPr>
          <p:nvPr>
            <p:ph type="ftr" sz="quarter" idx="3"/>
          </p:nvPr>
        </p:nvSpPr>
        <p:spPr>
          <a:xfrm>
            <a:off x="2640013" y="6477000"/>
            <a:ext cx="5508625" cy="274638"/>
          </a:xfrm>
          <a:prstGeom prst="rect">
            <a:avLst/>
          </a:prstGeom>
        </p:spPr>
        <p:txBody>
          <a:bodyPr vert="horz" lIns="45720" rIns="45720" bIns="0" rtlCol="0" anchor="b"/>
          <a:lstStyle>
            <a:lvl1pPr algn="l" eaLnBrk="1" fontAlgn="auto" latinLnBrk="0" hangingPunct="1">
              <a:spcBef>
                <a:spcPts val="0"/>
              </a:spcBef>
              <a:spcAft>
                <a:spcPts val="0"/>
              </a:spcAft>
              <a:defRPr kumimoji="0" sz="1200">
                <a:solidFill>
                  <a:schemeClr val="tx1">
                    <a:tint val="95000"/>
                  </a:schemeClr>
                </a:solidFill>
                <a:latin typeface="+mn-lt"/>
              </a:defRPr>
            </a:lvl1pPr>
            <a:extLst/>
          </a:lstStyle>
          <a:p>
            <a:pPr>
              <a:defRPr/>
            </a:pPr>
            <a:endParaRPr lang="en-US"/>
          </a:p>
        </p:txBody>
      </p:sp>
      <p:sp>
        <p:nvSpPr>
          <p:cNvPr id="6" name="Slide Number Placeholder 5">
            <a:extLst>
              <a:ext uri="{FF2B5EF4-FFF2-40B4-BE49-F238E27FC236}">
                <a16:creationId xmlns:a16="http://schemas.microsoft.com/office/drawing/2014/main" id="{F9673508-9009-4BC1-B2A0-EF1872EF5304}"/>
              </a:ext>
            </a:extLst>
          </p:cNvPr>
          <p:cNvSpPr>
            <a:spLocks noGrp="1"/>
          </p:cNvSpPr>
          <p:nvPr>
            <p:ph type="sldNum" sz="quarter" idx="4"/>
          </p:nvPr>
        </p:nvSpPr>
        <p:spPr>
          <a:xfrm>
            <a:off x="8204200" y="6477000"/>
            <a:ext cx="733425" cy="274638"/>
          </a:xfrm>
          <a:prstGeom prst="rect">
            <a:avLst/>
          </a:prstGeom>
        </p:spPr>
        <p:txBody>
          <a:bodyPr vert="horz" wrap="square" lIns="91440" tIns="45720" rIns="91440" bIns="0" numCol="1" anchor="b" anchorCtr="0" compatLnSpc="1">
            <a:prstTxWarp prst="textNoShape">
              <a:avLst/>
            </a:prstTxWarp>
          </a:bodyPr>
          <a:lstStyle>
            <a:lvl1pPr algn="r">
              <a:defRPr sz="1200">
                <a:solidFill>
                  <a:srgbClr val="3F3F3F"/>
                </a:solidFill>
                <a:latin typeface="Corbel" panose="020B0503020204020204" pitchFamily="34" charset="0"/>
              </a:defRPr>
            </a:lvl1pPr>
          </a:lstStyle>
          <a:p>
            <a:fld id="{2F42C700-1502-4099-8848-E649741729DC}" type="slidenum">
              <a:rPr lang="en-US" altLang="sl-SI"/>
              <a:pPr/>
              <a:t>‹#›</a:t>
            </a:fld>
            <a:endParaRPr lang="en-US" altLang="sl-SI"/>
          </a:p>
        </p:txBody>
      </p:sp>
    </p:spTree>
  </p:cSld>
  <p:clrMap bg1="lt1" tx1="dk1" bg2="lt2" tx2="dk2" accent1="accent1" accent2="accent2" accent3="accent3" accent4="accent4" accent5="accent5" accent6="accent6" hlink="hlink" folHlink="folHlink"/>
  <p:sldLayoutIdLst>
    <p:sldLayoutId id="2147483791" r:id="rId1"/>
    <p:sldLayoutId id="2147483786" r:id="rId2"/>
    <p:sldLayoutId id="2147483792" r:id="rId3"/>
    <p:sldLayoutId id="2147483787" r:id="rId4"/>
    <p:sldLayoutId id="2147483788" r:id="rId5"/>
    <p:sldLayoutId id="2147483789" r:id="rId6"/>
    <p:sldLayoutId id="2147483793" r:id="rId7"/>
    <p:sldLayoutId id="2147483794" r:id="rId8"/>
    <p:sldLayoutId id="2147483795" r:id="rId9"/>
    <p:sldLayoutId id="2147483790" r:id="rId10"/>
    <p:sldLayoutId id="2147483796" r:id="rId11"/>
  </p:sldLayoutIdLst>
  <p:txStyles>
    <p:titleStyle>
      <a:lvl1pPr algn="l" rtl="0" fontAlgn="base">
        <a:spcBef>
          <a:spcPct val="0"/>
        </a:spcBef>
        <a:spcAft>
          <a:spcPct val="0"/>
        </a:spcAft>
        <a:defRPr sz="4500" b="1" kern="1200">
          <a:solidFill>
            <a:srgbClr val="DDDDDD"/>
          </a:solidFill>
          <a:latin typeface="+mj-lt"/>
          <a:ea typeface="+mj-ea"/>
          <a:cs typeface="+mj-cs"/>
        </a:defRPr>
      </a:lvl1pPr>
      <a:lvl2pPr algn="l" rtl="0" fontAlgn="base">
        <a:spcBef>
          <a:spcPct val="0"/>
        </a:spcBef>
        <a:spcAft>
          <a:spcPct val="0"/>
        </a:spcAft>
        <a:defRPr sz="4500" b="1">
          <a:solidFill>
            <a:srgbClr val="DDDDDD"/>
          </a:solidFill>
          <a:latin typeface="Corbel" panose="020B0503020204020204" pitchFamily="34" charset="0"/>
        </a:defRPr>
      </a:lvl2pPr>
      <a:lvl3pPr algn="l" rtl="0" fontAlgn="base">
        <a:spcBef>
          <a:spcPct val="0"/>
        </a:spcBef>
        <a:spcAft>
          <a:spcPct val="0"/>
        </a:spcAft>
        <a:defRPr sz="4500" b="1">
          <a:solidFill>
            <a:srgbClr val="DDDDDD"/>
          </a:solidFill>
          <a:latin typeface="Corbel" panose="020B0503020204020204" pitchFamily="34" charset="0"/>
        </a:defRPr>
      </a:lvl3pPr>
      <a:lvl4pPr algn="l" rtl="0" fontAlgn="base">
        <a:spcBef>
          <a:spcPct val="0"/>
        </a:spcBef>
        <a:spcAft>
          <a:spcPct val="0"/>
        </a:spcAft>
        <a:defRPr sz="4500" b="1">
          <a:solidFill>
            <a:srgbClr val="DDDDDD"/>
          </a:solidFill>
          <a:latin typeface="Corbel" panose="020B0503020204020204" pitchFamily="34" charset="0"/>
        </a:defRPr>
      </a:lvl4pPr>
      <a:lvl5pPr algn="l" rtl="0" fontAlgn="base">
        <a:spcBef>
          <a:spcPct val="0"/>
        </a:spcBef>
        <a:spcAft>
          <a:spcPct val="0"/>
        </a:spcAft>
        <a:defRPr sz="4500" b="1">
          <a:solidFill>
            <a:srgbClr val="DDDDDD"/>
          </a:solidFill>
          <a:latin typeface="Corbel" panose="020B0503020204020204" pitchFamily="34" charset="0"/>
        </a:defRPr>
      </a:lvl5pPr>
      <a:lvl6pPr marL="457200" algn="l" rtl="0" fontAlgn="base">
        <a:spcBef>
          <a:spcPct val="0"/>
        </a:spcBef>
        <a:spcAft>
          <a:spcPct val="0"/>
        </a:spcAft>
        <a:defRPr sz="4500" b="1">
          <a:solidFill>
            <a:srgbClr val="DDDDDD"/>
          </a:solidFill>
          <a:latin typeface="Corbel" panose="020B0503020204020204" pitchFamily="34" charset="0"/>
        </a:defRPr>
      </a:lvl6pPr>
      <a:lvl7pPr marL="914400" algn="l" rtl="0" fontAlgn="base">
        <a:spcBef>
          <a:spcPct val="0"/>
        </a:spcBef>
        <a:spcAft>
          <a:spcPct val="0"/>
        </a:spcAft>
        <a:defRPr sz="4500" b="1">
          <a:solidFill>
            <a:srgbClr val="DDDDDD"/>
          </a:solidFill>
          <a:latin typeface="Corbel" panose="020B0503020204020204" pitchFamily="34" charset="0"/>
        </a:defRPr>
      </a:lvl7pPr>
      <a:lvl8pPr marL="1371600" algn="l" rtl="0" fontAlgn="base">
        <a:spcBef>
          <a:spcPct val="0"/>
        </a:spcBef>
        <a:spcAft>
          <a:spcPct val="0"/>
        </a:spcAft>
        <a:defRPr sz="4500" b="1">
          <a:solidFill>
            <a:srgbClr val="DDDDDD"/>
          </a:solidFill>
          <a:latin typeface="Corbel" panose="020B0503020204020204" pitchFamily="34" charset="0"/>
        </a:defRPr>
      </a:lvl8pPr>
      <a:lvl9pPr marL="1828800" algn="l" rtl="0" fontAlgn="base">
        <a:spcBef>
          <a:spcPct val="0"/>
        </a:spcBef>
        <a:spcAft>
          <a:spcPct val="0"/>
        </a:spcAft>
        <a:defRPr sz="4500" b="1">
          <a:solidFill>
            <a:srgbClr val="DDDDDD"/>
          </a:solidFill>
          <a:latin typeface="Corbel" panose="020B0503020204020204" pitchFamily="34" charset="0"/>
        </a:defRPr>
      </a:lvl9pPr>
      <a:extLst/>
    </p:titleStyle>
    <p:bodyStyle>
      <a:lvl1pPr marL="438150" indent="-319088" algn="l" rtl="0" fontAlgn="base">
        <a:spcBef>
          <a:spcPct val="0"/>
        </a:spcBef>
        <a:spcAft>
          <a:spcPct val="0"/>
        </a:spcAft>
        <a:buClr>
          <a:schemeClr val="accent1"/>
        </a:buClr>
        <a:buSzPct val="80000"/>
        <a:buFont typeface="Wingdings 2" panose="05020102010507070707" pitchFamily="18" charset="2"/>
        <a:buChar char=""/>
        <a:defRPr sz="3200" kern="1200">
          <a:solidFill>
            <a:schemeClr val="tx1"/>
          </a:solidFill>
          <a:latin typeface="+mn-lt"/>
          <a:ea typeface="+mn-ea"/>
          <a:cs typeface="+mn-cs"/>
        </a:defRPr>
      </a:lvl1pPr>
      <a:lvl2pPr marL="730250" indent="-273050" algn="l" rtl="0" fontAlgn="base">
        <a:spcBef>
          <a:spcPct val="20000"/>
        </a:spcBef>
        <a:spcAft>
          <a:spcPct val="0"/>
        </a:spcAft>
        <a:buClr>
          <a:schemeClr val="accent2"/>
        </a:buClr>
        <a:buSzPct val="90000"/>
        <a:buFont typeface="Wingdings" panose="05000000000000000000" pitchFamily="2" charset="2"/>
        <a:buChar char=""/>
        <a:defRPr sz="2800" kern="1200">
          <a:solidFill>
            <a:schemeClr val="tx1"/>
          </a:solidFill>
          <a:latin typeface="+mn-lt"/>
          <a:ea typeface="+mn-ea"/>
          <a:cs typeface="+mn-cs"/>
        </a:defRPr>
      </a:lvl2pPr>
      <a:lvl3pPr marL="995363" indent="-228600" algn="l" rtl="0" fontAlgn="base">
        <a:spcBef>
          <a:spcPct val="20000"/>
        </a:spcBef>
        <a:spcAft>
          <a:spcPct val="0"/>
        </a:spcAft>
        <a:buClr>
          <a:srgbClr val="969696"/>
        </a:buClr>
        <a:buFont typeface="Arial" panose="020B0604020202020204" pitchFamily="34" charset="0"/>
        <a:buChar char="▪"/>
        <a:defRPr sz="2400" kern="1200">
          <a:solidFill>
            <a:schemeClr val="tx1"/>
          </a:solidFill>
          <a:latin typeface="+mn-lt"/>
          <a:ea typeface="+mn-ea"/>
          <a:cs typeface="+mn-cs"/>
        </a:defRPr>
      </a:lvl3pPr>
      <a:lvl4pPr marL="1216025" indent="-182563" algn="l" rtl="0" fontAlgn="base">
        <a:spcBef>
          <a:spcPct val="20000"/>
        </a:spcBef>
        <a:spcAft>
          <a:spcPct val="0"/>
        </a:spcAft>
        <a:buClr>
          <a:srgbClr val="808080"/>
        </a:buClr>
        <a:buFont typeface="Arial" panose="020B0604020202020204" pitchFamily="34" charset="0"/>
        <a:buChar char="▪"/>
        <a:defRPr sz="2000" kern="1200">
          <a:solidFill>
            <a:schemeClr val="tx1"/>
          </a:solidFill>
          <a:latin typeface="+mn-lt"/>
          <a:ea typeface="+mn-ea"/>
          <a:cs typeface="+mn-cs"/>
        </a:defRPr>
      </a:lvl4pPr>
      <a:lvl5pPr marL="1425575" indent="-182563" algn="l" rtl="0" fontAlgn="base">
        <a:spcBef>
          <a:spcPct val="20000"/>
        </a:spcBef>
        <a:spcAft>
          <a:spcPct val="0"/>
        </a:spcAft>
        <a:buClr>
          <a:srgbClr val="5F5F5F"/>
        </a:buClr>
        <a:buFont typeface="Wingdings 3" panose="05040102010807070707" pitchFamily="18" charset="2"/>
        <a:buChar char=""/>
        <a:defRPr lang="en-US" sz="2000" kern="120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rgbClr val="5E9EFF"/>
            </a:gs>
            <a:gs pos="39999">
              <a:srgbClr val="85C2FF"/>
            </a:gs>
            <a:gs pos="70000">
              <a:srgbClr val="C4D6EB"/>
            </a:gs>
            <a:gs pos="100000">
              <a:srgbClr val="FFEBFA"/>
            </a:gs>
          </a:gsLst>
          <a:lin ang="540000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DB711-D40F-4B25-AE76-B9D70CB54F31}"/>
              </a:ext>
            </a:extLst>
          </p:cNvPr>
          <p:cNvSpPr>
            <a:spLocks noGrp="1"/>
          </p:cNvSpPr>
          <p:nvPr>
            <p:ph type="ctrTitle"/>
          </p:nvPr>
        </p:nvSpPr>
        <p:spPr>
          <a:xfrm>
            <a:off x="762000" y="1349375"/>
            <a:ext cx="7772400" cy="1470025"/>
          </a:xfrm>
        </p:spPr>
        <p:txBody>
          <a:bodyPr/>
          <a:lstStyle/>
          <a:p>
            <a:pPr fontAlgn="auto">
              <a:spcAft>
                <a:spcPts val="0"/>
              </a:spcAft>
              <a:defRPr/>
            </a:pPr>
            <a:r>
              <a:rPr lang="sl-SI" sz="8000" dirty="0">
                <a:solidFill>
                  <a:schemeClr val="tx1"/>
                </a:solidFill>
              </a:rPr>
              <a:t>Cerkniško jezero</a:t>
            </a:r>
            <a:endParaRPr lang="en-US" sz="8000" dirty="0">
              <a:solidFill>
                <a:schemeClr val="tx1"/>
              </a:solidFill>
            </a:endParaRPr>
          </a:p>
        </p:txBody>
      </p:sp>
      <p:sp>
        <p:nvSpPr>
          <p:cNvPr id="8195" name="Subtitle 2">
            <a:extLst>
              <a:ext uri="{FF2B5EF4-FFF2-40B4-BE49-F238E27FC236}">
                <a16:creationId xmlns:a16="http://schemas.microsoft.com/office/drawing/2014/main" id="{7C02030B-EE00-499F-BFAB-00D87303A01B}"/>
              </a:ext>
            </a:extLst>
          </p:cNvPr>
          <p:cNvSpPr>
            <a:spLocks noGrp="1"/>
          </p:cNvSpPr>
          <p:nvPr>
            <p:ph type="subTitle" idx="1"/>
          </p:nvPr>
        </p:nvSpPr>
        <p:spPr>
          <a:xfrm>
            <a:off x="1371600" y="4114800"/>
            <a:ext cx="6400800" cy="1600200"/>
          </a:xfrm>
        </p:spPr>
        <p:txBody>
          <a:bodyPr/>
          <a:lstStyle/>
          <a:p>
            <a:endParaRPr lang="sl-SI" altLang="sl-SI" sz="1600" dirty="0">
              <a:solidFill>
                <a:schemeClr val="bg1"/>
              </a:solidFill>
            </a:endParaRPr>
          </a:p>
          <a:p>
            <a:pPr algn="ctr"/>
            <a:r>
              <a:rPr lang="sl-SI" altLang="sl-SI" sz="3200">
                <a:solidFill>
                  <a:schemeClr val="tx1"/>
                </a:solidFill>
              </a:rPr>
              <a:t> </a:t>
            </a:r>
            <a:endParaRPr lang="sl-SI" altLang="sl-SI" sz="3200" dirty="0">
              <a:solidFill>
                <a:schemeClr val="tx1"/>
              </a:solidFill>
            </a:endParaRPr>
          </a:p>
          <a:p>
            <a:pPr algn="ctr"/>
            <a:endParaRPr lang="sl-SI" altLang="sl-SI" dirty="0">
              <a:solidFill>
                <a:schemeClr val="bg1"/>
              </a:solidFill>
            </a:endParaRPr>
          </a:p>
          <a:p>
            <a:endParaRPr lang="en-US" altLang="sl-SI" dirty="0"/>
          </a:p>
        </p:txBody>
      </p:sp>
      <p:pic>
        <p:nvPicPr>
          <p:cNvPr id="1030" name="Picture 6">
            <a:extLst>
              <a:ext uri="{FF2B5EF4-FFF2-40B4-BE49-F238E27FC236}">
                <a16:creationId xmlns:a16="http://schemas.microsoft.com/office/drawing/2014/main" id="{4A3AAC13-EC47-43A5-A134-72A91E6D31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19400"/>
            <a:ext cx="9144000" cy="154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1030"/>
                                        </p:tgtEl>
                                        <p:attrNameLst>
                                          <p:attrName>style.visibility</p:attrName>
                                        </p:attrNameLst>
                                      </p:cBhvr>
                                      <p:to>
                                        <p:strVal val="visible"/>
                                      </p:to>
                                    </p:set>
                                    <p:anim calcmode="lin" valueType="num">
                                      <p:cBhvr>
                                        <p:cTn id="7" dur="500" fill="hold"/>
                                        <p:tgtEl>
                                          <p:spTgt spid="1030"/>
                                        </p:tgtEl>
                                        <p:attrNameLst>
                                          <p:attrName>ppt_w</p:attrName>
                                        </p:attrNameLst>
                                      </p:cBhvr>
                                      <p:tavLst>
                                        <p:tav tm="0">
                                          <p:val>
                                            <p:fltVal val="0"/>
                                          </p:val>
                                        </p:tav>
                                        <p:tav tm="100000">
                                          <p:val>
                                            <p:strVal val="#ppt_w"/>
                                          </p:val>
                                        </p:tav>
                                      </p:tavLst>
                                    </p:anim>
                                    <p:anim calcmode="lin" valueType="num">
                                      <p:cBhvr>
                                        <p:cTn id="8" dur="500" fill="hold"/>
                                        <p:tgtEl>
                                          <p:spTgt spid="1030"/>
                                        </p:tgtEl>
                                        <p:attrNameLst>
                                          <p:attrName>ppt_h</p:attrName>
                                        </p:attrNameLst>
                                      </p:cBhvr>
                                      <p:tavLst>
                                        <p:tav tm="0">
                                          <p:val>
                                            <p:fltVal val="0"/>
                                          </p:val>
                                        </p:tav>
                                        <p:tav tm="100000">
                                          <p:val>
                                            <p:strVal val="#ppt_h"/>
                                          </p:val>
                                        </p:tav>
                                      </p:tavLst>
                                    </p:anim>
                                    <p:animEffect transition="in" filter="fade">
                                      <p:cBhvr>
                                        <p:cTn id="9"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43">
            <a:extLst>
              <a:ext uri="{FF2B5EF4-FFF2-40B4-BE49-F238E27FC236}">
                <a16:creationId xmlns:a16="http://schemas.microsoft.com/office/drawing/2014/main" id="{C6F16946-8FEB-4798-99FA-7DD24B27B8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6313" y="3657600"/>
            <a:ext cx="3748087"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4" name="Picture 40">
            <a:extLst>
              <a:ext uri="{FF2B5EF4-FFF2-40B4-BE49-F238E27FC236}">
                <a16:creationId xmlns:a16="http://schemas.microsoft.com/office/drawing/2014/main" id="{44235CC3-1009-4587-A5BC-EE9DD603D6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657600"/>
            <a:ext cx="3482975" cy="261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a:extLst>
              <a:ext uri="{FF2B5EF4-FFF2-40B4-BE49-F238E27FC236}">
                <a16:creationId xmlns:a16="http://schemas.microsoft.com/office/drawing/2014/main" id="{65559CB0-B7A4-4FB6-A8D4-22E6FFBF487A}"/>
              </a:ext>
            </a:extLst>
          </p:cNvPr>
          <p:cNvSpPr>
            <a:spLocks noGrp="1"/>
          </p:cNvSpPr>
          <p:nvPr>
            <p:ph type="body" idx="1"/>
          </p:nvPr>
        </p:nvSpPr>
        <p:spPr>
          <a:xfrm>
            <a:off x="457200" y="304800"/>
            <a:ext cx="4040188" cy="685800"/>
          </a:xfrm>
        </p:spPr>
        <p:txBody>
          <a:bodyPr rtlCol="0">
            <a:normAutofit/>
          </a:bodyPr>
          <a:lstStyle/>
          <a:p>
            <a:pPr algn="ctr" fontAlgn="auto">
              <a:spcBef>
                <a:spcPts val="0"/>
              </a:spcBef>
              <a:spcAft>
                <a:spcPts val="0"/>
              </a:spcAft>
              <a:buFont typeface="Wingdings 2"/>
              <a:buNone/>
              <a:defRPr/>
            </a:pPr>
            <a:r>
              <a:rPr lang="sl-SI" sz="3600" dirty="0">
                <a:solidFill>
                  <a:schemeClr val="bg1"/>
                </a:solidFill>
              </a:rPr>
              <a:t>Življenje v vodi</a:t>
            </a:r>
            <a:endParaRPr lang="en-US" sz="3600" dirty="0">
              <a:solidFill>
                <a:schemeClr val="bg1"/>
              </a:solidFill>
            </a:endParaRPr>
          </a:p>
        </p:txBody>
      </p:sp>
      <p:sp>
        <p:nvSpPr>
          <p:cNvPr id="4" name="Content Placeholder 3">
            <a:extLst>
              <a:ext uri="{FF2B5EF4-FFF2-40B4-BE49-F238E27FC236}">
                <a16:creationId xmlns:a16="http://schemas.microsoft.com/office/drawing/2014/main" id="{3D61B0F3-7118-4755-8EC6-7B228C86FC42}"/>
              </a:ext>
            </a:extLst>
          </p:cNvPr>
          <p:cNvSpPr>
            <a:spLocks noGrp="1"/>
          </p:cNvSpPr>
          <p:nvPr>
            <p:ph sz="half" idx="2"/>
          </p:nvPr>
        </p:nvSpPr>
        <p:spPr>
          <a:xfrm>
            <a:off x="457200" y="1524000"/>
            <a:ext cx="4040188" cy="5334000"/>
          </a:xfrm>
        </p:spPr>
        <p:txBody>
          <a:bodyPr/>
          <a:lstStyle/>
          <a:p>
            <a:r>
              <a:rPr lang="sl-SI" altLang="sl-SI" b="1"/>
              <a:t>okroglolista rosika</a:t>
            </a:r>
            <a:endParaRPr lang="en-US" altLang="sl-SI" b="1"/>
          </a:p>
          <a:p>
            <a:r>
              <a:rPr lang="sl-SI" altLang="sl-SI"/>
              <a:t>ščuka</a:t>
            </a:r>
          </a:p>
          <a:p>
            <a:r>
              <a:rPr lang="sl-SI" altLang="sl-SI"/>
              <a:t>klen</a:t>
            </a:r>
          </a:p>
          <a:p>
            <a:r>
              <a:rPr lang="sl-SI" altLang="sl-SI"/>
              <a:t>krap </a:t>
            </a:r>
          </a:p>
          <a:p>
            <a:r>
              <a:rPr lang="sl-SI" altLang="sl-SI"/>
              <a:t>linj</a:t>
            </a:r>
          </a:p>
          <a:p>
            <a:r>
              <a:rPr lang="sl-SI" altLang="sl-SI"/>
              <a:t>menek </a:t>
            </a:r>
          </a:p>
          <a:p>
            <a:r>
              <a:rPr lang="sl-SI" altLang="sl-SI"/>
              <a:t>mali in veliki glavač </a:t>
            </a:r>
          </a:p>
          <a:p>
            <a:r>
              <a:rPr lang="sl-SI" altLang="sl-SI"/>
              <a:t>rdečeperka</a:t>
            </a:r>
          </a:p>
          <a:p>
            <a:r>
              <a:rPr lang="sl-SI" altLang="sl-SI"/>
              <a:t>ostriž</a:t>
            </a:r>
          </a:p>
          <a:p>
            <a:r>
              <a:rPr lang="sl-SI" altLang="sl-SI"/>
              <a:t>potočna postrv </a:t>
            </a:r>
          </a:p>
          <a:p>
            <a:r>
              <a:rPr lang="sl-SI" altLang="sl-SI"/>
              <a:t>podust</a:t>
            </a:r>
          </a:p>
        </p:txBody>
      </p:sp>
      <p:sp>
        <p:nvSpPr>
          <p:cNvPr id="5" name="Text Placeholder 4">
            <a:extLst>
              <a:ext uri="{FF2B5EF4-FFF2-40B4-BE49-F238E27FC236}">
                <a16:creationId xmlns:a16="http://schemas.microsoft.com/office/drawing/2014/main" id="{FF742934-C42A-4DD0-9BEB-D8FAD3876611}"/>
              </a:ext>
            </a:extLst>
          </p:cNvPr>
          <p:cNvSpPr>
            <a:spLocks noGrp="1"/>
          </p:cNvSpPr>
          <p:nvPr>
            <p:ph type="body" sz="quarter" idx="3"/>
          </p:nvPr>
        </p:nvSpPr>
        <p:spPr>
          <a:xfrm>
            <a:off x="4648200" y="304800"/>
            <a:ext cx="4041775" cy="685800"/>
          </a:xfrm>
        </p:spPr>
        <p:txBody>
          <a:bodyPr rtlCol="0">
            <a:normAutofit fontScale="92500"/>
          </a:bodyPr>
          <a:lstStyle/>
          <a:p>
            <a:pPr algn="ctr" fontAlgn="auto">
              <a:spcBef>
                <a:spcPts val="0"/>
              </a:spcBef>
              <a:spcAft>
                <a:spcPts val="0"/>
              </a:spcAft>
              <a:buFont typeface="Wingdings 2"/>
              <a:buNone/>
              <a:defRPr/>
            </a:pPr>
            <a:r>
              <a:rPr lang="sl-SI" sz="3600" dirty="0">
                <a:solidFill>
                  <a:schemeClr val="bg1"/>
                </a:solidFill>
              </a:rPr>
              <a:t>Življenje v zraku</a:t>
            </a:r>
            <a:endParaRPr lang="en-US" sz="3600" dirty="0">
              <a:solidFill>
                <a:schemeClr val="bg1"/>
              </a:solidFill>
            </a:endParaRPr>
          </a:p>
        </p:txBody>
      </p:sp>
      <p:sp>
        <p:nvSpPr>
          <p:cNvPr id="6" name="Content Placeholder 5">
            <a:extLst>
              <a:ext uri="{FF2B5EF4-FFF2-40B4-BE49-F238E27FC236}">
                <a16:creationId xmlns:a16="http://schemas.microsoft.com/office/drawing/2014/main" id="{15F0442A-5CB8-4A72-9592-AC1FAAA2B464}"/>
              </a:ext>
            </a:extLst>
          </p:cNvPr>
          <p:cNvSpPr>
            <a:spLocks noGrp="1"/>
          </p:cNvSpPr>
          <p:nvPr>
            <p:ph sz="quarter" idx="4"/>
          </p:nvPr>
        </p:nvSpPr>
        <p:spPr>
          <a:xfrm>
            <a:off x="4648200" y="1524000"/>
            <a:ext cx="4041775" cy="4678363"/>
          </a:xfrm>
        </p:spPr>
        <p:txBody>
          <a:bodyPr/>
          <a:lstStyle/>
          <a:p>
            <a:r>
              <a:rPr lang="sl-SI" altLang="sl-SI" b="1"/>
              <a:t>kosec</a:t>
            </a:r>
          </a:p>
          <a:p>
            <a:r>
              <a:rPr lang="sl-SI" altLang="sl-SI"/>
              <a:t>200 vrst ptic </a:t>
            </a:r>
          </a:p>
          <a:p>
            <a:r>
              <a:rPr lang="sl-SI" altLang="sl-SI"/>
              <a:t>rjavovrati ponirek</a:t>
            </a:r>
          </a:p>
          <a:p>
            <a:r>
              <a:rPr lang="sl-SI" altLang="sl-SI"/>
              <a:t>rdečenogi martinc</a:t>
            </a:r>
          </a:p>
          <a:p>
            <a:r>
              <a:rPr lang="sl-SI" altLang="sl-SI"/>
              <a:t>orel belorepec</a:t>
            </a:r>
          </a:p>
          <a:p>
            <a:r>
              <a:rPr lang="sl-SI" altLang="sl-SI"/>
              <a:t>planinski orel</a:t>
            </a:r>
            <a:endParaRPr lang="en-US" altLang="sl-SI"/>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par>
                          <p:cTn id="10" fill="hold" nodeType="afterGroup">
                            <p:stCondLst>
                              <p:cond delay="500"/>
                            </p:stCondLst>
                            <p:childTnLst>
                              <p:par>
                                <p:cTn id="11" presetID="3" presetClass="entr" presetSubtype="10" fill="hold" nodeType="after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blinds(horizontal)">
                                      <p:cBhvr>
                                        <p:cTn id="13" dur="1000"/>
                                        <p:tgtEl>
                                          <p:spTgt spid="4">
                                            <p:txEl>
                                              <p:pRg st="0" end="0"/>
                                            </p:txEl>
                                          </p:spTgt>
                                        </p:tgtEl>
                                      </p:cBhvr>
                                    </p:animEffect>
                                  </p:childTnLst>
                                </p:cTn>
                              </p:par>
                            </p:childTnLst>
                          </p:cTn>
                        </p:par>
                        <p:par>
                          <p:cTn id="14" fill="hold" nodeType="afterGroup">
                            <p:stCondLst>
                              <p:cond delay="1500"/>
                            </p:stCondLst>
                            <p:childTnLst>
                              <p:par>
                                <p:cTn id="15" presetID="3" presetClass="entr" presetSubtype="10" fill="hold" nodeType="after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blinds(horizontal)">
                                      <p:cBhvr>
                                        <p:cTn id="17" dur="1000"/>
                                        <p:tgtEl>
                                          <p:spTgt spid="4">
                                            <p:txEl>
                                              <p:pRg st="1" end="1"/>
                                            </p:txEl>
                                          </p:spTgt>
                                        </p:tgtEl>
                                      </p:cBhvr>
                                    </p:animEffect>
                                  </p:childTnLst>
                                </p:cTn>
                              </p:par>
                            </p:childTnLst>
                          </p:cTn>
                        </p:par>
                        <p:par>
                          <p:cTn id="18" fill="hold" nodeType="afterGroup">
                            <p:stCondLst>
                              <p:cond delay="2500"/>
                            </p:stCondLst>
                            <p:childTnLst>
                              <p:par>
                                <p:cTn id="19" presetID="3" presetClass="entr" presetSubtype="10" fill="hold" nodeType="after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blinds(horizontal)">
                                      <p:cBhvr>
                                        <p:cTn id="21" dur="1000"/>
                                        <p:tgtEl>
                                          <p:spTgt spid="4">
                                            <p:txEl>
                                              <p:pRg st="2" end="2"/>
                                            </p:txEl>
                                          </p:spTgt>
                                        </p:tgtEl>
                                      </p:cBhvr>
                                    </p:animEffect>
                                  </p:childTnLst>
                                </p:cTn>
                              </p:par>
                            </p:childTnLst>
                          </p:cTn>
                        </p:par>
                        <p:par>
                          <p:cTn id="22" fill="hold" nodeType="afterGroup">
                            <p:stCondLst>
                              <p:cond delay="3500"/>
                            </p:stCondLst>
                            <p:childTnLst>
                              <p:par>
                                <p:cTn id="23" presetID="3" presetClass="entr" presetSubtype="10" fill="hold" nodeType="after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Effect transition="in" filter="blinds(horizontal)">
                                      <p:cBhvr>
                                        <p:cTn id="25" dur="1000"/>
                                        <p:tgtEl>
                                          <p:spTgt spid="4">
                                            <p:txEl>
                                              <p:pRg st="3" end="3"/>
                                            </p:txEl>
                                          </p:spTgt>
                                        </p:tgtEl>
                                      </p:cBhvr>
                                    </p:animEffect>
                                  </p:childTnLst>
                                </p:cTn>
                              </p:par>
                            </p:childTnLst>
                          </p:cTn>
                        </p:par>
                        <p:par>
                          <p:cTn id="26" fill="hold" nodeType="afterGroup">
                            <p:stCondLst>
                              <p:cond delay="4500"/>
                            </p:stCondLst>
                            <p:childTnLst>
                              <p:par>
                                <p:cTn id="27" presetID="3" presetClass="entr" presetSubtype="10" fill="hold" nodeType="after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animEffect transition="in" filter="blinds(horizontal)">
                                      <p:cBhvr>
                                        <p:cTn id="29" dur="1000"/>
                                        <p:tgtEl>
                                          <p:spTgt spid="4">
                                            <p:txEl>
                                              <p:pRg st="4" end="4"/>
                                            </p:txEl>
                                          </p:spTgt>
                                        </p:tgtEl>
                                      </p:cBhvr>
                                    </p:animEffect>
                                  </p:childTnLst>
                                </p:cTn>
                              </p:par>
                            </p:childTnLst>
                          </p:cTn>
                        </p:par>
                        <p:par>
                          <p:cTn id="30" fill="hold" nodeType="afterGroup">
                            <p:stCondLst>
                              <p:cond delay="5500"/>
                            </p:stCondLst>
                            <p:childTnLst>
                              <p:par>
                                <p:cTn id="31" presetID="53" presetClass="entr" presetSubtype="0" fill="hold" nodeType="afterEffect">
                                  <p:stCondLst>
                                    <p:cond delay="0"/>
                                  </p:stCondLst>
                                  <p:childTnLst>
                                    <p:set>
                                      <p:cBhvr>
                                        <p:cTn id="32" dur="1" fill="hold">
                                          <p:stCondLst>
                                            <p:cond delay="0"/>
                                          </p:stCondLst>
                                        </p:cTn>
                                        <p:tgtEl>
                                          <p:spTgt spid="8194"/>
                                        </p:tgtEl>
                                        <p:attrNameLst>
                                          <p:attrName>style.visibility</p:attrName>
                                        </p:attrNameLst>
                                      </p:cBhvr>
                                      <p:to>
                                        <p:strVal val="visible"/>
                                      </p:to>
                                    </p:set>
                                    <p:anim calcmode="lin" valueType="num">
                                      <p:cBhvr>
                                        <p:cTn id="33" dur="1000" fill="hold"/>
                                        <p:tgtEl>
                                          <p:spTgt spid="8194"/>
                                        </p:tgtEl>
                                        <p:attrNameLst>
                                          <p:attrName>ppt_w</p:attrName>
                                        </p:attrNameLst>
                                      </p:cBhvr>
                                      <p:tavLst>
                                        <p:tav tm="0">
                                          <p:val>
                                            <p:fltVal val="0"/>
                                          </p:val>
                                        </p:tav>
                                        <p:tav tm="100000">
                                          <p:val>
                                            <p:strVal val="#ppt_w"/>
                                          </p:val>
                                        </p:tav>
                                      </p:tavLst>
                                    </p:anim>
                                    <p:anim calcmode="lin" valueType="num">
                                      <p:cBhvr>
                                        <p:cTn id="34" dur="1000" fill="hold"/>
                                        <p:tgtEl>
                                          <p:spTgt spid="8194"/>
                                        </p:tgtEl>
                                        <p:attrNameLst>
                                          <p:attrName>ppt_h</p:attrName>
                                        </p:attrNameLst>
                                      </p:cBhvr>
                                      <p:tavLst>
                                        <p:tav tm="0">
                                          <p:val>
                                            <p:fltVal val="0"/>
                                          </p:val>
                                        </p:tav>
                                        <p:tav tm="100000">
                                          <p:val>
                                            <p:strVal val="#ppt_h"/>
                                          </p:val>
                                        </p:tav>
                                      </p:tavLst>
                                    </p:anim>
                                    <p:animEffect transition="in" filter="fade">
                                      <p:cBhvr>
                                        <p:cTn id="35" dur="1000"/>
                                        <p:tgtEl>
                                          <p:spTgt spid="8194"/>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3" presetClass="exit" presetSubtype="10" fill="hold" nodeType="clickEffect">
                                  <p:stCondLst>
                                    <p:cond delay="0"/>
                                  </p:stCondLst>
                                  <p:childTnLst>
                                    <p:animEffect transition="out" filter="blinds(horizontal)">
                                      <p:cBhvr>
                                        <p:cTn id="39" dur="1000"/>
                                        <p:tgtEl>
                                          <p:spTgt spid="8194"/>
                                        </p:tgtEl>
                                      </p:cBhvr>
                                    </p:animEffect>
                                    <p:set>
                                      <p:cBhvr>
                                        <p:cTn id="40" dur="1" fill="hold">
                                          <p:stCondLst>
                                            <p:cond delay="999"/>
                                          </p:stCondLst>
                                        </p:cTn>
                                        <p:tgtEl>
                                          <p:spTgt spid="8194"/>
                                        </p:tgtEl>
                                        <p:attrNameLst>
                                          <p:attrName>style.visibility</p:attrName>
                                        </p:attrNameLst>
                                      </p:cBhvr>
                                      <p:to>
                                        <p:strVal val="hidden"/>
                                      </p:to>
                                    </p:set>
                                  </p:childTnLst>
                                </p:cTn>
                              </p:par>
                            </p:childTnLst>
                          </p:cTn>
                        </p:par>
                        <p:par>
                          <p:cTn id="41" fill="hold" nodeType="afterGroup">
                            <p:stCondLst>
                              <p:cond delay="1000"/>
                            </p:stCondLst>
                            <p:childTnLst>
                              <p:par>
                                <p:cTn id="42" presetID="3" presetClass="entr" presetSubtype="10" fill="hold" nodeType="afterEffect">
                                  <p:stCondLst>
                                    <p:cond delay="0"/>
                                  </p:stCondLst>
                                  <p:childTnLst>
                                    <p:set>
                                      <p:cBhvr>
                                        <p:cTn id="43" dur="1" fill="hold">
                                          <p:stCondLst>
                                            <p:cond delay="0"/>
                                          </p:stCondLst>
                                        </p:cTn>
                                        <p:tgtEl>
                                          <p:spTgt spid="4">
                                            <p:txEl>
                                              <p:pRg st="5" end="5"/>
                                            </p:txEl>
                                          </p:spTgt>
                                        </p:tgtEl>
                                        <p:attrNameLst>
                                          <p:attrName>style.visibility</p:attrName>
                                        </p:attrNameLst>
                                      </p:cBhvr>
                                      <p:to>
                                        <p:strVal val="visible"/>
                                      </p:to>
                                    </p:set>
                                    <p:animEffect transition="in" filter="blinds(horizontal)">
                                      <p:cBhvr>
                                        <p:cTn id="44" dur="1000"/>
                                        <p:tgtEl>
                                          <p:spTgt spid="4">
                                            <p:txEl>
                                              <p:pRg st="5" end="5"/>
                                            </p:txEl>
                                          </p:spTgt>
                                        </p:tgtEl>
                                      </p:cBhvr>
                                    </p:animEffect>
                                  </p:childTnLst>
                                </p:cTn>
                              </p:par>
                            </p:childTnLst>
                          </p:cTn>
                        </p:par>
                        <p:par>
                          <p:cTn id="45" fill="hold" nodeType="afterGroup">
                            <p:stCondLst>
                              <p:cond delay="2000"/>
                            </p:stCondLst>
                            <p:childTnLst>
                              <p:par>
                                <p:cTn id="46" presetID="3" presetClass="entr" presetSubtype="10" fill="hold" nodeType="afterEffect">
                                  <p:stCondLst>
                                    <p:cond delay="0"/>
                                  </p:stCondLst>
                                  <p:childTnLst>
                                    <p:set>
                                      <p:cBhvr>
                                        <p:cTn id="47" dur="1" fill="hold">
                                          <p:stCondLst>
                                            <p:cond delay="0"/>
                                          </p:stCondLst>
                                        </p:cTn>
                                        <p:tgtEl>
                                          <p:spTgt spid="4">
                                            <p:txEl>
                                              <p:pRg st="6" end="6"/>
                                            </p:txEl>
                                          </p:spTgt>
                                        </p:tgtEl>
                                        <p:attrNameLst>
                                          <p:attrName>style.visibility</p:attrName>
                                        </p:attrNameLst>
                                      </p:cBhvr>
                                      <p:to>
                                        <p:strVal val="visible"/>
                                      </p:to>
                                    </p:set>
                                    <p:animEffect transition="in" filter="blinds(horizontal)">
                                      <p:cBhvr>
                                        <p:cTn id="48" dur="1000"/>
                                        <p:tgtEl>
                                          <p:spTgt spid="4">
                                            <p:txEl>
                                              <p:pRg st="6" end="6"/>
                                            </p:txEl>
                                          </p:spTgt>
                                        </p:tgtEl>
                                      </p:cBhvr>
                                    </p:animEffect>
                                  </p:childTnLst>
                                </p:cTn>
                              </p:par>
                            </p:childTnLst>
                          </p:cTn>
                        </p:par>
                        <p:par>
                          <p:cTn id="49" fill="hold" nodeType="afterGroup">
                            <p:stCondLst>
                              <p:cond delay="3000"/>
                            </p:stCondLst>
                            <p:childTnLst>
                              <p:par>
                                <p:cTn id="50" presetID="3" presetClass="entr" presetSubtype="10" fill="hold" nodeType="afterEffect">
                                  <p:stCondLst>
                                    <p:cond delay="0"/>
                                  </p:stCondLst>
                                  <p:childTnLst>
                                    <p:set>
                                      <p:cBhvr>
                                        <p:cTn id="51" dur="1" fill="hold">
                                          <p:stCondLst>
                                            <p:cond delay="0"/>
                                          </p:stCondLst>
                                        </p:cTn>
                                        <p:tgtEl>
                                          <p:spTgt spid="4">
                                            <p:txEl>
                                              <p:pRg st="7" end="7"/>
                                            </p:txEl>
                                          </p:spTgt>
                                        </p:tgtEl>
                                        <p:attrNameLst>
                                          <p:attrName>style.visibility</p:attrName>
                                        </p:attrNameLst>
                                      </p:cBhvr>
                                      <p:to>
                                        <p:strVal val="visible"/>
                                      </p:to>
                                    </p:set>
                                    <p:animEffect transition="in" filter="blinds(horizontal)">
                                      <p:cBhvr>
                                        <p:cTn id="52" dur="1000"/>
                                        <p:tgtEl>
                                          <p:spTgt spid="4">
                                            <p:txEl>
                                              <p:pRg st="7" end="7"/>
                                            </p:txEl>
                                          </p:spTgt>
                                        </p:tgtEl>
                                      </p:cBhvr>
                                    </p:animEffect>
                                  </p:childTnLst>
                                </p:cTn>
                              </p:par>
                            </p:childTnLst>
                          </p:cTn>
                        </p:par>
                        <p:par>
                          <p:cTn id="53" fill="hold" nodeType="afterGroup">
                            <p:stCondLst>
                              <p:cond delay="4000"/>
                            </p:stCondLst>
                            <p:childTnLst>
                              <p:par>
                                <p:cTn id="54" presetID="3" presetClass="entr" presetSubtype="10" fill="hold" nodeType="afterEffect">
                                  <p:stCondLst>
                                    <p:cond delay="0"/>
                                  </p:stCondLst>
                                  <p:childTnLst>
                                    <p:set>
                                      <p:cBhvr>
                                        <p:cTn id="55" dur="1" fill="hold">
                                          <p:stCondLst>
                                            <p:cond delay="0"/>
                                          </p:stCondLst>
                                        </p:cTn>
                                        <p:tgtEl>
                                          <p:spTgt spid="4">
                                            <p:txEl>
                                              <p:pRg st="8" end="8"/>
                                            </p:txEl>
                                          </p:spTgt>
                                        </p:tgtEl>
                                        <p:attrNameLst>
                                          <p:attrName>style.visibility</p:attrName>
                                        </p:attrNameLst>
                                      </p:cBhvr>
                                      <p:to>
                                        <p:strVal val="visible"/>
                                      </p:to>
                                    </p:set>
                                    <p:animEffect transition="in" filter="blinds(horizontal)">
                                      <p:cBhvr>
                                        <p:cTn id="56" dur="1000"/>
                                        <p:tgtEl>
                                          <p:spTgt spid="4">
                                            <p:txEl>
                                              <p:pRg st="8" end="8"/>
                                            </p:txEl>
                                          </p:spTgt>
                                        </p:tgtEl>
                                      </p:cBhvr>
                                    </p:animEffect>
                                  </p:childTnLst>
                                </p:cTn>
                              </p:par>
                            </p:childTnLst>
                          </p:cTn>
                        </p:par>
                        <p:par>
                          <p:cTn id="57" fill="hold" nodeType="afterGroup">
                            <p:stCondLst>
                              <p:cond delay="5000"/>
                            </p:stCondLst>
                            <p:childTnLst>
                              <p:par>
                                <p:cTn id="58" presetID="3" presetClass="entr" presetSubtype="10" fill="hold" nodeType="afterEffect">
                                  <p:stCondLst>
                                    <p:cond delay="0"/>
                                  </p:stCondLst>
                                  <p:childTnLst>
                                    <p:set>
                                      <p:cBhvr>
                                        <p:cTn id="59" dur="1" fill="hold">
                                          <p:stCondLst>
                                            <p:cond delay="0"/>
                                          </p:stCondLst>
                                        </p:cTn>
                                        <p:tgtEl>
                                          <p:spTgt spid="4">
                                            <p:txEl>
                                              <p:pRg st="9" end="9"/>
                                            </p:txEl>
                                          </p:spTgt>
                                        </p:tgtEl>
                                        <p:attrNameLst>
                                          <p:attrName>style.visibility</p:attrName>
                                        </p:attrNameLst>
                                      </p:cBhvr>
                                      <p:to>
                                        <p:strVal val="visible"/>
                                      </p:to>
                                    </p:set>
                                    <p:animEffect transition="in" filter="blinds(horizontal)">
                                      <p:cBhvr>
                                        <p:cTn id="60" dur="1000"/>
                                        <p:tgtEl>
                                          <p:spTgt spid="4">
                                            <p:txEl>
                                              <p:pRg st="9" end="9"/>
                                            </p:txEl>
                                          </p:spTgt>
                                        </p:tgtEl>
                                      </p:cBhvr>
                                    </p:animEffect>
                                  </p:childTnLst>
                                </p:cTn>
                              </p:par>
                            </p:childTnLst>
                          </p:cTn>
                        </p:par>
                        <p:par>
                          <p:cTn id="61" fill="hold" nodeType="afterGroup">
                            <p:stCondLst>
                              <p:cond delay="6000"/>
                            </p:stCondLst>
                            <p:childTnLst>
                              <p:par>
                                <p:cTn id="62" presetID="3" presetClass="entr" presetSubtype="10" fill="hold" nodeType="afterEffect">
                                  <p:stCondLst>
                                    <p:cond delay="0"/>
                                  </p:stCondLst>
                                  <p:childTnLst>
                                    <p:set>
                                      <p:cBhvr>
                                        <p:cTn id="63" dur="1" fill="hold">
                                          <p:stCondLst>
                                            <p:cond delay="0"/>
                                          </p:stCondLst>
                                        </p:cTn>
                                        <p:tgtEl>
                                          <p:spTgt spid="4">
                                            <p:txEl>
                                              <p:pRg st="10" end="10"/>
                                            </p:txEl>
                                          </p:spTgt>
                                        </p:tgtEl>
                                        <p:attrNameLst>
                                          <p:attrName>style.visibility</p:attrName>
                                        </p:attrNameLst>
                                      </p:cBhvr>
                                      <p:to>
                                        <p:strVal val="visible"/>
                                      </p:to>
                                    </p:set>
                                    <p:animEffect transition="in" filter="blinds(horizontal)">
                                      <p:cBhvr>
                                        <p:cTn id="64" dur="1000"/>
                                        <p:tgtEl>
                                          <p:spTgt spid="4">
                                            <p:txEl>
                                              <p:pRg st="10" end="10"/>
                                            </p:txEl>
                                          </p:spTgt>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53" presetClass="entr" presetSubtype="0" fill="hold" nodeType="clickEffect">
                                  <p:stCondLst>
                                    <p:cond delay="0"/>
                                  </p:stCondLst>
                                  <p:childTnLst>
                                    <p:set>
                                      <p:cBhvr>
                                        <p:cTn id="68" dur="1" fill="hold">
                                          <p:stCondLst>
                                            <p:cond delay="0"/>
                                          </p:stCondLst>
                                        </p:cTn>
                                        <p:tgtEl>
                                          <p:spTgt spid="5">
                                            <p:txEl>
                                              <p:pRg st="0" end="0"/>
                                            </p:txEl>
                                          </p:spTgt>
                                        </p:tgtEl>
                                        <p:attrNameLst>
                                          <p:attrName>style.visibility</p:attrName>
                                        </p:attrNameLst>
                                      </p:cBhvr>
                                      <p:to>
                                        <p:strVal val="visible"/>
                                      </p:to>
                                    </p:set>
                                    <p:anim calcmode="lin" valueType="num">
                                      <p:cBhvr>
                                        <p:cTn id="69"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70" dur="10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71" dur="1000"/>
                                        <p:tgtEl>
                                          <p:spTgt spid="5">
                                            <p:txEl>
                                              <p:pRg st="0" end="0"/>
                                            </p:txEl>
                                          </p:spTgt>
                                        </p:tgtEl>
                                      </p:cBhvr>
                                    </p:animEffect>
                                  </p:childTnLst>
                                </p:cTn>
                              </p:par>
                            </p:childTnLst>
                          </p:cTn>
                        </p:par>
                        <p:par>
                          <p:cTn id="72" fill="hold" nodeType="afterGroup">
                            <p:stCondLst>
                              <p:cond delay="1000"/>
                            </p:stCondLst>
                            <p:childTnLst>
                              <p:par>
                                <p:cTn id="73" presetID="3" presetClass="entr" presetSubtype="10" fill="hold" nodeType="afterEffect">
                                  <p:stCondLst>
                                    <p:cond delay="0"/>
                                  </p:stCondLst>
                                  <p:childTnLst>
                                    <p:set>
                                      <p:cBhvr>
                                        <p:cTn id="74" dur="1" fill="hold">
                                          <p:stCondLst>
                                            <p:cond delay="0"/>
                                          </p:stCondLst>
                                        </p:cTn>
                                        <p:tgtEl>
                                          <p:spTgt spid="6">
                                            <p:txEl>
                                              <p:pRg st="0" end="0"/>
                                            </p:txEl>
                                          </p:spTgt>
                                        </p:tgtEl>
                                        <p:attrNameLst>
                                          <p:attrName>style.visibility</p:attrName>
                                        </p:attrNameLst>
                                      </p:cBhvr>
                                      <p:to>
                                        <p:strVal val="visible"/>
                                      </p:to>
                                    </p:set>
                                    <p:animEffect transition="in" filter="blinds(horizontal)">
                                      <p:cBhvr>
                                        <p:cTn id="75" dur="1000"/>
                                        <p:tgtEl>
                                          <p:spTgt spid="6">
                                            <p:txEl>
                                              <p:pRg st="0" end="0"/>
                                            </p:txEl>
                                          </p:spTgt>
                                        </p:tgtEl>
                                      </p:cBhvr>
                                    </p:animEffect>
                                  </p:childTnLst>
                                </p:cTn>
                              </p:par>
                            </p:childTnLst>
                          </p:cTn>
                        </p:par>
                        <p:par>
                          <p:cTn id="76" fill="hold" nodeType="afterGroup">
                            <p:stCondLst>
                              <p:cond delay="2000"/>
                            </p:stCondLst>
                            <p:childTnLst>
                              <p:par>
                                <p:cTn id="77" presetID="3" presetClass="entr" presetSubtype="10" fill="hold" nodeType="afterEffect">
                                  <p:stCondLst>
                                    <p:cond delay="0"/>
                                  </p:stCondLst>
                                  <p:childTnLst>
                                    <p:set>
                                      <p:cBhvr>
                                        <p:cTn id="78" dur="1" fill="hold">
                                          <p:stCondLst>
                                            <p:cond delay="0"/>
                                          </p:stCondLst>
                                        </p:cTn>
                                        <p:tgtEl>
                                          <p:spTgt spid="6">
                                            <p:txEl>
                                              <p:pRg st="1" end="1"/>
                                            </p:txEl>
                                          </p:spTgt>
                                        </p:tgtEl>
                                        <p:attrNameLst>
                                          <p:attrName>style.visibility</p:attrName>
                                        </p:attrNameLst>
                                      </p:cBhvr>
                                      <p:to>
                                        <p:strVal val="visible"/>
                                      </p:to>
                                    </p:set>
                                    <p:animEffect transition="in" filter="blinds(horizontal)">
                                      <p:cBhvr>
                                        <p:cTn id="79" dur="1000"/>
                                        <p:tgtEl>
                                          <p:spTgt spid="6">
                                            <p:txEl>
                                              <p:pRg st="1" end="1"/>
                                            </p:txEl>
                                          </p:spTgt>
                                        </p:tgtEl>
                                      </p:cBhvr>
                                    </p:animEffect>
                                  </p:childTnLst>
                                </p:cTn>
                              </p:par>
                            </p:childTnLst>
                          </p:cTn>
                        </p:par>
                        <p:par>
                          <p:cTn id="80" fill="hold" nodeType="afterGroup">
                            <p:stCondLst>
                              <p:cond delay="3000"/>
                            </p:stCondLst>
                            <p:childTnLst>
                              <p:par>
                                <p:cTn id="81" presetID="3" presetClass="entr" presetSubtype="10" fill="hold" nodeType="afterEffect">
                                  <p:stCondLst>
                                    <p:cond delay="0"/>
                                  </p:stCondLst>
                                  <p:childTnLst>
                                    <p:set>
                                      <p:cBhvr>
                                        <p:cTn id="82" dur="1" fill="hold">
                                          <p:stCondLst>
                                            <p:cond delay="0"/>
                                          </p:stCondLst>
                                        </p:cTn>
                                        <p:tgtEl>
                                          <p:spTgt spid="6">
                                            <p:txEl>
                                              <p:pRg st="2" end="2"/>
                                            </p:txEl>
                                          </p:spTgt>
                                        </p:tgtEl>
                                        <p:attrNameLst>
                                          <p:attrName>style.visibility</p:attrName>
                                        </p:attrNameLst>
                                      </p:cBhvr>
                                      <p:to>
                                        <p:strVal val="visible"/>
                                      </p:to>
                                    </p:set>
                                    <p:animEffect transition="in" filter="blinds(horizontal)">
                                      <p:cBhvr>
                                        <p:cTn id="83" dur="1000"/>
                                        <p:tgtEl>
                                          <p:spTgt spid="6">
                                            <p:txEl>
                                              <p:pRg st="2" end="2"/>
                                            </p:txEl>
                                          </p:spTgt>
                                        </p:tgtEl>
                                      </p:cBhvr>
                                    </p:animEffect>
                                  </p:childTnLst>
                                </p:cTn>
                              </p:par>
                            </p:childTnLst>
                          </p:cTn>
                        </p:par>
                        <p:par>
                          <p:cTn id="84" fill="hold" nodeType="afterGroup">
                            <p:stCondLst>
                              <p:cond delay="4000"/>
                            </p:stCondLst>
                            <p:childTnLst>
                              <p:par>
                                <p:cTn id="85" presetID="3" presetClass="entr" presetSubtype="10" fill="hold" nodeType="afterEffect">
                                  <p:stCondLst>
                                    <p:cond delay="0"/>
                                  </p:stCondLst>
                                  <p:childTnLst>
                                    <p:set>
                                      <p:cBhvr>
                                        <p:cTn id="86" dur="1" fill="hold">
                                          <p:stCondLst>
                                            <p:cond delay="0"/>
                                          </p:stCondLst>
                                        </p:cTn>
                                        <p:tgtEl>
                                          <p:spTgt spid="6">
                                            <p:txEl>
                                              <p:pRg st="3" end="3"/>
                                            </p:txEl>
                                          </p:spTgt>
                                        </p:tgtEl>
                                        <p:attrNameLst>
                                          <p:attrName>style.visibility</p:attrName>
                                        </p:attrNameLst>
                                      </p:cBhvr>
                                      <p:to>
                                        <p:strVal val="visible"/>
                                      </p:to>
                                    </p:set>
                                    <p:animEffect transition="in" filter="blinds(horizontal)">
                                      <p:cBhvr>
                                        <p:cTn id="87" dur="1000"/>
                                        <p:tgtEl>
                                          <p:spTgt spid="6">
                                            <p:txEl>
                                              <p:pRg st="3" end="3"/>
                                            </p:txEl>
                                          </p:spTgt>
                                        </p:tgtEl>
                                      </p:cBhvr>
                                    </p:animEffect>
                                  </p:childTnLst>
                                </p:cTn>
                              </p:par>
                            </p:childTnLst>
                          </p:cTn>
                        </p:par>
                        <p:par>
                          <p:cTn id="88" fill="hold" nodeType="afterGroup">
                            <p:stCondLst>
                              <p:cond delay="5000"/>
                            </p:stCondLst>
                            <p:childTnLst>
                              <p:par>
                                <p:cTn id="89" presetID="3" presetClass="entr" presetSubtype="10" fill="hold" nodeType="afterEffect">
                                  <p:stCondLst>
                                    <p:cond delay="0"/>
                                  </p:stCondLst>
                                  <p:childTnLst>
                                    <p:set>
                                      <p:cBhvr>
                                        <p:cTn id="90" dur="1" fill="hold">
                                          <p:stCondLst>
                                            <p:cond delay="0"/>
                                          </p:stCondLst>
                                        </p:cTn>
                                        <p:tgtEl>
                                          <p:spTgt spid="6">
                                            <p:txEl>
                                              <p:pRg st="4" end="4"/>
                                            </p:txEl>
                                          </p:spTgt>
                                        </p:tgtEl>
                                        <p:attrNameLst>
                                          <p:attrName>style.visibility</p:attrName>
                                        </p:attrNameLst>
                                      </p:cBhvr>
                                      <p:to>
                                        <p:strVal val="visible"/>
                                      </p:to>
                                    </p:set>
                                    <p:animEffect transition="in" filter="blinds(horizontal)">
                                      <p:cBhvr>
                                        <p:cTn id="91" dur="1000"/>
                                        <p:tgtEl>
                                          <p:spTgt spid="6">
                                            <p:txEl>
                                              <p:pRg st="4" end="4"/>
                                            </p:txEl>
                                          </p:spTgt>
                                        </p:tgtEl>
                                      </p:cBhvr>
                                    </p:animEffect>
                                  </p:childTnLst>
                                </p:cTn>
                              </p:par>
                            </p:childTnLst>
                          </p:cTn>
                        </p:par>
                        <p:par>
                          <p:cTn id="92" fill="hold" nodeType="afterGroup">
                            <p:stCondLst>
                              <p:cond delay="6000"/>
                            </p:stCondLst>
                            <p:childTnLst>
                              <p:par>
                                <p:cTn id="93" presetID="53" presetClass="entr" presetSubtype="0" fill="hold" nodeType="afterEffect">
                                  <p:stCondLst>
                                    <p:cond delay="0"/>
                                  </p:stCondLst>
                                  <p:childTnLst>
                                    <p:set>
                                      <p:cBhvr>
                                        <p:cTn id="94" dur="1" fill="hold">
                                          <p:stCondLst>
                                            <p:cond delay="0"/>
                                          </p:stCondLst>
                                        </p:cTn>
                                        <p:tgtEl>
                                          <p:spTgt spid="8195"/>
                                        </p:tgtEl>
                                        <p:attrNameLst>
                                          <p:attrName>style.visibility</p:attrName>
                                        </p:attrNameLst>
                                      </p:cBhvr>
                                      <p:to>
                                        <p:strVal val="visible"/>
                                      </p:to>
                                    </p:set>
                                    <p:anim calcmode="lin" valueType="num">
                                      <p:cBhvr>
                                        <p:cTn id="95" dur="1000" fill="hold"/>
                                        <p:tgtEl>
                                          <p:spTgt spid="8195"/>
                                        </p:tgtEl>
                                        <p:attrNameLst>
                                          <p:attrName>ppt_w</p:attrName>
                                        </p:attrNameLst>
                                      </p:cBhvr>
                                      <p:tavLst>
                                        <p:tav tm="0">
                                          <p:val>
                                            <p:fltVal val="0"/>
                                          </p:val>
                                        </p:tav>
                                        <p:tav tm="100000">
                                          <p:val>
                                            <p:strVal val="#ppt_w"/>
                                          </p:val>
                                        </p:tav>
                                      </p:tavLst>
                                    </p:anim>
                                    <p:anim calcmode="lin" valueType="num">
                                      <p:cBhvr>
                                        <p:cTn id="96" dur="1000" fill="hold"/>
                                        <p:tgtEl>
                                          <p:spTgt spid="8195"/>
                                        </p:tgtEl>
                                        <p:attrNameLst>
                                          <p:attrName>ppt_h</p:attrName>
                                        </p:attrNameLst>
                                      </p:cBhvr>
                                      <p:tavLst>
                                        <p:tav tm="0">
                                          <p:val>
                                            <p:fltVal val="0"/>
                                          </p:val>
                                        </p:tav>
                                        <p:tav tm="100000">
                                          <p:val>
                                            <p:strVal val="#ppt_h"/>
                                          </p:val>
                                        </p:tav>
                                      </p:tavLst>
                                    </p:anim>
                                    <p:animEffect transition="in" filter="fade">
                                      <p:cBhvr>
                                        <p:cTn id="97" dur="1000"/>
                                        <p:tgtEl>
                                          <p:spTgt spid="8195"/>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3" presetClass="exit" presetSubtype="10" fill="hold" nodeType="clickEffect">
                                  <p:stCondLst>
                                    <p:cond delay="0"/>
                                  </p:stCondLst>
                                  <p:childTnLst>
                                    <p:animEffect transition="out" filter="blinds(horizontal)">
                                      <p:cBhvr>
                                        <p:cTn id="101" dur="1000"/>
                                        <p:tgtEl>
                                          <p:spTgt spid="8195"/>
                                        </p:tgtEl>
                                      </p:cBhvr>
                                    </p:animEffect>
                                    <p:set>
                                      <p:cBhvr>
                                        <p:cTn id="102" dur="1" fill="hold">
                                          <p:stCondLst>
                                            <p:cond delay="999"/>
                                          </p:stCondLst>
                                        </p:cTn>
                                        <p:tgtEl>
                                          <p:spTgt spid="8195"/>
                                        </p:tgtEl>
                                        <p:attrNameLst>
                                          <p:attrName>style.visibility</p:attrName>
                                        </p:attrNameLst>
                                      </p:cBhvr>
                                      <p:to>
                                        <p:strVal val="hidden"/>
                                      </p:to>
                                    </p:set>
                                  </p:childTnLst>
                                </p:cTn>
                              </p:par>
                            </p:childTnLst>
                          </p:cTn>
                        </p:par>
                        <p:par>
                          <p:cTn id="103" fill="hold" nodeType="afterGroup">
                            <p:stCondLst>
                              <p:cond delay="1000"/>
                            </p:stCondLst>
                            <p:childTnLst>
                              <p:par>
                                <p:cTn id="104" presetID="3" presetClass="entr" presetSubtype="10" fill="hold" nodeType="afterEffect">
                                  <p:stCondLst>
                                    <p:cond delay="0"/>
                                  </p:stCondLst>
                                  <p:childTnLst>
                                    <p:set>
                                      <p:cBhvr>
                                        <p:cTn id="105" dur="1" fill="hold">
                                          <p:stCondLst>
                                            <p:cond delay="0"/>
                                          </p:stCondLst>
                                        </p:cTn>
                                        <p:tgtEl>
                                          <p:spTgt spid="6">
                                            <p:txEl>
                                              <p:pRg st="5" end="5"/>
                                            </p:txEl>
                                          </p:spTgt>
                                        </p:tgtEl>
                                        <p:attrNameLst>
                                          <p:attrName>style.visibility</p:attrName>
                                        </p:attrNameLst>
                                      </p:cBhvr>
                                      <p:to>
                                        <p:strVal val="visible"/>
                                      </p:to>
                                    </p:set>
                                    <p:animEffect transition="in" filter="blinds(horizontal)">
                                      <p:cBhvr>
                                        <p:cTn id="106" dur="10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4">
            <a:extLst>
              <a:ext uri="{FF2B5EF4-FFF2-40B4-BE49-F238E27FC236}">
                <a16:creationId xmlns:a16="http://schemas.microsoft.com/office/drawing/2014/main" id="{01244FCB-013D-433C-8E5C-B43913829D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300288"/>
            <a:ext cx="5757863" cy="417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9B4F0E3C-091C-468B-B3C5-9EDA7F17FCF4}"/>
              </a:ext>
            </a:extLst>
          </p:cNvPr>
          <p:cNvSpPr>
            <a:spLocks noGrp="1"/>
          </p:cNvSpPr>
          <p:nvPr>
            <p:ph type="title"/>
          </p:nvPr>
        </p:nvSpPr>
        <p:spPr/>
        <p:txBody>
          <a:bodyPr/>
          <a:lstStyle/>
          <a:p>
            <a:pPr fontAlgn="auto">
              <a:spcAft>
                <a:spcPts val="0"/>
              </a:spcAft>
              <a:defRPr/>
            </a:pPr>
            <a:r>
              <a:rPr lang="sl-SI" sz="6000" dirty="0">
                <a:solidFill>
                  <a:schemeClr val="bg1"/>
                </a:solidFill>
              </a:rPr>
              <a:t>Raziskovalci</a:t>
            </a:r>
            <a:endParaRPr lang="en-US" sz="6000" dirty="0">
              <a:solidFill>
                <a:schemeClr val="bg1"/>
              </a:solidFill>
            </a:endParaRPr>
          </a:p>
        </p:txBody>
      </p:sp>
      <p:sp>
        <p:nvSpPr>
          <p:cNvPr id="3" name="Content Placeholder 2">
            <a:extLst>
              <a:ext uri="{FF2B5EF4-FFF2-40B4-BE49-F238E27FC236}">
                <a16:creationId xmlns:a16="http://schemas.microsoft.com/office/drawing/2014/main" id="{C1E1427A-5036-46FC-B522-6A26A428F105}"/>
              </a:ext>
            </a:extLst>
          </p:cNvPr>
          <p:cNvSpPr>
            <a:spLocks noGrp="1"/>
          </p:cNvSpPr>
          <p:nvPr>
            <p:ph idx="1"/>
          </p:nvPr>
        </p:nvSpPr>
        <p:spPr/>
        <p:txBody>
          <a:bodyPr rtlCol="0">
            <a:normAutofit fontScale="85000" lnSpcReduction="20000"/>
          </a:bodyPr>
          <a:lstStyle/>
          <a:p>
            <a:pPr marL="438912" indent="-320040" fontAlgn="auto">
              <a:spcBef>
                <a:spcPts val="0"/>
              </a:spcBef>
              <a:spcAft>
                <a:spcPts val="0"/>
              </a:spcAft>
              <a:buFont typeface="Wingdings 2"/>
              <a:buChar char=""/>
              <a:defRPr/>
            </a:pPr>
            <a:r>
              <a:rPr lang="sl-SI" b="1" dirty="0"/>
              <a:t>Valvasor</a:t>
            </a:r>
            <a:r>
              <a:rPr lang="sl-SI" dirty="0"/>
              <a:t> - Slava vojvodine Kranjske</a:t>
            </a:r>
            <a:endParaRPr lang="en-US" dirty="0"/>
          </a:p>
          <a:p>
            <a:pPr marL="438912" indent="-320040" fontAlgn="auto">
              <a:spcBef>
                <a:spcPts val="0"/>
              </a:spcBef>
              <a:spcAft>
                <a:spcPts val="0"/>
              </a:spcAft>
              <a:buFont typeface="Wingdings 2"/>
              <a:buChar char=""/>
              <a:defRPr/>
            </a:pPr>
            <a:r>
              <a:rPr lang="sl-SI" dirty="0"/>
              <a:t>Anglež</a:t>
            </a:r>
            <a:r>
              <a:rPr lang="sl-SI" b="1" dirty="0"/>
              <a:t> Brown</a:t>
            </a:r>
            <a:r>
              <a:rPr lang="sl-SI" dirty="0"/>
              <a:t> (Philosophical Transaction, London - 1669) </a:t>
            </a:r>
          </a:p>
          <a:p>
            <a:pPr marL="438912" indent="-320040" fontAlgn="auto">
              <a:spcBef>
                <a:spcPts val="0"/>
              </a:spcBef>
              <a:spcAft>
                <a:spcPts val="0"/>
              </a:spcAft>
              <a:buFont typeface="Wingdings 2"/>
              <a:buChar char=""/>
              <a:defRPr/>
            </a:pPr>
            <a:r>
              <a:rPr lang="sl-SI" b="1" dirty="0"/>
              <a:t>Schoenlebna</a:t>
            </a:r>
            <a:r>
              <a:rPr lang="sl-SI" dirty="0"/>
              <a:t> (1681)</a:t>
            </a:r>
          </a:p>
          <a:p>
            <a:pPr marL="438912" indent="-320040" fontAlgn="auto">
              <a:spcBef>
                <a:spcPts val="0"/>
              </a:spcBef>
              <a:spcAft>
                <a:spcPts val="0"/>
              </a:spcAft>
              <a:buFont typeface="Wingdings 2"/>
              <a:buChar char=""/>
              <a:defRPr/>
            </a:pPr>
            <a:r>
              <a:rPr lang="sl-SI" b="1" dirty="0"/>
              <a:t>Nagl</a:t>
            </a:r>
          </a:p>
          <a:p>
            <a:pPr marL="438912" indent="-320040" fontAlgn="auto">
              <a:spcBef>
                <a:spcPts val="0"/>
              </a:spcBef>
              <a:spcAft>
                <a:spcPts val="0"/>
              </a:spcAft>
              <a:buFont typeface="Wingdings 2"/>
              <a:buChar char=""/>
              <a:defRPr/>
            </a:pPr>
            <a:r>
              <a:rPr lang="sl-SI" b="1" dirty="0"/>
              <a:t>Steinberg</a:t>
            </a:r>
          </a:p>
          <a:p>
            <a:pPr marL="438912" indent="-320040" fontAlgn="auto">
              <a:spcBef>
                <a:spcPts val="0"/>
              </a:spcBef>
              <a:spcAft>
                <a:spcPts val="0"/>
              </a:spcAft>
              <a:buFont typeface="Wingdings 2"/>
              <a:buChar char=""/>
              <a:defRPr/>
            </a:pPr>
            <a:r>
              <a:rPr lang="sl-SI" b="1" dirty="0"/>
              <a:t>Hacqe</a:t>
            </a:r>
          </a:p>
          <a:p>
            <a:pPr marL="438912" indent="-320040" fontAlgn="auto">
              <a:spcBef>
                <a:spcPts val="0"/>
              </a:spcBef>
              <a:spcAft>
                <a:spcPts val="0"/>
              </a:spcAft>
              <a:buFont typeface="Wingdings 2"/>
              <a:buChar char=""/>
              <a:defRPr/>
            </a:pPr>
            <a:r>
              <a:rPr lang="sl-SI" b="1" dirty="0"/>
              <a:t>Gruber</a:t>
            </a:r>
            <a:endParaRPr lang="en-US" dirty="0"/>
          </a:p>
          <a:p>
            <a:pPr marL="438912" indent="-320040" fontAlgn="auto">
              <a:spcBef>
                <a:spcPts val="0"/>
              </a:spcBef>
              <a:spcAft>
                <a:spcPts val="0"/>
              </a:spcAft>
              <a:buFont typeface="Wingdings 2"/>
              <a:buChar char=""/>
              <a:defRPr/>
            </a:pPr>
            <a:r>
              <a:rPr lang="sl-SI" b="1" dirty="0"/>
              <a:t>Ivan Michler</a:t>
            </a:r>
            <a:r>
              <a:rPr lang="sl-SI" dirty="0"/>
              <a:t> </a:t>
            </a:r>
          </a:p>
          <a:p>
            <a:pPr marL="438912" indent="-320040" fontAlgn="auto">
              <a:spcBef>
                <a:spcPts val="0"/>
              </a:spcBef>
              <a:spcAft>
                <a:spcPts val="0"/>
              </a:spcAft>
              <a:buFont typeface="Wingdings 2"/>
              <a:buChar char=""/>
              <a:defRPr/>
            </a:pPr>
            <a:r>
              <a:rPr lang="sl-SI" b="1" dirty="0"/>
              <a:t>Josip Cerk</a:t>
            </a:r>
            <a:endParaRPr lang="sl-SI" dirty="0"/>
          </a:p>
          <a:p>
            <a:pPr marL="438912" indent="-320040" fontAlgn="auto">
              <a:spcBef>
                <a:spcPts val="0"/>
              </a:spcBef>
              <a:spcAft>
                <a:spcPts val="0"/>
              </a:spcAft>
              <a:buFont typeface="Wingdings 2"/>
              <a:buChar char=""/>
              <a:defRPr/>
            </a:pPr>
            <a:r>
              <a:rPr lang="sl-SI" b="1" dirty="0"/>
              <a:t>Anton Urbas</a:t>
            </a:r>
          </a:p>
          <a:p>
            <a:pPr marL="438912" indent="-320040" fontAlgn="auto">
              <a:spcBef>
                <a:spcPts val="0"/>
              </a:spcBef>
              <a:spcAft>
                <a:spcPts val="0"/>
              </a:spcAft>
              <a:buFont typeface="Wingdings 2"/>
              <a:buChar char=""/>
              <a:defRPr/>
            </a:pPr>
            <a:r>
              <a:rPr lang="sl-SI" b="1" dirty="0"/>
              <a:t>Gregor Kehe</a:t>
            </a:r>
            <a:endParaRPr lang="sl-SI" dirty="0"/>
          </a:p>
          <a:p>
            <a:pPr marL="438912" indent="-320040" fontAlgn="auto">
              <a:spcBef>
                <a:spcPts val="0"/>
              </a:spcBef>
              <a:spcAft>
                <a:spcPts val="0"/>
              </a:spcAft>
              <a:buFont typeface="Wingdings 2"/>
              <a:buChar char=""/>
              <a:defRPr/>
            </a:pPr>
            <a:r>
              <a:rPr lang="sl-SI" b="1" dirty="0"/>
              <a:t>Viljam Putcih</a:t>
            </a:r>
            <a:r>
              <a:rPr lang="sl-SI" dirty="0"/>
              <a:t> </a:t>
            </a:r>
            <a:endParaRPr lang="en-US" dirty="0"/>
          </a:p>
          <a:p>
            <a:pPr marL="438912" indent="-320040" fontAlgn="auto">
              <a:spcBef>
                <a:spcPts val="0"/>
              </a:spcBef>
              <a:spcAft>
                <a:spcPts val="0"/>
              </a:spcAft>
              <a:buFont typeface="Wingdings 2"/>
              <a:buChar char=""/>
              <a:defRPr/>
            </a:pPr>
            <a:endParaRPr lang="en-US"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3" presetClass="entr" presetSubtype="1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linds(horizontal)">
                                      <p:cBhvr>
                                        <p:cTn id="14" dur="500"/>
                                        <p:tgtEl>
                                          <p:spTgt spid="3">
                                            <p:txEl>
                                              <p:pRg st="0" end="0"/>
                                            </p:txEl>
                                          </p:spTgt>
                                        </p:tgtEl>
                                      </p:cBhvr>
                                    </p:animEffect>
                                  </p:childTnLst>
                                </p:cTn>
                              </p:par>
                            </p:childTnLst>
                          </p:cTn>
                        </p:par>
                        <p:par>
                          <p:cTn id="15" fill="hold" nodeType="afterGroup">
                            <p:stCondLst>
                              <p:cond delay="500"/>
                            </p:stCondLst>
                            <p:childTnLst>
                              <p:par>
                                <p:cTn id="16" presetID="53" presetClass="entr" presetSubtype="0" fill="hold" nodeType="afterEffect">
                                  <p:stCondLst>
                                    <p:cond delay="0"/>
                                  </p:stCondLst>
                                  <p:childTnLst>
                                    <p:set>
                                      <p:cBhvr>
                                        <p:cTn id="17" dur="1" fill="hold">
                                          <p:stCondLst>
                                            <p:cond delay="0"/>
                                          </p:stCondLst>
                                        </p:cTn>
                                        <p:tgtEl>
                                          <p:spTgt spid="7170"/>
                                        </p:tgtEl>
                                        <p:attrNameLst>
                                          <p:attrName>style.visibility</p:attrName>
                                        </p:attrNameLst>
                                      </p:cBhvr>
                                      <p:to>
                                        <p:strVal val="visible"/>
                                      </p:to>
                                    </p:set>
                                    <p:anim calcmode="lin" valueType="num">
                                      <p:cBhvr>
                                        <p:cTn id="18" dur="500" fill="hold"/>
                                        <p:tgtEl>
                                          <p:spTgt spid="7170"/>
                                        </p:tgtEl>
                                        <p:attrNameLst>
                                          <p:attrName>ppt_w</p:attrName>
                                        </p:attrNameLst>
                                      </p:cBhvr>
                                      <p:tavLst>
                                        <p:tav tm="0">
                                          <p:val>
                                            <p:fltVal val="0"/>
                                          </p:val>
                                        </p:tav>
                                        <p:tav tm="100000">
                                          <p:val>
                                            <p:strVal val="#ppt_w"/>
                                          </p:val>
                                        </p:tav>
                                      </p:tavLst>
                                    </p:anim>
                                    <p:anim calcmode="lin" valueType="num">
                                      <p:cBhvr>
                                        <p:cTn id="19" dur="500" fill="hold"/>
                                        <p:tgtEl>
                                          <p:spTgt spid="7170"/>
                                        </p:tgtEl>
                                        <p:attrNameLst>
                                          <p:attrName>ppt_h</p:attrName>
                                        </p:attrNameLst>
                                      </p:cBhvr>
                                      <p:tavLst>
                                        <p:tav tm="0">
                                          <p:val>
                                            <p:fltVal val="0"/>
                                          </p:val>
                                        </p:tav>
                                        <p:tav tm="100000">
                                          <p:val>
                                            <p:strVal val="#ppt_h"/>
                                          </p:val>
                                        </p:tav>
                                      </p:tavLst>
                                    </p:anim>
                                    <p:animEffect transition="in" filter="fade">
                                      <p:cBhvr>
                                        <p:cTn id="20" dur="500"/>
                                        <p:tgtEl>
                                          <p:spTgt spid="7170"/>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xit" presetSubtype="10" fill="hold" nodeType="clickEffect">
                                  <p:stCondLst>
                                    <p:cond delay="0"/>
                                  </p:stCondLst>
                                  <p:childTnLst>
                                    <p:animEffect transition="out" filter="blinds(horizontal)">
                                      <p:cBhvr>
                                        <p:cTn id="24" dur="500"/>
                                        <p:tgtEl>
                                          <p:spTgt spid="7170"/>
                                        </p:tgtEl>
                                      </p:cBhvr>
                                    </p:animEffect>
                                    <p:set>
                                      <p:cBhvr>
                                        <p:cTn id="25" dur="1" fill="hold">
                                          <p:stCondLst>
                                            <p:cond delay="499"/>
                                          </p:stCondLst>
                                        </p:cTn>
                                        <p:tgtEl>
                                          <p:spTgt spid="7170"/>
                                        </p:tgtEl>
                                        <p:attrNameLst>
                                          <p:attrName>style.visibility</p:attrName>
                                        </p:attrNameLst>
                                      </p:cBhvr>
                                      <p:to>
                                        <p:strVal val="hidden"/>
                                      </p:to>
                                    </p:set>
                                  </p:childTnLst>
                                </p:cTn>
                              </p:par>
                            </p:childTnLst>
                          </p:cTn>
                        </p:par>
                        <p:par>
                          <p:cTn id="26" fill="hold" nodeType="afterGroup">
                            <p:stCondLst>
                              <p:cond delay="500"/>
                            </p:stCondLst>
                            <p:childTnLst>
                              <p:par>
                                <p:cTn id="27" presetID="3" presetClass="entr" presetSubtype="10" fill="hold" nodeType="after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animEffect transition="in" filter="blinds(horizontal)">
                                      <p:cBhvr>
                                        <p:cTn id="29" dur="500"/>
                                        <p:tgtEl>
                                          <p:spTgt spid="3">
                                            <p:txEl>
                                              <p:pRg st="1" end="1"/>
                                            </p:txEl>
                                          </p:spTgt>
                                        </p:tgtEl>
                                      </p:cBhvr>
                                    </p:animEffect>
                                  </p:childTnLst>
                                </p:cTn>
                              </p:par>
                            </p:childTnLst>
                          </p:cTn>
                        </p:par>
                        <p:par>
                          <p:cTn id="30" fill="hold" nodeType="afterGroup">
                            <p:stCondLst>
                              <p:cond delay="1000"/>
                            </p:stCondLst>
                            <p:childTnLst>
                              <p:par>
                                <p:cTn id="31" presetID="3" presetClass="entr" presetSubtype="10" fill="hold" nodeType="after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blinds(horizontal)">
                                      <p:cBhvr>
                                        <p:cTn id="33" dur="500"/>
                                        <p:tgtEl>
                                          <p:spTgt spid="3">
                                            <p:txEl>
                                              <p:pRg st="2" end="2"/>
                                            </p:txEl>
                                          </p:spTgt>
                                        </p:tgtEl>
                                      </p:cBhvr>
                                    </p:animEffect>
                                  </p:childTnLst>
                                </p:cTn>
                              </p:par>
                            </p:childTnLst>
                          </p:cTn>
                        </p:par>
                        <p:par>
                          <p:cTn id="34" fill="hold" nodeType="afterGroup">
                            <p:stCondLst>
                              <p:cond delay="1500"/>
                            </p:stCondLst>
                            <p:childTnLst>
                              <p:par>
                                <p:cTn id="35" presetID="3" presetClass="entr" presetSubtype="10" fill="hold" nodeType="after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blinds(horizontal)">
                                      <p:cBhvr>
                                        <p:cTn id="37" dur="500"/>
                                        <p:tgtEl>
                                          <p:spTgt spid="3">
                                            <p:txEl>
                                              <p:pRg st="3" end="3"/>
                                            </p:txEl>
                                          </p:spTgt>
                                        </p:tgtEl>
                                      </p:cBhvr>
                                    </p:animEffect>
                                  </p:childTnLst>
                                </p:cTn>
                              </p:par>
                            </p:childTnLst>
                          </p:cTn>
                        </p:par>
                        <p:par>
                          <p:cTn id="38" fill="hold" nodeType="afterGroup">
                            <p:stCondLst>
                              <p:cond delay="2000"/>
                            </p:stCondLst>
                            <p:childTnLst>
                              <p:par>
                                <p:cTn id="39" presetID="3" presetClass="entr" presetSubtype="10" fill="hold" nodeType="after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Effect transition="in" filter="blinds(horizontal)">
                                      <p:cBhvr>
                                        <p:cTn id="41" dur="500"/>
                                        <p:tgtEl>
                                          <p:spTgt spid="3">
                                            <p:txEl>
                                              <p:pRg st="4" end="4"/>
                                            </p:txEl>
                                          </p:spTgt>
                                        </p:tgtEl>
                                      </p:cBhvr>
                                    </p:animEffect>
                                  </p:childTnLst>
                                </p:cTn>
                              </p:par>
                            </p:childTnLst>
                          </p:cTn>
                        </p:par>
                        <p:par>
                          <p:cTn id="42" fill="hold" nodeType="afterGroup">
                            <p:stCondLst>
                              <p:cond delay="2500"/>
                            </p:stCondLst>
                            <p:childTnLst>
                              <p:par>
                                <p:cTn id="43" presetID="3" presetClass="entr" presetSubtype="10" fill="hold" nodeType="afterEffect">
                                  <p:stCondLst>
                                    <p:cond delay="0"/>
                                  </p:stCondLst>
                                  <p:childTnLst>
                                    <p:set>
                                      <p:cBhvr>
                                        <p:cTn id="44" dur="1" fill="hold">
                                          <p:stCondLst>
                                            <p:cond delay="0"/>
                                          </p:stCondLst>
                                        </p:cTn>
                                        <p:tgtEl>
                                          <p:spTgt spid="3">
                                            <p:txEl>
                                              <p:pRg st="5" end="5"/>
                                            </p:txEl>
                                          </p:spTgt>
                                        </p:tgtEl>
                                        <p:attrNameLst>
                                          <p:attrName>style.visibility</p:attrName>
                                        </p:attrNameLst>
                                      </p:cBhvr>
                                      <p:to>
                                        <p:strVal val="visible"/>
                                      </p:to>
                                    </p:set>
                                    <p:animEffect transition="in" filter="blinds(horizontal)">
                                      <p:cBhvr>
                                        <p:cTn id="45" dur="500"/>
                                        <p:tgtEl>
                                          <p:spTgt spid="3">
                                            <p:txEl>
                                              <p:pRg st="5" end="5"/>
                                            </p:txEl>
                                          </p:spTgt>
                                        </p:tgtEl>
                                      </p:cBhvr>
                                    </p:animEffect>
                                  </p:childTnLst>
                                </p:cTn>
                              </p:par>
                            </p:childTnLst>
                          </p:cTn>
                        </p:par>
                        <p:par>
                          <p:cTn id="46" fill="hold" nodeType="afterGroup">
                            <p:stCondLst>
                              <p:cond delay="3000"/>
                            </p:stCondLst>
                            <p:childTnLst>
                              <p:par>
                                <p:cTn id="47" presetID="3" presetClass="entr" presetSubtype="10" fill="hold" nodeType="after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blinds(horizontal)">
                                      <p:cBhvr>
                                        <p:cTn id="49" dur="500"/>
                                        <p:tgtEl>
                                          <p:spTgt spid="3">
                                            <p:txEl>
                                              <p:pRg st="6" end="6"/>
                                            </p:txEl>
                                          </p:spTgt>
                                        </p:tgtEl>
                                      </p:cBhvr>
                                    </p:animEffect>
                                  </p:childTnLst>
                                </p:cTn>
                              </p:par>
                            </p:childTnLst>
                          </p:cTn>
                        </p:par>
                        <p:par>
                          <p:cTn id="50" fill="hold" nodeType="afterGroup">
                            <p:stCondLst>
                              <p:cond delay="3500"/>
                            </p:stCondLst>
                            <p:childTnLst>
                              <p:par>
                                <p:cTn id="51" presetID="3" presetClass="entr" presetSubtype="10" fill="hold" nodeType="afterEffect">
                                  <p:stCondLst>
                                    <p:cond delay="0"/>
                                  </p:stCondLst>
                                  <p:childTnLst>
                                    <p:set>
                                      <p:cBhvr>
                                        <p:cTn id="52" dur="1" fill="hold">
                                          <p:stCondLst>
                                            <p:cond delay="0"/>
                                          </p:stCondLst>
                                        </p:cTn>
                                        <p:tgtEl>
                                          <p:spTgt spid="3">
                                            <p:txEl>
                                              <p:pRg st="7" end="7"/>
                                            </p:txEl>
                                          </p:spTgt>
                                        </p:tgtEl>
                                        <p:attrNameLst>
                                          <p:attrName>style.visibility</p:attrName>
                                        </p:attrNameLst>
                                      </p:cBhvr>
                                      <p:to>
                                        <p:strVal val="visible"/>
                                      </p:to>
                                    </p:set>
                                    <p:animEffect transition="in" filter="blinds(horizontal)">
                                      <p:cBhvr>
                                        <p:cTn id="53" dur="500"/>
                                        <p:tgtEl>
                                          <p:spTgt spid="3">
                                            <p:txEl>
                                              <p:pRg st="7" end="7"/>
                                            </p:txEl>
                                          </p:spTgt>
                                        </p:tgtEl>
                                      </p:cBhvr>
                                    </p:animEffect>
                                  </p:childTnLst>
                                </p:cTn>
                              </p:par>
                            </p:childTnLst>
                          </p:cTn>
                        </p:par>
                        <p:par>
                          <p:cTn id="54" fill="hold" nodeType="afterGroup">
                            <p:stCondLst>
                              <p:cond delay="4000"/>
                            </p:stCondLst>
                            <p:childTnLst>
                              <p:par>
                                <p:cTn id="55" presetID="3" presetClass="entr" presetSubtype="10" fill="hold" nodeType="afterEffect">
                                  <p:stCondLst>
                                    <p:cond delay="0"/>
                                  </p:stCondLst>
                                  <p:childTnLst>
                                    <p:set>
                                      <p:cBhvr>
                                        <p:cTn id="56" dur="1" fill="hold">
                                          <p:stCondLst>
                                            <p:cond delay="0"/>
                                          </p:stCondLst>
                                        </p:cTn>
                                        <p:tgtEl>
                                          <p:spTgt spid="3">
                                            <p:txEl>
                                              <p:pRg st="8" end="8"/>
                                            </p:txEl>
                                          </p:spTgt>
                                        </p:tgtEl>
                                        <p:attrNameLst>
                                          <p:attrName>style.visibility</p:attrName>
                                        </p:attrNameLst>
                                      </p:cBhvr>
                                      <p:to>
                                        <p:strVal val="visible"/>
                                      </p:to>
                                    </p:set>
                                    <p:animEffect transition="in" filter="blinds(horizontal)">
                                      <p:cBhvr>
                                        <p:cTn id="57" dur="500"/>
                                        <p:tgtEl>
                                          <p:spTgt spid="3">
                                            <p:txEl>
                                              <p:pRg st="8" end="8"/>
                                            </p:txEl>
                                          </p:spTgt>
                                        </p:tgtEl>
                                      </p:cBhvr>
                                    </p:animEffect>
                                  </p:childTnLst>
                                </p:cTn>
                              </p:par>
                            </p:childTnLst>
                          </p:cTn>
                        </p:par>
                        <p:par>
                          <p:cTn id="58" fill="hold" nodeType="afterGroup">
                            <p:stCondLst>
                              <p:cond delay="4500"/>
                            </p:stCondLst>
                            <p:childTnLst>
                              <p:par>
                                <p:cTn id="59" presetID="3" presetClass="entr" presetSubtype="10" fill="hold" nodeType="after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Effect transition="in" filter="blinds(horizontal)">
                                      <p:cBhvr>
                                        <p:cTn id="61" dur="500"/>
                                        <p:tgtEl>
                                          <p:spTgt spid="3">
                                            <p:txEl>
                                              <p:pRg st="9" end="9"/>
                                            </p:txEl>
                                          </p:spTgt>
                                        </p:tgtEl>
                                      </p:cBhvr>
                                    </p:animEffect>
                                  </p:childTnLst>
                                </p:cTn>
                              </p:par>
                            </p:childTnLst>
                          </p:cTn>
                        </p:par>
                        <p:par>
                          <p:cTn id="62" fill="hold" nodeType="afterGroup">
                            <p:stCondLst>
                              <p:cond delay="5000"/>
                            </p:stCondLst>
                            <p:childTnLst>
                              <p:par>
                                <p:cTn id="63" presetID="3" presetClass="entr" presetSubtype="10" fill="hold" nodeType="afterEffect">
                                  <p:stCondLst>
                                    <p:cond delay="0"/>
                                  </p:stCondLst>
                                  <p:childTnLst>
                                    <p:set>
                                      <p:cBhvr>
                                        <p:cTn id="64" dur="1" fill="hold">
                                          <p:stCondLst>
                                            <p:cond delay="0"/>
                                          </p:stCondLst>
                                        </p:cTn>
                                        <p:tgtEl>
                                          <p:spTgt spid="3">
                                            <p:txEl>
                                              <p:pRg st="10" end="10"/>
                                            </p:txEl>
                                          </p:spTgt>
                                        </p:tgtEl>
                                        <p:attrNameLst>
                                          <p:attrName>style.visibility</p:attrName>
                                        </p:attrNameLst>
                                      </p:cBhvr>
                                      <p:to>
                                        <p:strVal val="visible"/>
                                      </p:to>
                                    </p:set>
                                    <p:animEffect transition="in" filter="blinds(horizontal)">
                                      <p:cBhvr>
                                        <p:cTn id="65" dur="500"/>
                                        <p:tgtEl>
                                          <p:spTgt spid="3">
                                            <p:txEl>
                                              <p:pRg st="10" end="10"/>
                                            </p:txEl>
                                          </p:spTgt>
                                        </p:tgtEl>
                                      </p:cBhvr>
                                    </p:animEffect>
                                  </p:childTnLst>
                                </p:cTn>
                              </p:par>
                            </p:childTnLst>
                          </p:cTn>
                        </p:par>
                        <p:par>
                          <p:cTn id="66" fill="hold" nodeType="afterGroup">
                            <p:stCondLst>
                              <p:cond delay="5500"/>
                            </p:stCondLst>
                            <p:childTnLst>
                              <p:par>
                                <p:cTn id="67" presetID="3" presetClass="entr" presetSubtype="10" fill="hold" nodeType="afterEffect">
                                  <p:stCondLst>
                                    <p:cond delay="0"/>
                                  </p:stCondLst>
                                  <p:childTnLst>
                                    <p:set>
                                      <p:cBhvr>
                                        <p:cTn id="68" dur="1" fill="hold">
                                          <p:stCondLst>
                                            <p:cond delay="0"/>
                                          </p:stCondLst>
                                        </p:cTn>
                                        <p:tgtEl>
                                          <p:spTgt spid="3">
                                            <p:txEl>
                                              <p:pRg st="11" end="11"/>
                                            </p:txEl>
                                          </p:spTgt>
                                        </p:tgtEl>
                                        <p:attrNameLst>
                                          <p:attrName>style.visibility</p:attrName>
                                        </p:attrNameLst>
                                      </p:cBhvr>
                                      <p:to>
                                        <p:strVal val="visible"/>
                                      </p:to>
                                    </p:set>
                                    <p:animEffect transition="in" filter="blinds(horizontal)">
                                      <p:cBhvr>
                                        <p:cTn id="69"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34E61-6072-4659-BEBA-DD9C2A66D1C7}"/>
              </a:ext>
            </a:extLst>
          </p:cNvPr>
          <p:cNvSpPr>
            <a:spLocks noGrp="1"/>
          </p:cNvSpPr>
          <p:nvPr>
            <p:ph type="title"/>
          </p:nvPr>
        </p:nvSpPr>
        <p:spPr/>
        <p:txBody>
          <a:bodyPr/>
          <a:lstStyle/>
          <a:p>
            <a:pPr fontAlgn="auto">
              <a:spcAft>
                <a:spcPts val="0"/>
              </a:spcAft>
              <a:defRPr/>
            </a:pPr>
            <a:r>
              <a:rPr lang="sl-SI" sz="6000" dirty="0">
                <a:solidFill>
                  <a:schemeClr val="bg1"/>
                </a:solidFill>
              </a:rPr>
              <a:t>Na splošno o jezeru</a:t>
            </a:r>
            <a:endParaRPr lang="en-US" sz="6000" u="sng" dirty="0">
              <a:solidFill>
                <a:schemeClr val="bg1"/>
              </a:solidFill>
            </a:endParaRPr>
          </a:p>
        </p:txBody>
      </p:sp>
      <p:sp>
        <p:nvSpPr>
          <p:cNvPr id="3" name="Content Placeholder 2">
            <a:extLst>
              <a:ext uri="{FF2B5EF4-FFF2-40B4-BE49-F238E27FC236}">
                <a16:creationId xmlns:a16="http://schemas.microsoft.com/office/drawing/2014/main" id="{024A68E9-84D8-4007-8474-866583B61E0B}"/>
              </a:ext>
            </a:extLst>
          </p:cNvPr>
          <p:cNvSpPr>
            <a:spLocks noGrp="1"/>
          </p:cNvSpPr>
          <p:nvPr>
            <p:ph idx="1"/>
          </p:nvPr>
        </p:nvSpPr>
        <p:spPr/>
        <p:txBody>
          <a:bodyPr/>
          <a:lstStyle/>
          <a:p>
            <a:r>
              <a:rPr lang="sl-SI" altLang="sl-SI"/>
              <a:t>Kraško presihajoče jezero</a:t>
            </a:r>
            <a:endParaRPr lang="en-US" altLang="sl-SI" b="1" u="sng"/>
          </a:p>
          <a:p>
            <a:r>
              <a:rPr lang="sl-SI" altLang="sl-SI"/>
              <a:t>Gladina: 552m  nadmorske višine</a:t>
            </a:r>
            <a:endParaRPr lang="en-US" altLang="sl-SI" b="1" u="sng"/>
          </a:p>
          <a:p>
            <a:r>
              <a:rPr lang="sl-SI" altLang="sl-SI"/>
              <a:t>Površina: 26 km</a:t>
            </a:r>
            <a:r>
              <a:rPr lang="sl-SI" altLang="sl-SI" baseline="30000"/>
              <a:t>2</a:t>
            </a:r>
            <a:r>
              <a:rPr lang="sl-SI" altLang="sl-SI"/>
              <a:t> </a:t>
            </a:r>
            <a:endParaRPr lang="en-US" altLang="sl-SI" b="1" u="sng"/>
          </a:p>
          <a:p>
            <a:r>
              <a:rPr lang="sl-SI" altLang="sl-SI"/>
              <a:t>Obseg: 40 km</a:t>
            </a:r>
            <a:endParaRPr lang="en-US" altLang="sl-SI" b="1" u="sng"/>
          </a:p>
          <a:p>
            <a:r>
              <a:rPr lang="sl-SI" altLang="sl-SI"/>
              <a:t>Dolžina: do 10.5 km</a:t>
            </a:r>
            <a:endParaRPr lang="en-US" altLang="sl-SI" b="1" u="sng"/>
          </a:p>
          <a:p>
            <a:r>
              <a:rPr lang="sl-SI" altLang="sl-SI"/>
              <a:t>Širina: do 4.7 km</a:t>
            </a:r>
            <a:endParaRPr lang="en-US" altLang="sl-SI" b="1" u="sng"/>
          </a:p>
          <a:p>
            <a:r>
              <a:rPr lang="sl-SI" altLang="sl-SI"/>
              <a:t>Globina: do 10.7 m</a:t>
            </a:r>
            <a:endParaRPr lang="en-US" altLang="sl-SI" b="1" u="sng"/>
          </a:p>
          <a:p>
            <a:endParaRPr lang="en-US" altLang="sl-SI"/>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3" presetClass="entr" presetSubtype="1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linds(horizontal)">
                                      <p:cBhvr>
                                        <p:cTn id="14" dur="1000"/>
                                        <p:tgtEl>
                                          <p:spTgt spid="3">
                                            <p:txEl>
                                              <p:pRg st="0" end="0"/>
                                            </p:txEl>
                                          </p:spTgt>
                                        </p:tgtEl>
                                      </p:cBhvr>
                                    </p:animEffect>
                                  </p:childTnLst>
                                </p:cTn>
                              </p:par>
                              <p:par>
                                <p:cTn id="15" presetID="3" presetClass="entr" presetSubtype="1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linds(horizontal)">
                                      <p:cBhvr>
                                        <p:cTn id="17" dur="1000"/>
                                        <p:tgtEl>
                                          <p:spTgt spid="3">
                                            <p:txEl>
                                              <p:pRg st="1" end="1"/>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blinds(horizontal)">
                                      <p:cBhvr>
                                        <p:cTn id="20" dur="1000"/>
                                        <p:tgtEl>
                                          <p:spTgt spid="3">
                                            <p:txEl>
                                              <p:pRg st="2" end="2"/>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blinds(horizontal)">
                                      <p:cBhvr>
                                        <p:cTn id="23" dur="1000"/>
                                        <p:tgtEl>
                                          <p:spTgt spid="3">
                                            <p:txEl>
                                              <p:pRg st="3" end="3"/>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blinds(horizontal)">
                                      <p:cBhvr>
                                        <p:cTn id="26" dur="1000"/>
                                        <p:tgtEl>
                                          <p:spTgt spid="3">
                                            <p:txEl>
                                              <p:pRg st="4" end="4"/>
                                            </p:txEl>
                                          </p:spTgt>
                                        </p:tgtEl>
                                      </p:cBhvr>
                                    </p:animEffect>
                                  </p:childTnLst>
                                </p:cTn>
                              </p:par>
                              <p:par>
                                <p:cTn id="27" presetID="3" presetClass="entr" presetSubtype="10"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blinds(horizontal)">
                                      <p:cBhvr>
                                        <p:cTn id="29" dur="1000"/>
                                        <p:tgtEl>
                                          <p:spTgt spid="3">
                                            <p:txEl>
                                              <p:pRg st="5" end="5"/>
                                            </p:txEl>
                                          </p:spTgt>
                                        </p:tgtEl>
                                      </p:cBhvr>
                                    </p:animEffect>
                                  </p:childTnLst>
                                </p:cTn>
                              </p:par>
                              <p:par>
                                <p:cTn id="30" presetID="3" presetClass="entr" presetSubtype="10" fill="hold"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linds(horizontal)">
                                      <p:cBhvr>
                                        <p:cTn id="32"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a:extLst>
              <a:ext uri="{FF2B5EF4-FFF2-40B4-BE49-F238E27FC236}">
                <a16:creationId xmlns:a16="http://schemas.microsoft.com/office/drawing/2014/main" id="{6116EACA-2B77-4398-9305-26D8510C43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600200"/>
            <a:ext cx="8324850" cy="497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CDDCC77C-CEA8-436B-9EA3-9A98BF355C98}"/>
              </a:ext>
            </a:extLst>
          </p:cNvPr>
          <p:cNvSpPr>
            <a:spLocks noGrp="1"/>
          </p:cNvSpPr>
          <p:nvPr>
            <p:ph type="title"/>
          </p:nvPr>
        </p:nvSpPr>
        <p:spPr/>
        <p:txBody>
          <a:bodyPr>
            <a:noAutofit/>
          </a:bodyPr>
          <a:lstStyle/>
          <a:p>
            <a:pPr fontAlgn="auto">
              <a:spcAft>
                <a:spcPts val="0"/>
              </a:spcAft>
              <a:defRPr/>
            </a:pPr>
            <a:r>
              <a:rPr lang="sl-SI" sz="4800" dirty="0">
                <a:solidFill>
                  <a:schemeClr val="bg1"/>
                </a:solidFill>
              </a:rPr>
              <a:t>Cerkniško jezero ob različnih letnih časih:</a:t>
            </a:r>
            <a:endParaRPr lang="en-US" sz="4800" dirty="0">
              <a:solidFill>
                <a:schemeClr val="bg1"/>
              </a:solidFill>
            </a:endParaRPr>
          </a:p>
        </p:txBody>
      </p:sp>
      <p:sp>
        <p:nvSpPr>
          <p:cNvPr id="3" name="Content Placeholder 2">
            <a:extLst>
              <a:ext uri="{FF2B5EF4-FFF2-40B4-BE49-F238E27FC236}">
                <a16:creationId xmlns:a16="http://schemas.microsoft.com/office/drawing/2014/main" id="{C87ACDD9-65BE-4E89-AC94-A2582FCCC148}"/>
              </a:ext>
            </a:extLst>
          </p:cNvPr>
          <p:cNvSpPr>
            <a:spLocks noGrp="1"/>
          </p:cNvSpPr>
          <p:nvPr>
            <p:ph idx="1"/>
          </p:nvPr>
        </p:nvSpPr>
        <p:spPr>
          <a:xfrm>
            <a:off x="457200" y="1722438"/>
            <a:ext cx="8229600" cy="2239962"/>
          </a:xfrm>
        </p:spPr>
        <p:txBody>
          <a:bodyPr/>
          <a:lstStyle/>
          <a:p>
            <a:r>
              <a:rPr lang="sl-SI" altLang="sl-SI">
                <a:solidFill>
                  <a:schemeClr val="bg1"/>
                </a:solidFill>
              </a:rPr>
              <a:t>S stalnim spreminjanjem svoje podobe nudi jezero ob vsakem letnem času, ob vsakem obisku in vsakemu obiskovalcu drugačno, vedno novo podobo. </a:t>
            </a:r>
            <a:endParaRPr lang="en-US" altLang="sl-SI">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9218"/>
                                        </p:tgtEl>
                                        <p:attrNameLst>
                                          <p:attrName>style.visibility</p:attrName>
                                        </p:attrNameLst>
                                      </p:cBhvr>
                                      <p:to>
                                        <p:strVal val="visible"/>
                                      </p:to>
                                    </p:set>
                                    <p:anim calcmode="lin" valueType="num">
                                      <p:cBhvr>
                                        <p:cTn id="14" dur="1000" fill="hold"/>
                                        <p:tgtEl>
                                          <p:spTgt spid="9218"/>
                                        </p:tgtEl>
                                        <p:attrNameLst>
                                          <p:attrName>ppt_w</p:attrName>
                                        </p:attrNameLst>
                                      </p:cBhvr>
                                      <p:tavLst>
                                        <p:tav tm="0">
                                          <p:val>
                                            <p:fltVal val="0"/>
                                          </p:val>
                                        </p:tav>
                                        <p:tav tm="100000">
                                          <p:val>
                                            <p:strVal val="#ppt_w"/>
                                          </p:val>
                                        </p:tav>
                                      </p:tavLst>
                                    </p:anim>
                                    <p:anim calcmode="lin" valueType="num">
                                      <p:cBhvr>
                                        <p:cTn id="15" dur="1000" fill="hold"/>
                                        <p:tgtEl>
                                          <p:spTgt spid="9218"/>
                                        </p:tgtEl>
                                        <p:attrNameLst>
                                          <p:attrName>ppt_h</p:attrName>
                                        </p:attrNameLst>
                                      </p:cBhvr>
                                      <p:tavLst>
                                        <p:tav tm="0">
                                          <p:val>
                                            <p:fltVal val="0"/>
                                          </p:val>
                                        </p:tav>
                                        <p:tav tm="100000">
                                          <p:val>
                                            <p:strVal val="#ppt_h"/>
                                          </p:val>
                                        </p:tav>
                                      </p:tavLst>
                                    </p:anim>
                                    <p:animEffect transition="in" filter="fade">
                                      <p:cBhvr>
                                        <p:cTn id="16" dur="1000"/>
                                        <p:tgtEl>
                                          <p:spTgt spid="9218"/>
                                        </p:tgtEl>
                                      </p:cBhvr>
                                    </p:animEffect>
                                  </p:childTnLst>
                                </p:cTn>
                              </p:par>
                            </p:childTnLst>
                          </p:cTn>
                        </p:par>
                        <p:par>
                          <p:cTn id="17" fill="hold" nodeType="afterGroup">
                            <p:stCondLst>
                              <p:cond delay="1000"/>
                            </p:stCondLst>
                            <p:childTnLst>
                              <p:par>
                                <p:cTn id="18" presetID="3" presetClass="entr" presetSubtype="10" fill="hold" nodeType="after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blinds(horizontal)">
                                      <p:cBhvr>
                                        <p:cTn id="20"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496F7-7CD3-444D-AB74-C5D802688D50}"/>
              </a:ext>
            </a:extLst>
          </p:cNvPr>
          <p:cNvSpPr>
            <a:spLocks noGrp="1"/>
          </p:cNvSpPr>
          <p:nvPr>
            <p:ph type="title"/>
          </p:nvPr>
        </p:nvSpPr>
        <p:spPr/>
        <p:txBody>
          <a:bodyPr/>
          <a:lstStyle/>
          <a:p>
            <a:pPr fontAlgn="auto">
              <a:spcAft>
                <a:spcPts val="0"/>
              </a:spcAft>
              <a:defRPr/>
            </a:pPr>
            <a:r>
              <a:rPr lang="sl-SI" sz="6000" dirty="0">
                <a:solidFill>
                  <a:schemeClr val="bg1"/>
                </a:solidFill>
              </a:rPr>
              <a:t>Pomlad</a:t>
            </a:r>
            <a:endParaRPr lang="en-US" sz="6000" dirty="0">
              <a:solidFill>
                <a:schemeClr val="bg1"/>
              </a:solidFill>
            </a:endParaRPr>
          </a:p>
        </p:txBody>
      </p:sp>
      <p:sp>
        <p:nvSpPr>
          <p:cNvPr id="3" name="Content Placeholder 2">
            <a:extLst>
              <a:ext uri="{FF2B5EF4-FFF2-40B4-BE49-F238E27FC236}">
                <a16:creationId xmlns:a16="http://schemas.microsoft.com/office/drawing/2014/main" id="{A4D20AC9-1869-481B-B56B-CD41800C1C42}"/>
              </a:ext>
            </a:extLst>
          </p:cNvPr>
          <p:cNvSpPr>
            <a:spLocks noGrp="1"/>
          </p:cNvSpPr>
          <p:nvPr>
            <p:ph idx="1"/>
          </p:nvPr>
        </p:nvSpPr>
        <p:spPr/>
        <p:txBody>
          <a:bodyPr/>
          <a:lstStyle/>
          <a:p>
            <a:pPr algn="ctr"/>
            <a:r>
              <a:rPr lang="sl-SI" altLang="sl-SI"/>
              <a:t>jezero se napolni </a:t>
            </a:r>
          </a:p>
          <a:p>
            <a:pPr algn="ctr"/>
            <a:r>
              <a:rPr lang="sl-SI" altLang="sl-SI"/>
              <a:t>vrne se veliko ptic </a:t>
            </a:r>
          </a:p>
          <a:p>
            <a:pPr algn="ctr"/>
            <a:r>
              <a:rPr lang="sl-SI" altLang="sl-SI"/>
              <a:t>ribolov</a:t>
            </a:r>
          </a:p>
          <a:p>
            <a:pPr algn="ctr"/>
            <a:r>
              <a:rPr lang="sl-SI" altLang="sl-SI"/>
              <a:t>jadralci in “surfarji”</a:t>
            </a:r>
            <a:endParaRPr lang="en-US" altLang="sl-SI"/>
          </a:p>
        </p:txBody>
      </p:sp>
      <p:pic>
        <p:nvPicPr>
          <p:cNvPr id="3075" name="Picture 25">
            <a:extLst>
              <a:ext uri="{FF2B5EF4-FFF2-40B4-BE49-F238E27FC236}">
                <a16:creationId xmlns:a16="http://schemas.microsoft.com/office/drawing/2014/main" id="{B1A3C83F-7B5F-43E8-B4B3-51E26843E0C8}"/>
              </a:ext>
            </a:extLst>
          </p:cNvPr>
          <p:cNvPicPr>
            <a:picLocks noChangeAspect="1" noChangeArrowheads="1"/>
          </p:cNvPicPr>
          <p:nvPr/>
        </p:nvPicPr>
        <p:blipFill>
          <a:blip r:embed="rId2" cstate="print"/>
          <a:srcRect/>
          <a:stretch>
            <a:fillRect/>
          </a:stretch>
        </p:blipFill>
        <p:spPr bwMode="auto">
          <a:xfrm>
            <a:off x="1752600" y="4038600"/>
            <a:ext cx="5757863" cy="207645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3" presetClass="entr" presetSubtype="1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linds(horizontal)">
                                      <p:cBhvr>
                                        <p:cTn id="14" dur="1000"/>
                                        <p:tgtEl>
                                          <p:spTgt spid="3">
                                            <p:txEl>
                                              <p:pRg st="0" end="0"/>
                                            </p:txEl>
                                          </p:spTgt>
                                        </p:tgtEl>
                                      </p:cBhvr>
                                    </p:animEffect>
                                  </p:childTnLst>
                                </p:cTn>
                              </p:par>
                            </p:childTnLst>
                          </p:cTn>
                        </p:par>
                        <p:par>
                          <p:cTn id="15" fill="hold" nodeType="afterGroup">
                            <p:stCondLst>
                              <p:cond delay="1000"/>
                            </p:stCondLst>
                            <p:childTnLst>
                              <p:par>
                                <p:cTn id="16" presetID="3" presetClass="entr" presetSubtype="10" fill="hold"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blinds(horizontal)">
                                      <p:cBhvr>
                                        <p:cTn id="18" dur="1000"/>
                                        <p:tgtEl>
                                          <p:spTgt spid="3">
                                            <p:txEl>
                                              <p:pRg st="1" end="1"/>
                                            </p:txEl>
                                          </p:spTgt>
                                        </p:tgtEl>
                                      </p:cBhvr>
                                    </p:animEffect>
                                  </p:childTnLst>
                                </p:cTn>
                              </p:par>
                            </p:childTnLst>
                          </p:cTn>
                        </p:par>
                        <p:par>
                          <p:cTn id="19" fill="hold" nodeType="afterGroup">
                            <p:stCondLst>
                              <p:cond delay="2000"/>
                            </p:stCondLst>
                            <p:childTnLst>
                              <p:par>
                                <p:cTn id="20" presetID="3" presetClass="entr" presetSubtype="10" fill="hold" nodeType="after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linds(horizontal)">
                                      <p:cBhvr>
                                        <p:cTn id="22" dur="1000"/>
                                        <p:tgtEl>
                                          <p:spTgt spid="3">
                                            <p:txEl>
                                              <p:pRg st="2" end="2"/>
                                            </p:txEl>
                                          </p:spTgt>
                                        </p:tgtEl>
                                      </p:cBhvr>
                                    </p:animEffect>
                                  </p:childTnLst>
                                </p:cTn>
                              </p:par>
                            </p:childTnLst>
                          </p:cTn>
                        </p:par>
                        <p:par>
                          <p:cTn id="23" fill="hold" nodeType="afterGroup">
                            <p:stCondLst>
                              <p:cond delay="3000"/>
                            </p:stCondLst>
                            <p:childTnLst>
                              <p:par>
                                <p:cTn id="24" presetID="3" presetClass="entr" presetSubtype="10" fill="hold" nodeType="after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blinds(horizontal)">
                                      <p:cBhvr>
                                        <p:cTn id="26" dur="1000"/>
                                        <p:tgtEl>
                                          <p:spTgt spid="3">
                                            <p:txEl>
                                              <p:pRg st="3" end="3"/>
                                            </p:txEl>
                                          </p:spTgt>
                                        </p:tgtEl>
                                      </p:cBhvr>
                                    </p:animEffect>
                                  </p:childTnLst>
                                </p:cTn>
                              </p:par>
                            </p:childTnLst>
                          </p:cTn>
                        </p:par>
                        <p:par>
                          <p:cTn id="27" fill="hold" nodeType="afterGroup">
                            <p:stCondLst>
                              <p:cond delay="4000"/>
                            </p:stCondLst>
                            <p:childTnLst>
                              <p:par>
                                <p:cTn id="28" presetID="53" presetClass="entr" presetSubtype="0" fill="hold" nodeType="afterEffect">
                                  <p:stCondLst>
                                    <p:cond delay="0"/>
                                  </p:stCondLst>
                                  <p:childTnLst>
                                    <p:set>
                                      <p:cBhvr>
                                        <p:cTn id="29" dur="1" fill="hold">
                                          <p:stCondLst>
                                            <p:cond delay="0"/>
                                          </p:stCondLst>
                                        </p:cTn>
                                        <p:tgtEl>
                                          <p:spTgt spid="3075"/>
                                        </p:tgtEl>
                                        <p:attrNameLst>
                                          <p:attrName>style.visibility</p:attrName>
                                        </p:attrNameLst>
                                      </p:cBhvr>
                                      <p:to>
                                        <p:strVal val="visible"/>
                                      </p:to>
                                    </p:set>
                                    <p:anim calcmode="lin" valueType="num">
                                      <p:cBhvr>
                                        <p:cTn id="30" dur="1000" fill="hold"/>
                                        <p:tgtEl>
                                          <p:spTgt spid="3075"/>
                                        </p:tgtEl>
                                        <p:attrNameLst>
                                          <p:attrName>ppt_w</p:attrName>
                                        </p:attrNameLst>
                                      </p:cBhvr>
                                      <p:tavLst>
                                        <p:tav tm="0">
                                          <p:val>
                                            <p:fltVal val="0"/>
                                          </p:val>
                                        </p:tav>
                                        <p:tav tm="100000">
                                          <p:val>
                                            <p:strVal val="#ppt_w"/>
                                          </p:val>
                                        </p:tav>
                                      </p:tavLst>
                                    </p:anim>
                                    <p:anim calcmode="lin" valueType="num">
                                      <p:cBhvr>
                                        <p:cTn id="31" dur="1000" fill="hold"/>
                                        <p:tgtEl>
                                          <p:spTgt spid="3075"/>
                                        </p:tgtEl>
                                        <p:attrNameLst>
                                          <p:attrName>ppt_h</p:attrName>
                                        </p:attrNameLst>
                                      </p:cBhvr>
                                      <p:tavLst>
                                        <p:tav tm="0">
                                          <p:val>
                                            <p:fltVal val="0"/>
                                          </p:val>
                                        </p:tav>
                                        <p:tav tm="100000">
                                          <p:val>
                                            <p:strVal val="#ppt_h"/>
                                          </p:val>
                                        </p:tav>
                                      </p:tavLst>
                                    </p:anim>
                                    <p:animEffect transition="in" filter="fade">
                                      <p:cBhvr>
                                        <p:cTn id="32" dur="10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8">
            <a:extLst>
              <a:ext uri="{FF2B5EF4-FFF2-40B4-BE49-F238E27FC236}">
                <a16:creationId xmlns:a16="http://schemas.microsoft.com/office/drawing/2014/main" id="{1709C493-C026-437B-BAD8-13C9BCDD19B8}"/>
              </a:ext>
            </a:extLst>
          </p:cNvPr>
          <p:cNvPicPr>
            <a:picLocks noChangeAspect="1" noChangeArrowheads="1"/>
          </p:cNvPicPr>
          <p:nvPr/>
        </p:nvPicPr>
        <p:blipFill>
          <a:blip r:embed="rId2" cstate="print"/>
          <a:srcRect/>
          <a:stretch>
            <a:fillRect/>
          </a:stretch>
        </p:blipFill>
        <p:spPr bwMode="auto">
          <a:xfrm>
            <a:off x="1752600" y="3048000"/>
            <a:ext cx="5708650" cy="3163888"/>
          </a:xfrm>
          <a:prstGeom prst="rect">
            <a:avLst/>
          </a:prstGeom>
          <a:ln>
            <a:noFill/>
          </a:ln>
          <a:effectLst>
            <a:softEdge rad="112500"/>
          </a:effectLst>
        </p:spPr>
      </p:pic>
      <p:sp>
        <p:nvSpPr>
          <p:cNvPr id="2" name="Title 1">
            <a:extLst>
              <a:ext uri="{FF2B5EF4-FFF2-40B4-BE49-F238E27FC236}">
                <a16:creationId xmlns:a16="http://schemas.microsoft.com/office/drawing/2014/main" id="{C15BA04E-0EEF-4128-88A0-1059CC199327}"/>
              </a:ext>
            </a:extLst>
          </p:cNvPr>
          <p:cNvSpPr>
            <a:spLocks noGrp="1"/>
          </p:cNvSpPr>
          <p:nvPr>
            <p:ph type="title"/>
          </p:nvPr>
        </p:nvSpPr>
        <p:spPr/>
        <p:txBody>
          <a:bodyPr/>
          <a:lstStyle/>
          <a:p>
            <a:pPr fontAlgn="auto">
              <a:spcAft>
                <a:spcPts val="0"/>
              </a:spcAft>
              <a:defRPr/>
            </a:pPr>
            <a:r>
              <a:rPr lang="sl-SI" sz="6000" dirty="0">
                <a:solidFill>
                  <a:schemeClr val="bg1"/>
                </a:solidFill>
              </a:rPr>
              <a:t>Poletje</a:t>
            </a:r>
            <a:endParaRPr lang="en-US" sz="6000" dirty="0">
              <a:solidFill>
                <a:schemeClr val="bg1"/>
              </a:solidFill>
            </a:endParaRPr>
          </a:p>
        </p:txBody>
      </p:sp>
      <p:sp>
        <p:nvSpPr>
          <p:cNvPr id="3" name="Content Placeholder 2">
            <a:extLst>
              <a:ext uri="{FF2B5EF4-FFF2-40B4-BE49-F238E27FC236}">
                <a16:creationId xmlns:a16="http://schemas.microsoft.com/office/drawing/2014/main" id="{2E645E1D-5C31-47F2-8C24-E35EA11DEA68}"/>
              </a:ext>
            </a:extLst>
          </p:cNvPr>
          <p:cNvSpPr>
            <a:spLocks noGrp="1"/>
          </p:cNvSpPr>
          <p:nvPr>
            <p:ph idx="1"/>
          </p:nvPr>
        </p:nvSpPr>
        <p:spPr/>
        <p:txBody>
          <a:bodyPr/>
          <a:lstStyle/>
          <a:p>
            <a:pPr algn="ctr"/>
            <a:r>
              <a:rPr lang="sl-SI" altLang="sl-SI" sz="2400"/>
              <a:t>na začetku poletja kopalci </a:t>
            </a:r>
          </a:p>
          <a:p>
            <a:pPr algn="ctr"/>
            <a:r>
              <a:rPr lang="sl-SI" altLang="sl-SI" sz="2400"/>
              <a:t>jezero presahne</a:t>
            </a:r>
          </a:p>
          <a:p>
            <a:pPr algn="ctr"/>
            <a:r>
              <a:rPr lang="sl-SI" altLang="sl-SI" sz="2400"/>
              <a:t>kmetje kosijo visoko jezersko travo</a:t>
            </a:r>
            <a:endParaRPr lang="en-US" altLang="sl-SI" sz="2400"/>
          </a:p>
          <a:p>
            <a:endParaRPr lang="en-US" altLang="sl-SI"/>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nodeType="afterGroup">
                            <p:stCondLst>
                              <p:cond delay="500"/>
                            </p:stCondLst>
                            <p:childTnLst>
                              <p:par>
                                <p:cTn id="11" presetID="3" presetClass="entr" presetSubtype="10"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linds(horizontal)">
                                      <p:cBhvr>
                                        <p:cTn id="13" dur="1000"/>
                                        <p:tgtEl>
                                          <p:spTgt spid="3">
                                            <p:txEl>
                                              <p:pRg st="0" end="0"/>
                                            </p:txEl>
                                          </p:spTgt>
                                        </p:tgtEl>
                                      </p:cBhvr>
                                    </p:animEffect>
                                  </p:childTnLst>
                                </p:cTn>
                              </p:par>
                            </p:childTnLst>
                          </p:cTn>
                        </p:par>
                        <p:par>
                          <p:cTn id="14" fill="hold" nodeType="afterGroup">
                            <p:stCondLst>
                              <p:cond delay="1500"/>
                            </p:stCondLst>
                            <p:childTnLst>
                              <p:par>
                                <p:cTn id="15" presetID="3" presetClass="entr" presetSubtype="10" fill="hold"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linds(horizontal)">
                                      <p:cBhvr>
                                        <p:cTn id="17" dur="1000"/>
                                        <p:tgtEl>
                                          <p:spTgt spid="3">
                                            <p:txEl>
                                              <p:pRg st="1" end="1"/>
                                            </p:txEl>
                                          </p:spTgt>
                                        </p:tgtEl>
                                      </p:cBhvr>
                                    </p:animEffect>
                                  </p:childTnLst>
                                </p:cTn>
                              </p:par>
                            </p:childTnLst>
                          </p:cTn>
                        </p:par>
                        <p:par>
                          <p:cTn id="18" fill="hold" nodeType="afterGroup">
                            <p:stCondLst>
                              <p:cond delay="2500"/>
                            </p:stCondLst>
                            <p:childTnLst>
                              <p:par>
                                <p:cTn id="19" presetID="3" presetClass="entr" presetSubtype="10" fill="hold"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blinds(horizontal)">
                                      <p:cBhvr>
                                        <p:cTn id="21" dur="1000"/>
                                        <p:tgtEl>
                                          <p:spTgt spid="3">
                                            <p:txEl>
                                              <p:pRg st="2" end="2"/>
                                            </p:txEl>
                                          </p:spTgt>
                                        </p:tgtEl>
                                      </p:cBhvr>
                                    </p:animEffect>
                                  </p:childTnLst>
                                </p:cTn>
                              </p:par>
                            </p:childTnLst>
                          </p:cTn>
                        </p:par>
                        <p:par>
                          <p:cTn id="22" fill="hold" nodeType="afterGroup">
                            <p:stCondLst>
                              <p:cond delay="3500"/>
                            </p:stCondLst>
                            <p:childTnLst>
                              <p:par>
                                <p:cTn id="23" presetID="53" presetClass="entr" presetSubtype="0" fill="hold" nodeType="afterEffect">
                                  <p:stCondLst>
                                    <p:cond delay="0"/>
                                  </p:stCondLst>
                                  <p:childTnLst>
                                    <p:set>
                                      <p:cBhvr>
                                        <p:cTn id="24" dur="1" fill="hold">
                                          <p:stCondLst>
                                            <p:cond delay="0"/>
                                          </p:stCondLst>
                                        </p:cTn>
                                        <p:tgtEl>
                                          <p:spTgt spid="4098"/>
                                        </p:tgtEl>
                                        <p:attrNameLst>
                                          <p:attrName>style.visibility</p:attrName>
                                        </p:attrNameLst>
                                      </p:cBhvr>
                                      <p:to>
                                        <p:strVal val="visible"/>
                                      </p:to>
                                    </p:set>
                                    <p:anim calcmode="lin" valueType="num">
                                      <p:cBhvr>
                                        <p:cTn id="25" dur="1000" fill="hold"/>
                                        <p:tgtEl>
                                          <p:spTgt spid="4098"/>
                                        </p:tgtEl>
                                        <p:attrNameLst>
                                          <p:attrName>ppt_w</p:attrName>
                                        </p:attrNameLst>
                                      </p:cBhvr>
                                      <p:tavLst>
                                        <p:tav tm="0">
                                          <p:val>
                                            <p:fltVal val="0"/>
                                          </p:val>
                                        </p:tav>
                                        <p:tav tm="100000">
                                          <p:val>
                                            <p:strVal val="#ppt_w"/>
                                          </p:val>
                                        </p:tav>
                                      </p:tavLst>
                                    </p:anim>
                                    <p:anim calcmode="lin" valueType="num">
                                      <p:cBhvr>
                                        <p:cTn id="26" dur="1000" fill="hold"/>
                                        <p:tgtEl>
                                          <p:spTgt spid="4098"/>
                                        </p:tgtEl>
                                        <p:attrNameLst>
                                          <p:attrName>ppt_h</p:attrName>
                                        </p:attrNameLst>
                                      </p:cBhvr>
                                      <p:tavLst>
                                        <p:tav tm="0">
                                          <p:val>
                                            <p:fltVal val="0"/>
                                          </p:val>
                                        </p:tav>
                                        <p:tav tm="100000">
                                          <p:val>
                                            <p:strVal val="#ppt_h"/>
                                          </p:val>
                                        </p:tav>
                                      </p:tavLst>
                                    </p:anim>
                                    <p:animEffect transition="in" filter="fade">
                                      <p:cBhvr>
                                        <p:cTn id="27" dur="1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2">
            <a:extLst>
              <a:ext uri="{FF2B5EF4-FFF2-40B4-BE49-F238E27FC236}">
                <a16:creationId xmlns:a16="http://schemas.microsoft.com/office/drawing/2014/main" id="{73D747EE-75CA-4209-B167-D054A274D37E}"/>
              </a:ext>
            </a:extLst>
          </p:cNvPr>
          <p:cNvPicPr>
            <a:picLocks noChangeAspect="1" noChangeArrowheads="1"/>
          </p:cNvPicPr>
          <p:nvPr/>
        </p:nvPicPr>
        <p:blipFill>
          <a:blip r:embed="rId2" cstate="print"/>
          <a:srcRect/>
          <a:stretch>
            <a:fillRect/>
          </a:stretch>
        </p:blipFill>
        <p:spPr bwMode="auto">
          <a:xfrm>
            <a:off x="1752600" y="2895600"/>
            <a:ext cx="5708650" cy="3262313"/>
          </a:xfrm>
          <a:prstGeom prst="rect">
            <a:avLst/>
          </a:prstGeom>
          <a:ln>
            <a:noFill/>
          </a:ln>
          <a:effectLst>
            <a:softEdge rad="112500"/>
          </a:effectLst>
        </p:spPr>
      </p:pic>
      <p:sp>
        <p:nvSpPr>
          <p:cNvPr id="2" name="Title 1">
            <a:extLst>
              <a:ext uri="{FF2B5EF4-FFF2-40B4-BE49-F238E27FC236}">
                <a16:creationId xmlns:a16="http://schemas.microsoft.com/office/drawing/2014/main" id="{88D3AB3A-DCC1-41CD-AB2E-344215B0DD0C}"/>
              </a:ext>
            </a:extLst>
          </p:cNvPr>
          <p:cNvSpPr>
            <a:spLocks noGrp="1"/>
          </p:cNvSpPr>
          <p:nvPr>
            <p:ph type="title"/>
          </p:nvPr>
        </p:nvSpPr>
        <p:spPr/>
        <p:txBody>
          <a:bodyPr/>
          <a:lstStyle/>
          <a:p>
            <a:pPr fontAlgn="auto">
              <a:spcAft>
                <a:spcPts val="0"/>
              </a:spcAft>
              <a:defRPr/>
            </a:pPr>
            <a:r>
              <a:rPr lang="sl-SI" sz="6000" dirty="0">
                <a:solidFill>
                  <a:schemeClr val="bg1"/>
                </a:solidFill>
              </a:rPr>
              <a:t>Jesen</a:t>
            </a:r>
            <a:endParaRPr lang="en-US" sz="6000" dirty="0">
              <a:solidFill>
                <a:schemeClr val="bg1"/>
              </a:solidFill>
            </a:endParaRPr>
          </a:p>
        </p:txBody>
      </p:sp>
      <p:sp>
        <p:nvSpPr>
          <p:cNvPr id="3" name="Content Placeholder 2">
            <a:extLst>
              <a:ext uri="{FF2B5EF4-FFF2-40B4-BE49-F238E27FC236}">
                <a16:creationId xmlns:a16="http://schemas.microsoft.com/office/drawing/2014/main" id="{09AEC17A-FF1B-4512-8DD1-BF48C1BA73B0}"/>
              </a:ext>
            </a:extLst>
          </p:cNvPr>
          <p:cNvSpPr>
            <a:spLocks noGrp="1"/>
          </p:cNvSpPr>
          <p:nvPr>
            <p:ph idx="1"/>
          </p:nvPr>
        </p:nvSpPr>
        <p:spPr/>
        <p:txBody>
          <a:bodyPr/>
          <a:lstStyle/>
          <a:p>
            <a:pPr algn="ctr"/>
            <a:r>
              <a:rPr lang="sl-SI" altLang="sl-SI" sz="2800"/>
              <a:t>jezero se zopet napolni</a:t>
            </a:r>
          </a:p>
          <a:p>
            <a:pPr algn="ctr"/>
            <a:r>
              <a:rPr lang="sl-SI" altLang="sl-SI" sz="2800"/>
              <a:t>jadralci </a:t>
            </a:r>
          </a:p>
          <a:p>
            <a:pPr algn="ctr"/>
            <a:r>
              <a:rPr lang="sl-SI" altLang="sl-SI" sz="2800"/>
              <a:t>sprehajalci</a:t>
            </a:r>
          </a:p>
          <a:p>
            <a:pPr algn="ctr"/>
            <a:endParaRPr lang="en-US" altLang="sl-SI"/>
          </a:p>
          <a:p>
            <a:endParaRPr lang="en-US" altLang="sl-SI"/>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nodeType="afterGroup">
                            <p:stCondLst>
                              <p:cond delay="500"/>
                            </p:stCondLst>
                            <p:childTnLst>
                              <p:par>
                                <p:cTn id="11" presetID="3" presetClass="entr" presetSubtype="10"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linds(horizontal)">
                                      <p:cBhvr>
                                        <p:cTn id="13" dur="1000"/>
                                        <p:tgtEl>
                                          <p:spTgt spid="3">
                                            <p:txEl>
                                              <p:pRg st="0" end="0"/>
                                            </p:txEl>
                                          </p:spTgt>
                                        </p:tgtEl>
                                      </p:cBhvr>
                                    </p:animEffect>
                                  </p:childTnLst>
                                </p:cTn>
                              </p:par>
                            </p:childTnLst>
                          </p:cTn>
                        </p:par>
                        <p:par>
                          <p:cTn id="14" fill="hold" nodeType="afterGroup">
                            <p:stCondLst>
                              <p:cond delay="1500"/>
                            </p:stCondLst>
                            <p:childTnLst>
                              <p:par>
                                <p:cTn id="15" presetID="3" presetClass="entr" presetSubtype="10" fill="hold"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linds(horizontal)">
                                      <p:cBhvr>
                                        <p:cTn id="17" dur="1000"/>
                                        <p:tgtEl>
                                          <p:spTgt spid="3">
                                            <p:txEl>
                                              <p:pRg st="1" end="1"/>
                                            </p:txEl>
                                          </p:spTgt>
                                        </p:tgtEl>
                                      </p:cBhvr>
                                    </p:animEffect>
                                  </p:childTnLst>
                                </p:cTn>
                              </p:par>
                            </p:childTnLst>
                          </p:cTn>
                        </p:par>
                        <p:par>
                          <p:cTn id="18" fill="hold" nodeType="afterGroup">
                            <p:stCondLst>
                              <p:cond delay="2500"/>
                            </p:stCondLst>
                            <p:childTnLst>
                              <p:par>
                                <p:cTn id="19" presetID="3" presetClass="entr" presetSubtype="10" fill="hold"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blinds(horizontal)">
                                      <p:cBhvr>
                                        <p:cTn id="21" dur="1000"/>
                                        <p:tgtEl>
                                          <p:spTgt spid="3">
                                            <p:txEl>
                                              <p:pRg st="2" end="2"/>
                                            </p:txEl>
                                          </p:spTgt>
                                        </p:tgtEl>
                                      </p:cBhvr>
                                    </p:animEffect>
                                  </p:childTnLst>
                                </p:cTn>
                              </p:par>
                            </p:childTnLst>
                          </p:cTn>
                        </p:par>
                        <p:par>
                          <p:cTn id="22" fill="hold" nodeType="afterGroup">
                            <p:stCondLst>
                              <p:cond delay="3500"/>
                            </p:stCondLst>
                            <p:childTnLst>
                              <p:par>
                                <p:cTn id="23" presetID="53" presetClass="entr" presetSubtype="0" fill="hold" nodeType="afterEffect">
                                  <p:stCondLst>
                                    <p:cond delay="0"/>
                                  </p:stCondLst>
                                  <p:childTnLst>
                                    <p:set>
                                      <p:cBhvr>
                                        <p:cTn id="24" dur="1" fill="hold">
                                          <p:stCondLst>
                                            <p:cond delay="0"/>
                                          </p:stCondLst>
                                        </p:cTn>
                                        <p:tgtEl>
                                          <p:spTgt spid="5122"/>
                                        </p:tgtEl>
                                        <p:attrNameLst>
                                          <p:attrName>style.visibility</p:attrName>
                                        </p:attrNameLst>
                                      </p:cBhvr>
                                      <p:to>
                                        <p:strVal val="visible"/>
                                      </p:to>
                                    </p:set>
                                    <p:anim calcmode="lin" valueType="num">
                                      <p:cBhvr>
                                        <p:cTn id="25" dur="1000" fill="hold"/>
                                        <p:tgtEl>
                                          <p:spTgt spid="5122"/>
                                        </p:tgtEl>
                                        <p:attrNameLst>
                                          <p:attrName>ppt_w</p:attrName>
                                        </p:attrNameLst>
                                      </p:cBhvr>
                                      <p:tavLst>
                                        <p:tav tm="0">
                                          <p:val>
                                            <p:fltVal val="0"/>
                                          </p:val>
                                        </p:tav>
                                        <p:tav tm="100000">
                                          <p:val>
                                            <p:strVal val="#ppt_w"/>
                                          </p:val>
                                        </p:tav>
                                      </p:tavLst>
                                    </p:anim>
                                    <p:anim calcmode="lin" valueType="num">
                                      <p:cBhvr>
                                        <p:cTn id="26" dur="1000" fill="hold"/>
                                        <p:tgtEl>
                                          <p:spTgt spid="5122"/>
                                        </p:tgtEl>
                                        <p:attrNameLst>
                                          <p:attrName>ppt_h</p:attrName>
                                        </p:attrNameLst>
                                      </p:cBhvr>
                                      <p:tavLst>
                                        <p:tav tm="0">
                                          <p:val>
                                            <p:fltVal val="0"/>
                                          </p:val>
                                        </p:tav>
                                        <p:tav tm="100000">
                                          <p:val>
                                            <p:strVal val="#ppt_h"/>
                                          </p:val>
                                        </p:tav>
                                      </p:tavLst>
                                    </p:anim>
                                    <p:animEffect transition="in" filter="fade">
                                      <p:cBhvr>
                                        <p:cTn id="27" dur="1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1">
            <a:extLst>
              <a:ext uri="{FF2B5EF4-FFF2-40B4-BE49-F238E27FC236}">
                <a16:creationId xmlns:a16="http://schemas.microsoft.com/office/drawing/2014/main" id="{0FBA7CEA-1399-4340-ACCC-F72448B42BEC}"/>
              </a:ext>
            </a:extLst>
          </p:cNvPr>
          <p:cNvPicPr>
            <a:picLocks noChangeAspect="1" noChangeArrowheads="1"/>
          </p:cNvPicPr>
          <p:nvPr/>
        </p:nvPicPr>
        <p:blipFill>
          <a:blip r:embed="rId2" cstate="print"/>
          <a:srcRect/>
          <a:stretch>
            <a:fillRect/>
          </a:stretch>
        </p:blipFill>
        <p:spPr bwMode="auto">
          <a:xfrm>
            <a:off x="1752600" y="2641600"/>
            <a:ext cx="5708650" cy="3683000"/>
          </a:xfrm>
          <a:prstGeom prst="rect">
            <a:avLst/>
          </a:prstGeom>
          <a:ln>
            <a:noFill/>
          </a:ln>
          <a:effectLst>
            <a:softEdge rad="112500"/>
          </a:effectLst>
        </p:spPr>
      </p:pic>
      <p:sp>
        <p:nvSpPr>
          <p:cNvPr id="2" name="Title 1">
            <a:extLst>
              <a:ext uri="{FF2B5EF4-FFF2-40B4-BE49-F238E27FC236}">
                <a16:creationId xmlns:a16="http://schemas.microsoft.com/office/drawing/2014/main" id="{307DECF7-A9C0-4323-9697-16144782C16D}"/>
              </a:ext>
            </a:extLst>
          </p:cNvPr>
          <p:cNvSpPr>
            <a:spLocks noGrp="1"/>
          </p:cNvSpPr>
          <p:nvPr>
            <p:ph type="title"/>
          </p:nvPr>
        </p:nvSpPr>
        <p:spPr/>
        <p:txBody>
          <a:bodyPr/>
          <a:lstStyle/>
          <a:p>
            <a:pPr fontAlgn="auto">
              <a:spcAft>
                <a:spcPts val="0"/>
              </a:spcAft>
              <a:defRPr/>
            </a:pPr>
            <a:r>
              <a:rPr lang="sl-SI" sz="6000" dirty="0">
                <a:solidFill>
                  <a:schemeClr val="bg1"/>
                </a:solidFill>
              </a:rPr>
              <a:t>Zima</a:t>
            </a:r>
            <a:endParaRPr lang="en-US" sz="6000" dirty="0">
              <a:solidFill>
                <a:schemeClr val="bg1"/>
              </a:solidFill>
            </a:endParaRPr>
          </a:p>
        </p:txBody>
      </p:sp>
      <p:sp>
        <p:nvSpPr>
          <p:cNvPr id="3" name="Content Placeholder 2">
            <a:extLst>
              <a:ext uri="{FF2B5EF4-FFF2-40B4-BE49-F238E27FC236}">
                <a16:creationId xmlns:a16="http://schemas.microsoft.com/office/drawing/2014/main" id="{809E4D58-5EAD-4990-8F31-608A40994AA5}"/>
              </a:ext>
            </a:extLst>
          </p:cNvPr>
          <p:cNvSpPr>
            <a:spLocks noGrp="1"/>
          </p:cNvSpPr>
          <p:nvPr>
            <p:ph idx="1"/>
          </p:nvPr>
        </p:nvSpPr>
        <p:spPr>
          <a:xfrm>
            <a:off x="457200" y="1600200"/>
            <a:ext cx="8229600" cy="2590800"/>
          </a:xfrm>
        </p:spPr>
        <p:txBody>
          <a:bodyPr/>
          <a:lstStyle/>
          <a:p>
            <a:pPr algn="ctr"/>
            <a:r>
              <a:rPr lang="sl-SI" altLang="sl-SI"/>
              <a:t>jezero zamrzne </a:t>
            </a:r>
          </a:p>
          <a:p>
            <a:pPr algn="ctr"/>
            <a:r>
              <a:rPr lang="sl-SI" altLang="sl-SI"/>
              <a:t>ogromno drsalcev </a:t>
            </a:r>
          </a:p>
          <a:p>
            <a:pPr algn="ctr"/>
            <a:r>
              <a:rPr lang="sl-SI" altLang="sl-SI">
                <a:solidFill>
                  <a:schemeClr val="bg1"/>
                </a:solidFill>
              </a:rPr>
              <a:t>hokej</a:t>
            </a:r>
          </a:p>
          <a:p>
            <a:pPr algn="ctr"/>
            <a:r>
              <a:rPr lang="sl-SI" altLang="sl-SI">
                <a:solidFill>
                  <a:schemeClr val="bg1"/>
                </a:solidFill>
              </a:rPr>
              <a:t>tek na smučeh</a:t>
            </a:r>
            <a:endParaRPr lang="en-US" altLang="sl-SI">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nodeType="afterGroup">
                            <p:stCondLst>
                              <p:cond delay="500"/>
                            </p:stCondLst>
                            <p:childTnLst>
                              <p:par>
                                <p:cTn id="11" presetID="3" presetClass="entr" presetSubtype="10"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linds(horizontal)">
                                      <p:cBhvr>
                                        <p:cTn id="13" dur="1000"/>
                                        <p:tgtEl>
                                          <p:spTgt spid="3">
                                            <p:txEl>
                                              <p:pRg st="0" end="0"/>
                                            </p:txEl>
                                          </p:spTgt>
                                        </p:tgtEl>
                                      </p:cBhvr>
                                    </p:animEffect>
                                  </p:childTnLst>
                                </p:cTn>
                              </p:par>
                            </p:childTnLst>
                          </p:cTn>
                        </p:par>
                        <p:par>
                          <p:cTn id="14" fill="hold" nodeType="afterGroup">
                            <p:stCondLst>
                              <p:cond delay="1500"/>
                            </p:stCondLst>
                            <p:childTnLst>
                              <p:par>
                                <p:cTn id="15" presetID="3" presetClass="entr" presetSubtype="10" fill="hold"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linds(horizontal)">
                                      <p:cBhvr>
                                        <p:cTn id="17" dur="1000"/>
                                        <p:tgtEl>
                                          <p:spTgt spid="3">
                                            <p:txEl>
                                              <p:pRg st="1" end="1"/>
                                            </p:txEl>
                                          </p:spTgt>
                                        </p:tgtEl>
                                      </p:cBhvr>
                                    </p:animEffect>
                                  </p:childTnLst>
                                </p:cTn>
                              </p:par>
                            </p:childTnLst>
                          </p:cTn>
                        </p:par>
                        <p:par>
                          <p:cTn id="18" fill="hold" nodeType="afterGroup">
                            <p:stCondLst>
                              <p:cond delay="2500"/>
                            </p:stCondLst>
                            <p:childTnLst>
                              <p:par>
                                <p:cTn id="19" presetID="53" presetClass="entr" presetSubtype="0" fill="hold" nodeType="afterEffect">
                                  <p:stCondLst>
                                    <p:cond delay="0"/>
                                  </p:stCondLst>
                                  <p:childTnLst>
                                    <p:set>
                                      <p:cBhvr>
                                        <p:cTn id="20" dur="1" fill="hold">
                                          <p:stCondLst>
                                            <p:cond delay="0"/>
                                          </p:stCondLst>
                                        </p:cTn>
                                        <p:tgtEl>
                                          <p:spTgt spid="2053"/>
                                        </p:tgtEl>
                                        <p:attrNameLst>
                                          <p:attrName>style.visibility</p:attrName>
                                        </p:attrNameLst>
                                      </p:cBhvr>
                                      <p:to>
                                        <p:strVal val="visible"/>
                                      </p:to>
                                    </p:set>
                                    <p:anim calcmode="lin" valueType="num">
                                      <p:cBhvr>
                                        <p:cTn id="21" dur="1000" fill="hold"/>
                                        <p:tgtEl>
                                          <p:spTgt spid="2053"/>
                                        </p:tgtEl>
                                        <p:attrNameLst>
                                          <p:attrName>ppt_w</p:attrName>
                                        </p:attrNameLst>
                                      </p:cBhvr>
                                      <p:tavLst>
                                        <p:tav tm="0">
                                          <p:val>
                                            <p:fltVal val="0"/>
                                          </p:val>
                                        </p:tav>
                                        <p:tav tm="100000">
                                          <p:val>
                                            <p:strVal val="#ppt_w"/>
                                          </p:val>
                                        </p:tav>
                                      </p:tavLst>
                                    </p:anim>
                                    <p:anim calcmode="lin" valueType="num">
                                      <p:cBhvr>
                                        <p:cTn id="22" dur="1000" fill="hold"/>
                                        <p:tgtEl>
                                          <p:spTgt spid="2053"/>
                                        </p:tgtEl>
                                        <p:attrNameLst>
                                          <p:attrName>ppt_h</p:attrName>
                                        </p:attrNameLst>
                                      </p:cBhvr>
                                      <p:tavLst>
                                        <p:tav tm="0">
                                          <p:val>
                                            <p:fltVal val="0"/>
                                          </p:val>
                                        </p:tav>
                                        <p:tav tm="100000">
                                          <p:val>
                                            <p:strVal val="#ppt_h"/>
                                          </p:val>
                                        </p:tav>
                                      </p:tavLst>
                                    </p:anim>
                                    <p:animEffect transition="in" filter="fade">
                                      <p:cBhvr>
                                        <p:cTn id="23" dur="1000"/>
                                        <p:tgtEl>
                                          <p:spTgt spid="2053"/>
                                        </p:tgtEl>
                                      </p:cBhvr>
                                    </p:animEffect>
                                  </p:childTnLst>
                                </p:cTn>
                              </p:par>
                            </p:childTnLst>
                          </p:cTn>
                        </p:par>
                        <p:par>
                          <p:cTn id="24" fill="hold" nodeType="afterGroup">
                            <p:stCondLst>
                              <p:cond delay="3500"/>
                            </p:stCondLst>
                            <p:childTnLst>
                              <p:par>
                                <p:cTn id="25" presetID="3" presetClass="entr" presetSubtype="10" fill="hold" nodeType="after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blinds(horizontal)">
                                      <p:cBhvr>
                                        <p:cTn id="27" dur="1000"/>
                                        <p:tgtEl>
                                          <p:spTgt spid="3">
                                            <p:txEl>
                                              <p:pRg st="2" end="2"/>
                                            </p:txEl>
                                          </p:spTgt>
                                        </p:tgtEl>
                                      </p:cBhvr>
                                    </p:animEffect>
                                  </p:childTnLst>
                                </p:cTn>
                              </p:par>
                            </p:childTnLst>
                          </p:cTn>
                        </p:par>
                        <p:par>
                          <p:cTn id="28" fill="hold" nodeType="afterGroup">
                            <p:stCondLst>
                              <p:cond delay="4500"/>
                            </p:stCondLst>
                            <p:childTnLst>
                              <p:par>
                                <p:cTn id="29" presetID="3" presetClass="entr" presetSubtype="10" fill="hold" nodeType="after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blinds(horizontal)">
                                      <p:cBhvr>
                                        <p:cTn id="31"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78E1E-A412-40E0-9C68-F0A89459EC3B}"/>
              </a:ext>
            </a:extLst>
          </p:cNvPr>
          <p:cNvSpPr>
            <a:spLocks noGrp="1"/>
          </p:cNvSpPr>
          <p:nvPr>
            <p:ph type="title"/>
          </p:nvPr>
        </p:nvSpPr>
        <p:spPr/>
        <p:txBody>
          <a:bodyPr/>
          <a:lstStyle/>
          <a:p>
            <a:pPr fontAlgn="auto">
              <a:spcAft>
                <a:spcPts val="0"/>
              </a:spcAft>
              <a:defRPr/>
            </a:pPr>
            <a:r>
              <a:rPr lang="sl-SI" sz="6000" dirty="0">
                <a:solidFill>
                  <a:schemeClr val="bg1"/>
                </a:solidFill>
              </a:rPr>
              <a:t>Lega jezera</a:t>
            </a:r>
            <a:endParaRPr lang="en-US" sz="6000" dirty="0">
              <a:solidFill>
                <a:schemeClr val="bg1"/>
              </a:solidFill>
            </a:endParaRPr>
          </a:p>
        </p:txBody>
      </p:sp>
      <p:sp>
        <p:nvSpPr>
          <p:cNvPr id="3" name="Content Placeholder 2">
            <a:extLst>
              <a:ext uri="{FF2B5EF4-FFF2-40B4-BE49-F238E27FC236}">
                <a16:creationId xmlns:a16="http://schemas.microsoft.com/office/drawing/2014/main" id="{2D67FA97-4BCB-49B7-A64F-E6F8C197F034}"/>
              </a:ext>
            </a:extLst>
          </p:cNvPr>
          <p:cNvSpPr>
            <a:spLocks noGrp="1"/>
          </p:cNvSpPr>
          <p:nvPr>
            <p:ph idx="1"/>
          </p:nvPr>
        </p:nvSpPr>
        <p:spPr>
          <a:xfrm>
            <a:off x="381000" y="1676400"/>
            <a:ext cx="8229600" cy="4625975"/>
          </a:xfrm>
        </p:spPr>
        <p:txBody>
          <a:bodyPr/>
          <a:lstStyle/>
          <a:p>
            <a:r>
              <a:rPr lang="sl-SI" altLang="sl-SI"/>
              <a:t>JZ od Ljubljane. </a:t>
            </a:r>
            <a:endParaRPr lang="sl-SI" altLang="sl-SI" b="1"/>
          </a:p>
          <a:p>
            <a:r>
              <a:rPr lang="sl-SI" altLang="sl-SI"/>
              <a:t>v J delu Cerkniškega polja</a:t>
            </a:r>
          </a:p>
          <a:p>
            <a:r>
              <a:rPr lang="sl-SI" altLang="sl-SI"/>
              <a:t>Ob svojem polnem vodostaju se razteguje ob vznožju Javornikov po vsej Cerkniški dolini od vasi Gornje jezero in Laze na jugovzhodu do vasi Želše na zahodu doline, ter od vasi Otok in vznožja Javornikov do vasi Grahovo, Martinjak, Dolenje Jezero in Dolenja vas na severnem delu doline.</a:t>
            </a:r>
            <a:endParaRPr lang="en-US" altLang="sl-SI"/>
          </a:p>
          <a:p>
            <a:endParaRPr lang="en-US" altLang="sl-SI"/>
          </a:p>
        </p:txBody>
      </p:sp>
      <p:pic>
        <p:nvPicPr>
          <p:cNvPr id="6146" name="Picture 2" descr="C:\Users\Masa\Desktop\Šola\BIO\p003_0_01_01.jpg">
            <a:extLst>
              <a:ext uri="{FF2B5EF4-FFF2-40B4-BE49-F238E27FC236}">
                <a16:creationId xmlns:a16="http://schemas.microsoft.com/office/drawing/2014/main" id="{678E40FF-72CE-4BB9-A584-17C7779E5D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1905000"/>
            <a:ext cx="3857625"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3" presetClass="entr" presetSubtype="1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linds(horizontal)">
                                      <p:cBhvr>
                                        <p:cTn id="14" dur="1000"/>
                                        <p:tgtEl>
                                          <p:spTgt spid="3">
                                            <p:txEl>
                                              <p:pRg st="0" end="0"/>
                                            </p:txEl>
                                          </p:spTgt>
                                        </p:tgtEl>
                                      </p:cBhvr>
                                    </p:animEffect>
                                  </p:childTnLst>
                                </p:cTn>
                              </p:par>
                            </p:childTnLst>
                          </p:cTn>
                        </p:par>
                        <p:par>
                          <p:cTn id="15" fill="hold" nodeType="afterGroup">
                            <p:stCondLst>
                              <p:cond delay="1000"/>
                            </p:stCondLst>
                            <p:childTnLst>
                              <p:par>
                                <p:cTn id="16" presetID="3" presetClass="entr" presetSubtype="10" fill="hold"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blinds(horizontal)">
                                      <p:cBhvr>
                                        <p:cTn id="18" dur="1000"/>
                                        <p:tgtEl>
                                          <p:spTgt spid="3">
                                            <p:txEl>
                                              <p:pRg st="1" end="1"/>
                                            </p:txEl>
                                          </p:spTgt>
                                        </p:tgtEl>
                                      </p:cBhvr>
                                    </p:animEffect>
                                  </p:childTnLst>
                                </p:cTn>
                              </p:par>
                            </p:childTnLst>
                          </p:cTn>
                        </p:par>
                        <p:par>
                          <p:cTn id="19" fill="hold" nodeType="afterGroup">
                            <p:stCondLst>
                              <p:cond delay="2000"/>
                            </p:stCondLst>
                            <p:childTnLst>
                              <p:par>
                                <p:cTn id="20" presetID="3" presetClass="entr" presetSubtype="10" fill="hold" nodeType="after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linds(horizontal)">
                                      <p:cBhvr>
                                        <p:cTn id="22" dur="1000"/>
                                        <p:tgtEl>
                                          <p:spTgt spid="3">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xit" presetSubtype="10" fill="hold" nodeType="clickEffect">
                                  <p:stCondLst>
                                    <p:cond delay="0"/>
                                  </p:stCondLst>
                                  <p:childTnLst>
                                    <p:animEffect transition="out" filter="blinds(horizontal)">
                                      <p:cBhvr>
                                        <p:cTn id="26" dur="1000"/>
                                        <p:tgtEl>
                                          <p:spTgt spid="3">
                                            <p:txEl>
                                              <p:pRg st="0" end="0"/>
                                            </p:txEl>
                                          </p:spTgt>
                                        </p:tgtEl>
                                      </p:cBhvr>
                                    </p:animEffect>
                                    <p:set>
                                      <p:cBhvr>
                                        <p:cTn id="27" dur="1" fill="hold">
                                          <p:stCondLst>
                                            <p:cond delay="999"/>
                                          </p:stCondLst>
                                        </p:cTn>
                                        <p:tgtEl>
                                          <p:spTgt spid="3">
                                            <p:txEl>
                                              <p:pRg st="0" end="0"/>
                                            </p:txEl>
                                          </p:spTgt>
                                        </p:tgtEl>
                                        <p:attrNameLst>
                                          <p:attrName>style.visibility</p:attrName>
                                        </p:attrNameLst>
                                      </p:cBhvr>
                                      <p:to>
                                        <p:strVal val="hidden"/>
                                      </p:to>
                                    </p:set>
                                  </p:childTnLst>
                                </p:cTn>
                              </p:par>
                              <p:par>
                                <p:cTn id="28" presetID="3" presetClass="exit" presetSubtype="10" fill="hold" nodeType="withEffect">
                                  <p:stCondLst>
                                    <p:cond delay="0"/>
                                  </p:stCondLst>
                                  <p:childTnLst>
                                    <p:animEffect transition="out" filter="blinds(horizontal)">
                                      <p:cBhvr>
                                        <p:cTn id="29" dur="1000"/>
                                        <p:tgtEl>
                                          <p:spTgt spid="3">
                                            <p:txEl>
                                              <p:pRg st="1" end="1"/>
                                            </p:txEl>
                                          </p:spTgt>
                                        </p:tgtEl>
                                      </p:cBhvr>
                                    </p:animEffect>
                                    <p:set>
                                      <p:cBhvr>
                                        <p:cTn id="30" dur="1" fill="hold">
                                          <p:stCondLst>
                                            <p:cond delay="999"/>
                                          </p:stCondLst>
                                        </p:cTn>
                                        <p:tgtEl>
                                          <p:spTgt spid="3">
                                            <p:txEl>
                                              <p:pRg st="1" end="1"/>
                                            </p:txEl>
                                          </p:spTgt>
                                        </p:tgtEl>
                                        <p:attrNameLst>
                                          <p:attrName>style.visibility</p:attrName>
                                        </p:attrNameLst>
                                      </p:cBhvr>
                                      <p:to>
                                        <p:strVal val="hidden"/>
                                      </p:to>
                                    </p:set>
                                  </p:childTnLst>
                                </p:cTn>
                              </p:par>
                              <p:par>
                                <p:cTn id="31" presetID="3" presetClass="exit" presetSubtype="10" fill="hold" nodeType="withEffect">
                                  <p:stCondLst>
                                    <p:cond delay="0"/>
                                  </p:stCondLst>
                                  <p:childTnLst>
                                    <p:animEffect transition="out" filter="blinds(horizontal)">
                                      <p:cBhvr>
                                        <p:cTn id="32" dur="1000"/>
                                        <p:tgtEl>
                                          <p:spTgt spid="3">
                                            <p:txEl>
                                              <p:pRg st="2" end="2"/>
                                            </p:txEl>
                                          </p:spTgt>
                                        </p:tgtEl>
                                      </p:cBhvr>
                                    </p:animEffect>
                                    <p:set>
                                      <p:cBhvr>
                                        <p:cTn id="33" dur="1" fill="hold">
                                          <p:stCondLst>
                                            <p:cond delay="999"/>
                                          </p:stCondLst>
                                        </p:cTn>
                                        <p:tgtEl>
                                          <p:spTgt spid="3">
                                            <p:txEl>
                                              <p:pRg st="2" end="2"/>
                                            </p:txEl>
                                          </p:spTgt>
                                        </p:tgtEl>
                                        <p:attrNameLst>
                                          <p:attrName>style.visibility</p:attrName>
                                        </p:attrNameLst>
                                      </p:cBhvr>
                                      <p:to>
                                        <p:strVal val="hidden"/>
                                      </p:to>
                                    </p:set>
                                  </p:childTnLst>
                                </p:cTn>
                              </p:par>
                            </p:childTnLst>
                          </p:cTn>
                        </p:par>
                        <p:par>
                          <p:cTn id="34" fill="hold" nodeType="afterGroup">
                            <p:stCondLst>
                              <p:cond delay="1000"/>
                            </p:stCondLst>
                            <p:childTnLst>
                              <p:par>
                                <p:cTn id="35" presetID="53" presetClass="entr" presetSubtype="0" fill="hold" nodeType="afterEffect">
                                  <p:stCondLst>
                                    <p:cond delay="0"/>
                                  </p:stCondLst>
                                  <p:childTnLst>
                                    <p:set>
                                      <p:cBhvr>
                                        <p:cTn id="36" dur="1" fill="hold">
                                          <p:stCondLst>
                                            <p:cond delay="0"/>
                                          </p:stCondLst>
                                        </p:cTn>
                                        <p:tgtEl>
                                          <p:spTgt spid="6146"/>
                                        </p:tgtEl>
                                        <p:attrNameLst>
                                          <p:attrName>style.visibility</p:attrName>
                                        </p:attrNameLst>
                                      </p:cBhvr>
                                      <p:to>
                                        <p:strVal val="visible"/>
                                      </p:to>
                                    </p:set>
                                    <p:anim calcmode="lin" valueType="num">
                                      <p:cBhvr>
                                        <p:cTn id="37" dur="1000" fill="hold"/>
                                        <p:tgtEl>
                                          <p:spTgt spid="6146"/>
                                        </p:tgtEl>
                                        <p:attrNameLst>
                                          <p:attrName>ppt_w</p:attrName>
                                        </p:attrNameLst>
                                      </p:cBhvr>
                                      <p:tavLst>
                                        <p:tav tm="0">
                                          <p:val>
                                            <p:fltVal val="0"/>
                                          </p:val>
                                        </p:tav>
                                        <p:tav tm="100000">
                                          <p:val>
                                            <p:strVal val="#ppt_w"/>
                                          </p:val>
                                        </p:tav>
                                      </p:tavLst>
                                    </p:anim>
                                    <p:anim calcmode="lin" valueType="num">
                                      <p:cBhvr>
                                        <p:cTn id="38" dur="1000" fill="hold"/>
                                        <p:tgtEl>
                                          <p:spTgt spid="6146"/>
                                        </p:tgtEl>
                                        <p:attrNameLst>
                                          <p:attrName>ppt_h</p:attrName>
                                        </p:attrNameLst>
                                      </p:cBhvr>
                                      <p:tavLst>
                                        <p:tav tm="0">
                                          <p:val>
                                            <p:fltVal val="0"/>
                                          </p:val>
                                        </p:tav>
                                        <p:tav tm="100000">
                                          <p:val>
                                            <p:strVal val="#ppt_h"/>
                                          </p:val>
                                        </p:tav>
                                      </p:tavLst>
                                    </p:anim>
                                    <p:animEffect transition="in" filter="fade">
                                      <p:cBhvr>
                                        <p:cTn id="39" dur="10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A898B-11A2-4F32-BB35-6DE68ECECB59}"/>
              </a:ext>
            </a:extLst>
          </p:cNvPr>
          <p:cNvSpPr>
            <a:spLocks noGrp="1"/>
          </p:cNvSpPr>
          <p:nvPr>
            <p:ph type="title"/>
          </p:nvPr>
        </p:nvSpPr>
        <p:spPr>
          <a:xfrm>
            <a:off x="457200" y="274638"/>
            <a:ext cx="8229600" cy="1020762"/>
          </a:xfrm>
        </p:spPr>
        <p:txBody>
          <a:bodyPr/>
          <a:lstStyle/>
          <a:p>
            <a:pPr fontAlgn="auto">
              <a:spcAft>
                <a:spcPts val="0"/>
              </a:spcAft>
              <a:defRPr/>
            </a:pPr>
            <a:r>
              <a:rPr lang="sl-SI" sz="6000" dirty="0">
                <a:solidFill>
                  <a:schemeClr val="bg1"/>
                </a:solidFill>
              </a:rPr>
              <a:t>Presihanje</a:t>
            </a:r>
            <a:endParaRPr lang="en-US" sz="6000" dirty="0">
              <a:solidFill>
                <a:schemeClr val="bg1"/>
              </a:solidFill>
            </a:endParaRPr>
          </a:p>
        </p:txBody>
      </p:sp>
      <p:sp>
        <p:nvSpPr>
          <p:cNvPr id="3" name="Text Placeholder 2">
            <a:extLst>
              <a:ext uri="{FF2B5EF4-FFF2-40B4-BE49-F238E27FC236}">
                <a16:creationId xmlns:a16="http://schemas.microsoft.com/office/drawing/2014/main" id="{11C1A2D5-2BA5-47B0-B47C-4364E521570F}"/>
              </a:ext>
            </a:extLst>
          </p:cNvPr>
          <p:cNvSpPr>
            <a:spLocks noGrp="1"/>
          </p:cNvSpPr>
          <p:nvPr>
            <p:ph type="body" idx="1"/>
          </p:nvPr>
        </p:nvSpPr>
        <p:spPr>
          <a:xfrm>
            <a:off x="457200" y="1676400"/>
            <a:ext cx="4040188" cy="533400"/>
          </a:xfrm>
        </p:spPr>
        <p:txBody>
          <a:bodyPr rtlCol="0">
            <a:noAutofit/>
          </a:bodyPr>
          <a:lstStyle/>
          <a:p>
            <a:pPr fontAlgn="auto">
              <a:spcBef>
                <a:spcPts val="0"/>
              </a:spcBef>
              <a:spcAft>
                <a:spcPts val="0"/>
              </a:spcAft>
              <a:buFont typeface="Wingdings 2"/>
              <a:buNone/>
              <a:defRPr/>
            </a:pPr>
            <a:r>
              <a:rPr lang="sl-SI" sz="2800" dirty="0"/>
              <a:t>Pritoki:</a:t>
            </a:r>
            <a:endParaRPr lang="en-US" sz="2800" dirty="0"/>
          </a:p>
        </p:txBody>
      </p:sp>
      <p:sp>
        <p:nvSpPr>
          <p:cNvPr id="4" name="Content Placeholder 3">
            <a:extLst>
              <a:ext uri="{FF2B5EF4-FFF2-40B4-BE49-F238E27FC236}">
                <a16:creationId xmlns:a16="http://schemas.microsoft.com/office/drawing/2014/main" id="{080B9B5E-FE45-45CC-BBB5-910E6A0EEF68}"/>
              </a:ext>
            </a:extLst>
          </p:cNvPr>
          <p:cNvSpPr>
            <a:spLocks noGrp="1"/>
          </p:cNvSpPr>
          <p:nvPr>
            <p:ph sz="half" idx="2"/>
          </p:nvPr>
        </p:nvSpPr>
        <p:spPr>
          <a:xfrm>
            <a:off x="457200" y="2449513"/>
            <a:ext cx="4040188" cy="3951287"/>
          </a:xfrm>
        </p:spPr>
        <p:txBody>
          <a:bodyPr/>
          <a:lstStyle/>
          <a:p>
            <a:r>
              <a:rPr lang="sl-SI" altLang="sl-SI"/>
              <a:t>Cerkniščica</a:t>
            </a:r>
          </a:p>
          <a:p>
            <a:r>
              <a:rPr lang="sl-SI" altLang="sl-SI"/>
              <a:t>Martinščica in Grahovščica</a:t>
            </a:r>
            <a:endParaRPr lang="en-US" altLang="sl-SI"/>
          </a:p>
          <a:p>
            <a:r>
              <a:rPr lang="sl-SI" altLang="sl-SI"/>
              <a:t>Lipsenjščica (Štebrščica)</a:t>
            </a:r>
          </a:p>
          <a:p>
            <a:r>
              <a:rPr lang="sl-SI" altLang="sl-SI"/>
              <a:t>Stržen</a:t>
            </a:r>
          </a:p>
          <a:p>
            <a:r>
              <a:rPr lang="sl-SI" altLang="sl-SI"/>
              <a:t>manjši pritoki</a:t>
            </a:r>
            <a:endParaRPr lang="en-US" altLang="sl-SI"/>
          </a:p>
          <a:p>
            <a:endParaRPr lang="en-US" altLang="sl-SI"/>
          </a:p>
        </p:txBody>
      </p:sp>
      <p:sp>
        <p:nvSpPr>
          <p:cNvPr id="5" name="Text Placeholder 4">
            <a:extLst>
              <a:ext uri="{FF2B5EF4-FFF2-40B4-BE49-F238E27FC236}">
                <a16:creationId xmlns:a16="http://schemas.microsoft.com/office/drawing/2014/main" id="{ABED5E8D-19E1-4284-8AAE-654CA2E1C9E8}"/>
              </a:ext>
            </a:extLst>
          </p:cNvPr>
          <p:cNvSpPr>
            <a:spLocks noGrp="1"/>
          </p:cNvSpPr>
          <p:nvPr>
            <p:ph type="body" sz="quarter" idx="3"/>
          </p:nvPr>
        </p:nvSpPr>
        <p:spPr>
          <a:xfrm>
            <a:off x="4648200" y="1676400"/>
            <a:ext cx="4041775" cy="609600"/>
          </a:xfrm>
        </p:spPr>
        <p:txBody>
          <a:bodyPr rtlCol="0">
            <a:noAutofit/>
          </a:bodyPr>
          <a:lstStyle/>
          <a:p>
            <a:pPr fontAlgn="auto">
              <a:spcBef>
                <a:spcPts val="0"/>
              </a:spcBef>
              <a:spcAft>
                <a:spcPts val="0"/>
              </a:spcAft>
              <a:buFont typeface="Wingdings 2"/>
              <a:buNone/>
              <a:defRPr/>
            </a:pPr>
            <a:r>
              <a:rPr lang="sl-SI" sz="2800" dirty="0"/>
              <a:t>Požiralniki in jame:</a:t>
            </a:r>
            <a:endParaRPr lang="en-US" sz="2800" dirty="0"/>
          </a:p>
        </p:txBody>
      </p:sp>
      <p:sp>
        <p:nvSpPr>
          <p:cNvPr id="6" name="Content Placeholder 5">
            <a:extLst>
              <a:ext uri="{FF2B5EF4-FFF2-40B4-BE49-F238E27FC236}">
                <a16:creationId xmlns:a16="http://schemas.microsoft.com/office/drawing/2014/main" id="{10656F0A-C6FA-42CC-A0B0-929511C46214}"/>
              </a:ext>
            </a:extLst>
          </p:cNvPr>
          <p:cNvSpPr>
            <a:spLocks noGrp="1"/>
          </p:cNvSpPr>
          <p:nvPr>
            <p:ph sz="quarter" idx="4"/>
          </p:nvPr>
        </p:nvSpPr>
        <p:spPr>
          <a:xfrm>
            <a:off x="4645025" y="2449513"/>
            <a:ext cx="4041775" cy="3951287"/>
          </a:xfrm>
        </p:spPr>
        <p:txBody>
          <a:bodyPr/>
          <a:lstStyle/>
          <a:p>
            <a:r>
              <a:rPr lang="sl-SI" altLang="sl-SI"/>
              <a:t>Veliki Altar</a:t>
            </a:r>
          </a:p>
          <a:p>
            <a:r>
              <a:rPr lang="sl-SI" altLang="sl-SI"/>
              <a:t>Mali altar</a:t>
            </a:r>
          </a:p>
          <a:p>
            <a:r>
              <a:rPr lang="sl-SI" altLang="sl-SI"/>
              <a:t>Beček</a:t>
            </a:r>
          </a:p>
          <a:p>
            <a:r>
              <a:rPr lang="sl-SI" altLang="sl-SI"/>
              <a:t>Levišča</a:t>
            </a:r>
          </a:p>
          <a:p>
            <a:r>
              <a:rPr lang="sl-SI" altLang="sl-SI"/>
              <a:t>Vrata</a:t>
            </a:r>
          </a:p>
          <a:p>
            <a:r>
              <a:rPr lang="sl-SI" altLang="sl-SI"/>
              <a:t>Mala in Velika Češnjica</a:t>
            </a:r>
          </a:p>
          <a:p>
            <a:r>
              <a:rPr lang="sl-SI" altLang="sl-SI"/>
              <a:t>Ajnce jame</a:t>
            </a:r>
          </a:p>
          <a:p>
            <a:r>
              <a:rPr lang="sl-SI" altLang="sl-SI"/>
              <a:t>Mala in Velika ponikev</a:t>
            </a:r>
          </a:p>
          <a:p>
            <a:r>
              <a:rPr lang="sl-SI" altLang="sl-SI"/>
              <a:t>Retje in Sitarica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nodeType="afterGroup">
                            <p:stCondLst>
                              <p:cond delay="500"/>
                            </p:stCondLst>
                            <p:childTnLst>
                              <p:par>
                                <p:cTn id="11" presetID="53" presetClass="entr" presetSubtype="0"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5" dur="1000"/>
                                        <p:tgtEl>
                                          <p:spTgt spid="3">
                                            <p:txEl>
                                              <p:pRg st="0" end="0"/>
                                            </p:txEl>
                                          </p:spTgt>
                                        </p:tgtEl>
                                      </p:cBhvr>
                                    </p:animEffect>
                                  </p:childTnLst>
                                </p:cTn>
                              </p:par>
                            </p:childTnLst>
                          </p:cTn>
                        </p:par>
                        <p:par>
                          <p:cTn id="16" fill="hold" nodeType="afterGroup">
                            <p:stCondLst>
                              <p:cond delay="1500"/>
                            </p:stCondLst>
                            <p:childTnLst>
                              <p:par>
                                <p:cTn id="17" presetID="3" presetClass="entr" presetSubtype="10" fill="hold" nodeType="after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blinds(horizontal)">
                                      <p:cBhvr>
                                        <p:cTn id="19" dur="1000"/>
                                        <p:tgtEl>
                                          <p:spTgt spid="4">
                                            <p:txEl>
                                              <p:pRg st="0" end="0"/>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blinds(horizontal)">
                                      <p:cBhvr>
                                        <p:cTn id="22" dur="1000"/>
                                        <p:tgtEl>
                                          <p:spTgt spid="4">
                                            <p:txEl>
                                              <p:pRg st="1" end="1"/>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Effect transition="in" filter="blinds(horizontal)">
                                      <p:cBhvr>
                                        <p:cTn id="25" dur="1000"/>
                                        <p:tgtEl>
                                          <p:spTgt spid="4">
                                            <p:txEl>
                                              <p:pRg st="2" end="2"/>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blinds(horizontal)">
                                      <p:cBhvr>
                                        <p:cTn id="28" dur="1000"/>
                                        <p:tgtEl>
                                          <p:spTgt spid="4">
                                            <p:txEl>
                                              <p:pRg st="3" end="3"/>
                                            </p:txEl>
                                          </p:spTgt>
                                        </p:tgtEl>
                                      </p:cBhvr>
                                    </p:animEffect>
                                  </p:childTnLst>
                                </p:cTn>
                              </p:par>
                              <p:par>
                                <p:cTn id="29" presetID="3" presetClass="entr" presetSubtype="10" fill="hold" nodeType="with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Effect transition="in" filter="blinds(horizontal)">
                                      <p:cBhvr>
                                        <p:cTn id="31" dur="1000"/>
                                        <p:tgtEl>
                                          <p:spTgt spid="4">
                                            <p:txEl>
                                              <p:pRg st="4" end="4"/>
                                            </p:txEl>
                                          </p:spTgt>
                                        </p:tgtEl>
                                      </p:cBhvr>
                                    </p:animEffect>
                                  </p:childTnLst>
                                </p:cTn>
                              </p:par>
                            </p:childTnLst>
                          </p:cTn>
                        </p:par>
                        <p:par>
                          <p:cTn id="32" fill="hold" nodeType="afterGroup">
                            <p:stCondLst>
                              <p:cond delay="2500"/>
                            </p:stCondLst>
                            <p:childTnLst>
                              <p:par>
                                <p:cTn id="33" presetID="53" presetClass="entr" presetSubtype="0" fill="hold" nodeType="afterEffect">
                                  <p:stCondLst>
                                    <p:cond delay="0"/>
                                  </p:stCondLst>
                                  <p:childTnLst>
                                    <p:set>
                                      <p:cBhvr>
                                        <p:cTn id="34" dur="1" fill="hold">
                                          <p:stCondLst>
                                            <p:cond delay="0"/>
                                          </p:stCondLst>
                                        </p:cTn>
                                        <p:tgtEl>
                                          <p:spTgt spid="5">
                                            <p:txEl>
                                              <p:pRg st="0" end="0"/>
                                            </p:txEl>
                                          </p:spTgt>
                                        </p:tgtEl>
                                        <p:attrNameLst>
                                          <p:attrName>style.visibility</p:attrName>
                                        </p:attrNameLst>
                                      </p:cBhvr>
                                      <p:to>
                                        <p:strVal val="visible"/>
                                      </p:to>
                                    </p:set>
                                    <p:anim calcmode="lin" valueType="num">
                                      <p:cBhvr>
                                        <p:cTn id="35"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36" dur="10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37" dur="1000"/>
                                        <p:tgtEl>
                                          <p:spTgt spid="5">
                                            <p:txEl>
                                              <p:pRg st="0" end="0"/>
                                            </p:txEl>
                                          </p:spTgt>
                                        </p:tgtEl>
                                      </p:cBhvr>
                                    </p:animEffect>
                                  </p:childTnLst>
                                </p:cTn>
                              </p:par>
                            </p:childTnLst>
                          </p:cTn>
                        </p:par>
                        <p:par>
                          <p:cTn id="38" fill="hold" nodeType="afterGroup">
                            <p:stCondLst>
                              <p:cond delay="3500"/>
                            </p:stCondLst>
                            <p:childTnLst>
                              <p:par>
                                <p:cTn id="39" presetID="3" presetClass="entr" presetSubtype="10" fill="hold" nodeType="afterEffect">
                                  <p:stCondLst>
                                    <p:cond delay="0"/>
                                  </p:stCondLst>
                                  <p:childTnLst>
                                    <p:set>
                                      <p:cBhvr>
                                        <p:cTn id="40" dur="1" fill="hold">
                                          <p:stCondLst>
                                            <p:cond delay="0"/>
                                          </p:stCondLst>
                                        </p:cTn>
                                        <p:tgtEl>
                                          <p:spTgt spid="6">
                                            <p:txEl>
                                              <p:pRg st="0" end="0"/>
                                            </p:txEl>
                                          </p:spTgt>
                                        </p:tgtEl>
                                        <p:attrNameLst>
                                          <p:attrName>style.visibility</p:attrName>
                                        </p:attrNameLst>
                                      </p:cBhvr>
                                      <p:to>
                                        <p:strVal val="visible"/>
                                      </p:to>
                                    </p:set>
                                    <p:animEffect transition="in" filter="blinds(horizontal)">
                                      <p:cBhvr>
                                        <p:cTn id="41" dur="1000"/>
                                        <p:tgtEl>
                                          <p:spTgt spid="6">
                                            <p:txEl>
                                              <p:pRg st="0" end="0"/>
                                            </p:txEl>
                                          </p:spTgt>
                                        </p:tgtEl>
                                      </p:cBhvr>
                                    </p:animEffect>
                                  </p:childTnLst>
                                </p:cTn>
                              </p:par>
                              <p:par>
                                <p:cTn id="42" presetID="3" presetClass="entr" presetSubtype="10" fill="hold" nodeType="withEffect">
                                  <p:stCondLst>
                                    <p:cond delay="0"/>
                                  </p:stCondLst>
                                  <p:childTnLst>
                                    <p:set>
                                      <p:cBhvr>
                                        <p:cTn id="43" dur="1" fill="hold">
                                          <p:stCondLst>
                                            <p:cond delay="0"/>
                                          </p:stCondLst>
                                        </p:cTn>
                                        <p:tgtEl>
                                          <p:spTgt spid="6">
                                            <p:txEl>
                                              <p:pRg st="1" end="1"/>
                                            </p:txEl>
                                          </p:spTgt>
                                        </p:tgtEl>
                                        <p:attrNameLst>
                                          <p:attrName>style.visibility</p:attrName>
                                        </p:attrNameLst>
                                      </p:cBhvr>
                                      <p:to>
                                        <p:strVal val="visible"/>
                                      </p:to>
                                    </p:set>
                                    <p:animEffect transition="in" filter="blinds(horizontal)">
                                      <p:cBhvr>
                                        <p:cTn id="44" dur="1000"/>
                                        <p:tgtEl>
                                          <p:spTgt spid="6">
                                            <p:txEl>
                                              <p:pRg st="1" end="1"/>
                                            </p:txEl>
                                          </p:spTgt>
                                        </p:tgtEl>
                                      </p:cBhvr>
                                    </p:animEffect>
                                  </p:childTnLst>
                                </p:cTn>
                              </p:par>
                              <p:par>
                                <p:cTn id="45" presetID="3" presetClass="entr" presetSubtype="10" fill="hold" nodeType="withEffect">
                                  <p:stCondLst>
                                    <p:cond delay="0"/>
                                  </p:stCondLst>
                                  <p:childTnLst>
                                    <p:set>
                                      <p:cBhvr>
                                        <p:cTn id="46" dur="1" fill="hold">
                                          <p:stCondLst>
                                            <p:cond delay="0"/>
                                          </p:stCondLst>
                                        </p:cTn>
                                        <p:tgtEl>
                                          <p:spTgt spid="6">
                                            <p:txEl>
                                              <p:pRg st="2" end="2"/>
                                            </p:txEl>
                                          </p:spTgt>
                                        </p:tgtEl>
                                        <p:attrNameLst>
                                          <p:attrName>style.visibility</p:attrName>
                                        </p:attrNameLst>
                                      </p:cBhvr>
                                      <p:to>
                                        <p:strVal val="visible"/>
                                      </p:to>
                                    </p:set>
                                    <p:animEffect transition="in" filter="blinds(horizontal)">
                                      <p:cBhvr>
                                        <p:cTn id="47" dur="1000"/>
                                        <p:tgtEl>
                                          <p:spTgt spid="6">
                                            <p:txEl>
                                              <p:pRg st="2" end="2"/>
                                            </p:txEl>
                                          </p:spTgt>
                                        </p:tgtEl>
                                      </p:cBhvr>
                                    </p:animEffect>
                                  </p:childTnLst>
                                </p:cTn>
                              </p:par>
                              <p:par>
                                <p:cTn id="48" presetID="3" presetClass="entr" presetSubtype="10" fill="hold" nodeType="withEffect">
                                  <p:stCondLst>
                                    <p:cond delay="0"/>
                                  </p:stCondLst>
                                  <p:childTnLst>
                                    <p:set>
                                      <p:cBhvr>
                                        <p:cTn id="49" dur="1" fill="hold">
                                          <p:stCondLst>
                                            <p:cond delay="0"/>
                                          </p:stCondLst>
                                        </p:cTn>
                                        <p:tgtEl>
                                          <p:spTgt spid="6">
                                            <p:txEl>
                                              <p:pRg st="3" end="3"/>
                                            </p:txEl>
                                          </p:spTgt>
                                        </p:tgtEl>
                                        <p:attrNameLst>
                                          <p:attrName>style.visibility</p:attrName>
                                        </p:attrNameLst>
                                      </p:cBhvr>
                                      <p:to>
                                        <p:strVal val="visible"/>
                                      </p:to>
                                    </p:set>
                                    <p:animEffect transition="in" filter="blinds(horizontal)">
                                      <p:cBhvr>
                                        <p:cTn id="50" dur="1000"/>
                                        <p:tgtEl>
                                          <p:spTgt spid="6">
                                            <p:txEl>
                                              <p:pRg st="3" end="3"/>
                                            </p:txEl>
                                          </p:spTgt>
                                        </p:tgtEl>
                                      </p:cBhvr>
                                    </p:animEffect>
                                  </p:childTnLst>
                                </p:cTn>
                              </p:par>
                              <p:par>
                                <p:cTn id="51" presetID="3" presetClass="entr" presetSubtype="10" fill="hold" nodeType="withEffect">
                                  <p:stCondLst>
                                    <p:cond delay="0"/>
                                  </p:stCondLst>
                                  <p:childTnLst>
                                    <p:set>
                                      <p:cBhvr>
                                        <p:cTn id="52" dur="1" fill="hold">
                                          <p:stCondLst>
                                            <p:cond delay="0"/>
                                          </p:stCondLst>
                                        </p:cTn>
                                        <p:tgtEl>
                                          <p:spTgt spid="6">
                                            <p:txEl>
                                              <p:pRg st="4" end="4"/>
                                            </p:txEl>
                                          </p:spTgt>
                                        </p:tgtEl>
                                        <p:attrNameLst>
                                          <p:attrName>style.visibility</p:attrName>
                                        </p:attrNameLst>
                                      </p:cBhvr>
                                      <p:to>
                                        <p:strVal val="visible"/>
                                      </p:to>
                                    </p:set>
                                    <p:animEffect transition="in" filter="blinds(horizontal)">
                                      <p:cBhvr>
                                        <p:cTn id="53" dur="1000"/>
                                        <p:tgtEl>
                                          <p:spTgt spid="6">
                                            <p:txEl>
                                              <p:pRg st="4" end="4"/>
                                            </p:txEl>
                                          </p:spTgt>
                                        </p:tgtEl>
                                      </p:cBhvr>
                                    </p:animEffect>
                                  </p:childTnLst>
                                </p:cTn>
                              </p:par>
                              <p:par>
                                <p:cTn id="54" presetID="3" presetClass="entr" presetSubtype="10" fill="hold" nodeType="withEffect">
                                  <p:stCondLst>
                                    <p:cond delay="0"/>
                                  </p:stCondLst>
                                  <p:childTnLst>
                                    <p:set>
                                      <p:cBhvr>
                                        <p:cTn id="55" dur="1" fill="hold">
                                          <p:stCondLst>
                                            <p:cond delay="0"/>
                                          </p:stCondLst>
                                        </p:cTn>
                                        <p:tgtEl>
                                          <p:spTgt spid="6">
                                            <p:txEl>
                                              <p:pRg st="5" end="5"/>
                                            </p:txEl>
                                          </p:spTgt>
                                        </p:tgtEl>
                                        <p:attrNameLst>
                                          <p:attrName>style.visibility</p:attrName>
                                        </p:attrNameLst>
                                      </p:cBhvr>
                                      <p:to>
                                        <p:strVal val="visible"/>
                                      </p:to>
                                    </p:set>
                                    <p:animEffect transition="in" filter="blinds(horizontal)">
                                      <p:cBhvr>
                                        <p:cTn id="56" dur="1000"/>
                                        <p:tgtEl>
                                          <p:spTgt spid="6">
                                            <p:txEl>
                                              <p:pRg st="5" end="5"/>
                                            </p:txEl>
                                          </p:spTgt>
                                        </p:tgtEl>
                                      </p:cBhvr>
                                    </p:animEffect>
                                  </p:childTnLst>
                                </p:cTn>
                              </p:par>
                              <p:par>
                                <p:cTn id="57" presetID="3" presetClass="entr" presetSubtype="10" fill="hold" nodeType="withEffect">
                                  <p:stCondLst>
                                    <p:cond delay="0"/>
                                  </p:stCondLst>
                                  <p:childTnLst>
                                    <p:set>
                                      <p:cBhvr>
                                        <p:cTn id="58" dur="1" fill="hold">
                                          <p:stCondLst>
                                            <p:cond delay="0"/>
                                          </p:stCondLst>
                                        </p:cTn>
                                        <p:tgtEl>
                                          <p:spTgt spid="6">
                                            <p:txEl>
                                              <p:pRg st="6" end="6"/>
                                            </p:txEl>
                                          </p:spTgt>
                                        </p:tgtEl>
                                        <p:attrNameLst>
                                          <p:attrName>style.visibility</p:attrName>
                                        </p:attrNameLst>
                                      </p:cBhvr>
                                      <p:to>
                                        <p:strVal val="visible"/>
                                      </p:to>
                                    </p:set>
                                    <p:animEffect transition="in" filter="blinds(horizontal)">
                                      <p:cBhvr>
                                        <p:cTn id="59" dur="1000"/>
                                        <p:tgtEl>
                                          <p:spTgt spid="6">
                                            <p:txEl>
                                              <p:pRg st="6" end="6"/>
                                            </p:txEl>
                                          </p:spTgt>
                                        </p:tgtEl>
                                      </p:cBhvr>
                                    </p:animEffect>
                                  </p:childTnLst>
                                </p:cTn>
                              </p:par>
                              <p:par>
                                <p:cTn id="60" presetID="3" presetClass="entr" presetSubtype="10" fill="hold" nodeType="withEffect">
                                  <p:stCondLst>
                                    <p:cond delay="0"/>
                                  </p:stCondLst>
                                  <p:childTnLst>
                                    <p:set>
                                      <p:cBhvr>
                                        <p:cTn id="61" dur="1" fill="hold">
                                          <p:stCondLst>
                                            <p:cond delay="0"/>
                                          </p:stCondLst>
                                        </p:cTn>
                                        <p:tgtEl>
                                          <p:spTgt spid="6">
                                            <p:txEl>
                                              <p:pRg st="7" end="7"/>
                                            </p:txEl>
                                          </p:spTgt>
                                        </p:tgtEl>
                                        <p:attrNameLst>
                                          <p:attrName>style.visibility</p:attrName>
                                        </p:attrNameLst>
                                      </p:cBhvr>
                                      <p:to>
                                        <p:strVal val="visible"/>
                                      </p:to>
                                    </p:set>
                                    <p:animEffect transition="in" filter="blinds(horizontal)">
                                      <p:cBhvr>
                                        <p:cTn id="62" dur="1000"/>
                                        <p:tgtEl>
                                          <p:spTgt spid="6">
                                            <p:txEl>
                                              <p:pRg st="7" end="7"/>
                                            </p:txEl>
                                          </p:spTgt>
                                        </p:tgtEl>
                                      </p:cBhvr>
                                    </p:animEffect>
                                  </p:childTnLst>
                                </p:cTn>
                              </p:par>
                              <p:par>
                                <p:cTn id="63" presetID="3" presetClass="entr" presetSubtype="10" fill="hold" nodeType="withEffect">
                                  <p:stCondLst>
                                    <p:cond delay="0"/>
                                  </p:stCondLst>
                                  <p:childTnLst>
                                    <p:set>
                                      <p:cBhvr>
                                        <p:cTn id="64" dur="1" fill="hold">
                                          <p:stCondLst>
                                            <p:cond delay="0"/>
                                          </p:stCondLst>
                                        </p:cTn>
                                        <p:tgtEl>
                                          <p:spTgt spid="6">
                                            <p:txEl>
                                              <p:pRg st="8" end="8"/>
                                            </p:txEl>
                                          </p:spTgt>
                                        </p:tgtEl>
                                        <p:attrNameLst>
                                          <p:attrName>style.visibility</p:attrName>
                                        </p:attrNameLst>
                                      </p:cBhvr>
                                      <p:to>
                                        <p:strVal val="visible"/>
                                      </p:to>
                                    </p:set>
                                    <p:animEffect transition="in" filter="blinds(horizontal)">
                                      <p:cBhvr>
                                        <p:cTn id="65" dur="10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Override1.xml><?xml version="1.0" encoding="utf-8"?>
<a:themeOverride xmlns:a="http://schemas.openxmlformats.org/drawingml/2006/main">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ppt/theme/themeOverride2.xml><?xml version="1.0" encoding="utf-8"?>
<a:themeOverride xmlns:a="http://schemas.openxmlformats.org/drawingml/2006/main">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docProps/app.xml><?xml version="1.0" encoding="utf-8"?>
<Properties xmlns="http://schemas.openxmlformats.org/officeDocument/2006/extended-properties" xmlns:vt="http://schemas.openxmlformats.org/officeDocument/2006/docPropsVTypes">
  <Template>Module</Template>
  <TotalTime>0</TotalTime>
  <Words>279</Words>
  <Application>Microsoft Office PowerPoint</Application>
  <PresentationFormat>On-screen Show (4:3)</PresentationFormat>
  <Paragraphs>84</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Corbel</vt:lpstr>
      <vt:lpstr>Wingdings</vt:lpstr>
      <vt:lpstr>Wingdings 2</vt:lpstr>
      <vt:lpstr>Wingdings 3</vt:lpstr>
      <vt:lpstr>Module</vt:lpstr>
      <vt:lpstr>Cerkniško jezero</vt:lpstr>
      <vt:lpstr>Na splošno o jezeru</vt:lpstr>
      <vt:lpstr>Cerkniško jezero ob različnih letnih časih:</vt:lpstr>
      <vt:lpstr>Pomlad</vt:lpstr>
      <vt:lpstr>Poletje</vt:lpstr>
      <vt:lpstr>Jesen</vt:lpstr>
      <vt:lpstr>Zima</vt:lpstr>
      <vt:lpstr>Lega jezera</vt:lpstr>
      <vt:lpstr>Presihanje</vt:lpstr>
      <vt:lpstr>PowerPoint Presentation</vt:lpstr>
      <vt:lpstr>Raziskovalci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2019-05-31T08:39:24Z</dcterms:created>
  <dcterms:modified xsi:type="dcterms:W3CDTF">2019-05-31T08:39:24Z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RL">
    <vt:lpwstr>https://dijaski.net</vt:lpwstr>
  </property>
</Properties>
</file>