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E704BD1-0B2C-446A-B35B-9F393D4B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3215-D861-4C57-8E08-120120F6CC9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2221CA2-0EB7-41D8-9F03-2224EAF8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26FF8A5-B23D-4A30-8D55-9B85D793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C08FD-E979-40AF-B507-EF75EEB88A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913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A434D5F-1C47-456A-8254-7D4D149E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4044-91C3-460F-858F-4311C85097E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60DF865-F3C9-4BA5-9CCA-F79FBC82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1B321E1-85F8-45B8-9C4C-C8AD63A5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4E752-D0C6-45D8-A377-F94EF95F7A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48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C0351E2-B7F8-4E7A-99E0-D32F938D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FB537-4721-498A-990D-A1D5FCC37AF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CAEDF96-B8CF-4EB5-B26C-CAA7B37E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204E6AC-CAFD-4663-B509-BA2F102C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A8F92-468B-4E6E-B4BB-E710E9794F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596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3E8A167-F8AA-4FB2-B811-D78027C2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3B0A-9058-4B60-BE9B-C58A0AD3298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B6E8040-E816-4F3E-BD09-12C9232F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E73640D-9E66-46E3-8B10-8FDD190D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ADB58-A23B-4834-9F9B-BF8ED2BF7A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166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F97D979-E3F9-40DA-868B-87DD4B37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2D73-194A-4226-BC49-31D9D1E1291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43491FA-82D6-468E-8038-580EE308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E78A2A0-F5AE-4ADF-A8FD-1AE82751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1953C-2EE1-4F63-B169-F88AA0E933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228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8950C51-1FCD-4AFC-9D9B-80D6CD08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03C53-EE69-4A4E-95AC-A850B58FB42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F57CB69-8ED5-4F22-94E6-2ED27515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AD325EC-F63C-4673-9ECD-818D834A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1AEEA-1DA7-4E7B-82F5-6EEBDE80F1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61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9E2CCBB5-340A-4B7A-910E-38053DD8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14E36-982B-44BB-8D65-7D03B4C61C0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283B7B5F-71C9-4020-BB6A-D44C18D4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05355D14-E565-464B-A521-3FA3490C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D18C1-50B1-4DEB-920C-3283C17BC8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167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93068EC3-AB0D-4976-AC73-690E98F9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887F-A38C-4018-B569-85954FAD2BD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752C66AD-1E82-46E1-94C7-A9FFD47B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AAC62B64-909E-4313-A69D-A34CEADB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CAC25-F0F7-44CA-83AB-3E63174EE8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839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A49DE567-46A4-4FE1-A9E6-5DB644CD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DAF2-CD46-4093-8FC7-648916AD527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E37E2EE6-9ECC-42D4-B97B-01BC1324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7FC53547-3665-4418-B8E6-71C3F8D8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30D0B-3D3C-45C3-93E6-87D207F607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229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90554BF-A6E5-46F2-BDED-353E1C07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5EF8-5EA9-4643-8C0A-5D6291BCFF8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388461C-1930-412D-A878-7717DDDAB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A2F14D3-FFBB-4895-BAC8-56BE2EF4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10372-A6B0-4A9C-B772-659B28679B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0173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3885C63-686A-4067-9D9B-1C4FC867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00E9-02E0-4943-9869-8FE5449BC88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CED16907-145B-4329-8F4F-13EF90C0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2C352F3-FC23-44B6-B34F-D5388CEB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84468-C41A-48FD-9865-6A5CAB7251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967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31C0D084-B620-4821-BD3D-386EACB580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1A004E0D-381E-419D-898E-8ACBB9600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2B2FF82-75EE-4F4C-AC9F-B65D8D401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8116D9-8F0D-4FD4-9A7E-C0A7C41CF27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C829F6A-BE92-433D-A10D-24287283F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4C1FD85-051E-4353-9523-A916F2AF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9B05D33-18EF-4B81-B4A1-F85A0E4FF3B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kolowrat.cz/imgs/kl/kl_024a_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eskyles.dakam.cz/foto/foto/mochomurky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www.kct-tabor.cz/gymta/ChranenaUzemiCR/CeskyLes/img/chko_cesky_les.jpg">
            <a:extLst>
              <a:ext uri="{FF2B5EF4-FFF2-40B4-BE49-F238E27FC236}">
                <a16:creationId xmlns:a16="http://schemas.microsoft.com/office/drawing/2014/main" id="{259D3CE6-F985-4A47-A1FB-2F479FC91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524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48159A2-59BF-4EDA-B8FA-0C5D824A3A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900" b="1" dirty="0" err="1"/>
              <a:t>Český</a:t>
            </a:r>
            <a:r>
              <a:rPr lang="sl-SI" sz="8900" b="1" dirty="0"/>
              <a:t> les</a:t>
            </a:r>
            <a:br>
              <a:rPr lang="sl-SI" b="1" dirty="0"/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88B994F-1AEB-409E-821E-81106B5A4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oubor:Cesky les CZ I1A-1.png">
            <a:extLst>
              <a:ext uri="{FF2B5EF4-FFF2-40B4-BE49-F238E27FC236}">
                <a16:creationId xmlns:a16="http://schemas.microsoft.com/office/drawing/2014/main" id="{E479ABF8-3182-450F-BC1A-2EB2D4156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225"/>
            <a:ext cx="91440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slov 1">
            <a:extLst>
              <a:ext uri="{FF2B5EF4-FFF2-40B4-BE49-F238E27FC236}">
                <a16:creationId xmlns:a16="http://schemas.microsoft.com/office/drawing/2014/main" id="{7DF3437D-720D-4A1E-A040-AF5F69C0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LEGA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C271C80-729F-41D0-A756-2DB65FF2C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Jugozahodni del Češke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Predel dolg 80km ob meji z Nemčijo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idnes.cz/06/092/cl/FDV159df1_ceskyles7.jpg">
            <a:extLst>
              <a:ext uri="{FF2B5EF4-FFF2-40B4-BE49-F238E27FC236}">
                <a16:creationId xmlns:a16="http://schemas.microsoft.com/office/drawing/2014/main" id="{84945983-317D-4F04-B55D-757E7EA64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Naslov 1">
            <a:extLst>
              <a:ext uri="{FF2B5EF4-FFF2-40B4-BE49-F238E27FC236}">
                <a16:creationId xmlns:a16="http://schemas.microsoft.com/office/drawing/2014/main" id="{47834A11-BC1C-4D6E-A2B5-1948F86A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GEOLOGIJA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957B08C-7B09-4944-82C0-FA84D968C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Gozdnat svet s posameznimi travniki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Prevladujeta granit in peščenjak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4/46/CHKO_%C4%8Cesk%C3%BD_les_(CZE)_-_typical_landscape.jpg">
            <a:extLst>
              <a:ext uri="{FF2B5EF4-FFF2-40B4-BE49-F238E27FC236}">
                <a16:creationId xmlns:a16="http://schemas.microsoft.com/office/drawing/2014/main" id="{52FA680D-BC09-47A7-A95C-29981346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slov 1">
            <a:extLst>
              <a:ext uri="{FF2B5EF4-FFF2-40B4-BE49-F238E27FC236}">
                <a16:creationId xmlns:a16="http://schemas.microsoft.com/office/drawing/2014/main" id="{D77CF825-C370-4C3A-B11E-3E935ADE3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PODNEBJE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96D2F53-E29C-41D4-870D-BD9C32729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Celinsko podnebje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Padavine: 600-1200mm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Zimske temperature: -2 do -6°C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Poletne temperature: 14- 17°C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lika 4" descr="http://www.czechtourism.com/getmedia/fee5677c-4e78-4a9c-8971-f3f869131a6c/Berounka.jpg.aspx?width=452&amp;height=">
            <a:extLst>
              <a:ext uri="{FF2B5EF4-FFF2-40B4-BE49-F238E27FC236}">
                <a16:creationId xmlns:a16="http://schemas.microsoft.com/office/drawing/2014/main" id="{9B51FC51-0A7D-4BC2-9B04-52B4F4E60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Naslov 1">
            <a:extLst>
              <a:ext uri="{FF2B5EF4-FFF2-40B4-BE49-F238E27FC236}">
                <a16:creationId xmlns:a16="http://schemas.microsoft.com/office/drawing/2014/main" id="{55354F24-B0A2-43D7-BD7C-0915BBEAE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HIDROLOGIJA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C499BDF-11B2-4CC4-A818-2A7C52C35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Nahajališče pitne vode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Reki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Mže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Radbuza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lika 3" descr="Kolowrat Forest">
            <a:hlinkClick r:id="rId2" tooltip="&quot;Kolowrat Forest&quot;"/>
            <a:extLst>
              <a:ext uri="{FF2B5EF4-FFF2-40B4-BE49-F238E27FC236}">
                <a16:creationId xmlns:a16="http://schemas.microsoft.com/office/drawing/2014/main" id="{7FC07AAD-6E0F-4020-962E-F6EE5DF0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Naslov 1">
            <a:extLst>
              <a:ext uri="{FF2B5EF4-FFF2-40B4-BE49-F238E27FC236}">
                <a16:creationId xmlns:a16="http://schemas.microsoft.com/office/drawing/2014/main" id="{BB62155D-31A9-4003-8739-71545E08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ZAŠČITA NARAVE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6C09D23-DD5B-4829-AF91-A2272A401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Český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les so leta 2005 razglasili za krajinsko zaščiteno območje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lika 3" descr="http://ceskyles.dakam.cz/foto/nahled/mochomurky.jpg">
            <a:hlinkClick r:id="rId2"/>
            <a:extLst>
              <a:ext uri="{FF2B5EF4-FFF2-40B4-BE49-F238E27FC236}">
                <a16:creationId xmlns:a16="http://schemas.microsoft.com/office/drawing/2014/main" id="{F3D4CA2F-2F04-495C-AA75-15AE576D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Naslov 1">
            <a:extLst>
              <a:ext uri="{FF2B5EF4-FFF2-40B4-BE49-F238E27FC236}">
                <a16:creationId xmlns:a16="http://schemas.microsoft.com/office/drawing/2014/main" id="{DCE9A4A0-ED12-4B8B-9DCB-8042CA53A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FLORA IN FAVNA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880D9F3-25E2-4746-9E49-075F510B4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Ekosistem oblikoval človek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Raznovrstna vegetacija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odsko">
            <a:extLst>
              <a:ext uri="{FF2B5EF4-FFF2-40B4-BE49-F238E27FC236}">
                <a16:creationId xmlns:a16="http://schemas.microsoft.com/office/drawing/2014/main" id="{7E16DD10-3D17-4157-944F-D10E9084A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Naslov 1">
            <a:extLst>
              <a:ext uri="{FF2B5EF4-FFF2-40B4-BE49-F238E27FC236}">
                <a16:creationId xmlns:a16="http://schemas.microsoft.com/office/drawing/2014/main" id="{58B45DD1-C224-4A4F-BE9E-968AC999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TURIZEM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C14BF80-37CD-44E7-AFAB-77238AF1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Kolesarjenje in pohodništvo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Neokrnjena narava, prostrani gozdovi, gozdni sadeži in gobe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Český les </vt:lpstr>
      <vt:lpstr>LEGA</vt:lpstr>
      <vt:lpstr>GEOLOGIJA</vt:lpstr>
      <vt:lpstr>PODNEBJE</vt:lpstr>
      <vt:lpstr>HIDROLOGIJA</vt:lpstr>
      <vt:lpstr>ZAŠČITA NARAVE</vt:lpstr>
      <vt:lpstr>FLORA IN FAVNA</vt:lpstr>
      <vt:lpstr>TURIZEM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2019-05-31T08:39:25Z</dcterms:created>
  <dcterms:modified xsi:type="dcterms:W3CDTF">2019-05-31T08:39:25Z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