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40" r:id="rId1"/>
  </p:sldMasterIdLst>
  <p:notesMasterIdLst>
    <p:notesMasterId r:id="rId12"/>
  </p:notesMasterIdLst>
  <p:sldIdLst>
    <p:sldId id="256" r:id="rId2"/>
    <p:sldId id="257" r:id="rId3"/>
    <p:sldId id="258" r:id="rId4"/>
    <p:sldId id="260" r:id="rId5"/>
    <p:sldId id="261" r:id="rId6"/>
    <p:sldId id="259" r:id="rId7"/>
    <p:sldId id="264" r:id="rId8"/>
    <p:sldId id="262" r:id="rId9"/>
    <p:sldId id="263" r:id="rId10"/>
    <p:sldId id="266" r:id="rId11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0"/>
  </p:normalViewPr>
  <p:slideViewPr>
    <p:cSldViewPr>
      <p:cViewPr varScale="1">
        <p:scale>
          <a:sx n="154" d="100"/>
          <a:sy n="154" d="100"/>
        </p:scale>
        <p:origin x="1608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09B9353-3484-4D5D-BF46-5201482636C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2A1F45-6FA0-4353-8531-F4DDEFF922C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8C49435-264B-4AE3-B7E6-4CB2D43E490E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2FB6777-FBCD-4033-9238-829E46619A7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CBFAFB0-5876-4520-A8F4-5B3DB9753B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sl-SI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B15702-34D3-49C7-A9A5-5270F8433AF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5B6D4E-9C94-4C92-B757-9389E4FE1F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4A12C2E2-15B8-4D3D-8ED2-0E5A3D3D3039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ADF39275-87B2-4202-AEC3-BFDE5FE8695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8FBDF5C1-2092-43D7-A677-84740ED6B10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sl-SI" altLang="sl-SI"/>
              <a:t>92‘ Zvezna republika Jugoslavija,</a:t>
            </a:r>
          </a:p>
          <a:p>
            <a:pPr>
              <a:spcBef>
                <a:spcPct val="0"/>
              </a:spcBef>
            </a:pPr>
            <a:r>
              <a:rPr lang="sl-SI" altLang="sl-SI"/>
              <a:t>2003 Srbija in Črna gora</a:t>
            </a:r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A8240E80-4FFA-4B9F-B1D8-52EED12AEE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fld id="{59727B52-70D3-4295-899B-AD52E9CA4B7C}" type="slidenum">
              <a:rPr lang="sl-SI" altLang="sl-SI">
                <a:latin typeface="Calibri" panose="020F0502020204030204" pitchFamily="34" charset="0"/>
              </a:rPr>
              <a:pPr/>
              <a:t>3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54398C82-06A6-4A56-9579-0EABBEF61BC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B275E55D-1EC0-4153-83E4-E07B5574BA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sl-SI" altLang="sl-SI"/>
              <a:t>Meditaranska burja</a:t>
            </a:r>
          </a:p>
          <a:p>
            <a:pPr>
              <a:spcBef>
                <a:spcPct val="0"/>
              </a:spcBef>
            </a:pPr>
            <a:r>
              <a:rPr lang="sl-SI" altLang="sl-SI"/>
              <a:t>Maestral</a:t>
            </a:r>
          </a:p>
          <a:p>
            <a:pPr>
              <a:spcBef>
                <a:spcPct val="0"/>
              </a:spcBef>
            </a:pPr>
            <a:endParaRPr lang="sl-SI" altLang="sl-SI"/>
          </a:p>
          <a:p>
            <a:pPr>
              <a:spcBef>
                <a:spcPct val="0"/>
              </a:spcBef>
            </a:pPr>
            <a:r>
              <a:rPr lang="sl-SI" altLang="sl-SI"/>
              <a:t>Ravnine, kotline,</a:t>
            </a:r>
          </a:p>
          <a:p>
            <a:pPr>
              <a:spcBef>
                <a:spcPct val="0"/>
              </a:spcBef>
            </a:pPr>
            <a:r>
              <a:rPr lang="sl-SI" altLang="sl-SI"/>
              <a:t>Skadarski bazen, ravnice</a:t>
            </a:r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96F577BA-8D4E-44B0-AF5F-74DDC643E2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fld id="{9649F1BA-3DEC-49B2-883D-4AA9741BEAD0}" type="slidenum">
              <a:rPr lang="sl-SI" altLang="sl-SI">
                <a:latin typeface="Calibri" panose="020F0502020204030204" pitchFamily="34" charset="0"/>
              </a:rPr>
              <a:pPr/>
              <a:t>5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2999D85A-341B-42B7-8353-C39383571E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6D7AF5B6-028B-4C81-9039-CEA163E4A86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548DDBF8-F904-4E08-B49B-D82C4B527F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fld id="{1785920A-0777-4DE4-A451-F532B05D8284}" type="slidenum">
              <a:rPr lang="sl-SI" altLang="sl-SI">
                <a:latin typeface="Calibri" panose="020F0502020204030204" pitchFamily="34" charset="0"/>
              </a:rPr>
              <a:pPr/>
              <a:t>6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5002DA99-2C33-4CFB-BA34-662B4499266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C12C140E-38FA-4C94-AE53-2589BF33348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sl-SI" altLang="sl-SI"/>
              <a:t>Budvanski zaliv</a:t>
            </a:r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51DF2E81-6082-478A-8808-EE857DBA11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fld id="{46D7828B-AF27-4F88-A9E6-C8EA8A44A72A}" type="slidenum">
              <a:rPr lang="sl-SI" altLang="sl-SI">
                <a:latin typeface="Calibri" panose="020F0502020204030204" pitchFamily="34" charset="0"/>
              </a:rPr>
              <a:pPr/>
              <a:t>7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1A8D09B9-856D-4759-AC37-288F71B930D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47DD36B7-040B-4C0F-B9D5-05CD9921DE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sl-SI" altLang="sl-SI"/>
              <a:t>Do 2. sv vojne prestolnica</a:t>
            </a: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FAF861C5-2295-4954-BD1D-B00839E44F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fld id="{D0634AEC-6D8A-4296-9496-566F5CBA92A0}" type="slidenum">
              <a:rPr lang="sl-SI" altLang="sl-SI">
                <a:latin typeface="Calibri" panose="020F0502020204030204" pitchFamily="34" charset="0"/>
              </a:rPr>
              <a:pPr/>
              <a:t>9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8BE103D7-3834-4FAA-88F9-34960019566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E597C523-E345-4188-A8AE-15B79442D1A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sl-SI" altLang="sl-SI"/>
              <a:t>Do 2. sv vojne prestolnica</a:t>
            </a:r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922F1C04-CCC1-4303-BBAC-886AD896C7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fld id="{76C9AB64-2736-445A-84BE-9E6182BBE858}" type="slidenum">
              <a:rPr lang="sl-SI" altLang="sl-SI">
                <a:latin typeface="Calibri" panose="020F0502020204030204" pitchFamily="34" charset="0"/>
              </a:rPr>
              <a:pPr/>
              <a:t>10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556C732-3F74-4C36-8B9F-1C6E14DE2AF6}"/>
              </a:ext>
            </a:extLst>
          </p:cNvPr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3FC72C-9B73-40F4-A004-6D85EB611F33}"/>
              </a:ext>
            </a:extLst>
          </p:cNvPr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ACD260-A4D6-4F1D-9C4A-991C53096211}"/>
              </a:ext>
            </a:extLst>
          </p:cNvPr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F6CA3E-3EFB-4F6B-B678-5B6FAC323AE9}"/>
              </a:ext>
            </a:extLst>
          </p:cNvPr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traight Connector 9">
            <a:extLst>
              <a:ext uri="{FF2B5EF4-FFF2-40B4-BE49-F238E27FC236}">
                <a16:creationId xmlns:a16="http://schemas.microsoft.com/office/drawing/2014/main" id="{F1688A17-ECCA-4D94-8B8B-03BC8D06C17F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Straight Connector 10">
            <a:extLst>
              <a:ext uri="{FF2B5EF4-FFF2-40B4-BE49-F238E27FC236}">
                <a16:creationId xmlns:a16="http://schemas.microsoft.com/office/drawing/2014/main" id="{766C681C-A0CD-4E7A-9E09-C2522596BF93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Straight Connector 11">
            <a:extLst>
              <a:ext uri="{FF2B5EF4-FFF2-40B4-BE49-F238E27FC236}">
                <a16:creationId xmlns:a16="http://schemas.microsoft.com/office/drawing/2014/main" id="{C8892960-B9B8-47B2-B3B6-5D99EBF54AE6}"/>
              </a:ext>
            </a:extLst>
          </p:cNvPr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Straight Connector 12">
            <a:extLst>
              <a:ext uri="{FF2B5EF4-FFF2-40B4-BE49-F238E27FC236}">
                <a16:creationId xmlns:a16="http://schemas.microsoft.com/office/drawing/2014/main" id="{4F008D5F-DBC9-479B-B46F-91747C55D1C5}"/>
              </a:ext>
            </a:extLst>
          </p:cNvPr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Straight Connector 13">
            <a:extLst>
              <a:ext uri="{FF2B5EF4-FFF2-40B4-BE49-F238E27FC236}">
                <a16:creationId xmlns:a16="http://schemas.microsoft.com/office/drawing/2014/main" id="{E1CAC4AB-673E-46C4-A5A2-3769ED3ABF90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Straight Connector 14">
            <a:extLst>
              <a:ext uri="{FF2B5EF4-FFF2-40B4-BE49-F238E27FC236}">
                <a16:creationId xmlns:a16="http://schemas.microsoft.com/office/drawing/2014/main" id="{5D444661-2615-4D7A-803B-25136F60206A}"/>
              </a:ext>
            </a:extLst>
          </p:cNvPr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6B5DDBA-316B-4182-865A-ECAC7728D0A4}"/>
              </a:ext>
            </a:extLst>
          </p:cNvPr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93FCA0B-EC81-4B9B-B84C-029C58996662}"/>
              </a:ext>
            </a:extLst>
          </p:cNvPr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7B795A4-2E46-4A85-B74A-C92D87F110EF}"/>
              </a:ext>
            </a:extLst>
          </p:cNvPr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8517C53-9889-4E03-A963-75F102BF9939}"/>
              </a:ext>
            </a:extLst>
          </p:cNvPr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4E0AC9F-EF7B-4514-BEA5-97872873AA88}"/>
              </a:ext>
            </a:extLst>
          </p:cNvPr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9B234F7-B09A-4065-B3F8-22F2AE0F861C}"/>
              </a:ext>
            </a:extLst>
          </p:cNvPr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Date Placeholder 27">
            <a:extLst>
              <a:ext uri="{FF2B5EF4-FFF2-40B4-BE49-F238E27FC236}">
                <a16:creationId xmlns:a16="http://schemas.microsoft.com/office/drawing/2014/main" id="{18651808-4428-4427-AA81-ED7C79BB53BE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D103F-7DB0-4DE3-9CB5-3B18396A3BFF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23" name="Footer Placeholder 16">
            <a:extLst>
              <a:ext uri="{FF2B5EF4-FFF2-40B4-BE49-F238E27FC236}">
                <a16:creationId xmlns:a16="http://schemas.microsoft.com/office/drawing/2014/main" id="{CD704E14-3B8B-46B6-8302-D7B6447A3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4" name="Slide Number Placeholder 28">
            <a:extLst>
              <a:ext uri="{FF2B5EF4-FFF2-40B4-BE49-F238E27FC236}">
                <a16:creationId xmlns:a16="http://schemas.microsoft.com/office/drawing/2014/main" id="{A6B7D26C-72AA-404E-8E66-C702F2261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DED74176-87C3-4F4E-9616-5DF00473DB8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724663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60B40C58-E827-4E95-9F37-B5ACD98A2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3A8F8-9531-460B-9E5A-999DA32080DC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D8D07E5F-DCD3-49A7-BC8E-18CCAB529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19916508-C68B-44B1-90E7-4E9167C9E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BCF3C3-7DFE-4574-8D24-9EBF65C96B4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32126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031AFD0F-6792-4143-A3A4-B22238F3C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D8328-D80F-483B-8304-726A19758885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A94F6D84-6152-46F2-AE28-141DF053A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D58C8EF9-44A5-43A8-959C-215FC9B3C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D390EB-95C2-42E1-B1B3-BA736C1A2FE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47823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6A35F5D3-FBE0-44A0-9E95-CAD614029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E278A34-065A-4496-92FF-71FA719AA95E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F4E99803-44D3-4EC7-99D2-F450E36FA7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111EB9-E7DF-49AE-A229-E386F0D4CBEC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6" name="Footer Placeholder 9">
            <a:extLst>
              <a:ext uri="{FF2B5EF4-FFF2-40B4-BE49-F238E27FC236}">
                <a16:creationId xmlns:a16="http://schemas.microsoft.com/office/drawing/2014/main" id="{E2B8FCAC-84C5-4EED-A1C4-3A10900D7F7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79805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7FC6C7C-E5A8-419B-8DD5-900C80D03CA1}"/>
              </a:ext>
            </a:extLst>
          </p:cNvPr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9DD593-C760-4DA2-8D4D-AD530A3FBF77}"/>
              </a:ext>
            </a:extLst>
          </p:cNvPr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50B894-E634-469F-86F4-0B6DAF73CBD5}"/>
              </a:ext>
            </a:extLst>
          </p:cNvPr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9B391A-B10F-4229-8FC4-FEB95F235910}"/>
              </a:ext>
            </a:extLst>
          </p:cNvPr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Straight Connector 7">
            <a:extLst>
              <a:ext uri="{FF2B5EF4-FFF2-40B4-BE49-F238E27FC236}">
                <a16:creationId xmlns:a16="http://schemas.microsoft.com/office/drawing/2014/main" id="{7205EEC5-5128-4A8F-8887-8ACAE0F271E7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Straight Connector 8">
            <a:extLst>
              <a:ext uri="{FF2B5EF4-FFF2-40B4-BE49-F238E27FC236}">
                <a16:creationId xmlns:a16="http://schemas.microsoft.com/office/drawing/2014/main" id="{9EA950BC-943C-45E1-8A5F-ABE3D6050245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Straight Connector 9">
            <a:extLst>
              <a:ext uri="{FF2B5EF4-FFF2-40B4-BE49-F238E27FC236}">
                <a16:creationId xmlns:a16="http://schemas.microsoft.com/office/drawing/2014/main" id="{166E0631-AC15-47CA-B642-96F8803B9A09}"/>
              </a:ext>
            </a:extLst>
          </p:cNvPr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Straight Connector 10">
            <a:extLst>
              <a:ext uri="{FF2B5EF4-FFF2-40B4-BE49-F238E27FC236}">
                <a16:creationId xmlns:a16="http://schemas.microsoft.com/office/drawing/2014/main" id="{88F64725-3DBF-43E5-8128-480975401473}"/>
              </a:ext>
            </a:extLst>
          </p:cNvPr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Straight Connector 11">
            <a:extLst>
              <a:ext uri="{FF2B5EF4-FFF2-40B4-BE49-F238E27FC236}">
                <a16:creationId xmlns:a16="http://schemas.microsoft.com/office/drawing/2014/main" id="{8EB8AC4B-1404-4799-9FE1-7F20137A8617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0E03339-2D92-4D0B-BA9F-E9E0D5000B17}"/>
              </a:ext>
            </a:extLst>
          </p:cNvPr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68E77CF-1225-4413-95EF-4B7BB9D72329}"/>
              </a:ext>
            </a:extLst>
          </p:cNvPr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F9104BA-94C1-4714-8C64-C08414E0655D}"/>
              </a:ext>
            </a:extLst>
          </p:cNvPr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0ED312B-C4A6-43E6-837F-4D6C80CF8964}"/>
              </a:ext>
            </a:extLst>
          </p:cNvPr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A379ED9-25E7-4DA3-A37A-279F6CED61FB}"/>
              </a:ext>
            </a:extLst>
          </p:cNvPr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29B23CE-5939-4795-8177-13B5E502A06F}"/>
              </a:ext>
            </a:extLst>
          </p:cNvPr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Straight Connector 18">
            <a:extLst>
              <a:ext uri="{FF2B5EF4-FFF2-40B4-BE49-F238E27FC236}">
                <a16:creationId xmlns:a16="http://schemas.microsoft.com/office/drawing/2014/main" id="{8BE48F04-D870-48B0-AA52-B36C9E3DBDC0}"/>
              </a:ext>
            </a:extLst>
          </p:cNvPr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4DC1E809-8B00-4AA1-A7C5-02E930968245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34436-68E9-4AEB-AF19-6D7F1E65ADDD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5E37F7C9-02A6-43EB-8E56-70012CF68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5CBC79B0-8EBA-4C41-A561-239A334F8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B2EC09C6-5AC5-4575-871C-E75EEFBB1EB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578486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0CDE8C76-D65E-40F0-8DDF-5A8DD44EE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F1D91-67AD-4D9B-8627-36FB9AEAAD90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245722B9-63CD-4AF7-8C6F-E47B5D801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CFCCF353-1501-4083-B684-6D480D649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D7F5E6-6814-4E9A-9F69-E54D20D5AAB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5404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13">
            <a:extLst>
              <a:ext uri="{FF2B5EF4-FFF2-40B4-BE49-F238E27FC236}">
                <a16:creationId xmlns:a16="http://schemas.microsoft.com/office/drawing/2014/main" id="{C842BB91-B83B-49F9-A3E7-F01229420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1818C-95FC-49DF-9966-DEBAFD751B85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73BFB910-595E-4EE2-AF48-85AEF861C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22">
            <a:extLst>
              <a:ext uri="{FF2B5EF4-FFF2-40B4-BE49-F238E27FC236}">
                <a16:creationId xmlns:a16="http://schemas.microsoft.com/office/drawing/2014/main" id="{6A562905-3CBF-412D-A5E8-8E92BF370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889600-52FF-420C-93F4-860CF44EF37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83496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5">
            <a:extLst>
              <a:ext uri="{FF2B5EF4-FFF2-40B4-BE49-F238E27FC236}">
                <a16:creationId xmlns:a16="http://schemas.microsoft.com/office/drawing/2014/main" id="{E48D585D-920F-4267-B035-5BC059DFC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D974CF7-E378-49BD-8B95-DC140B6CA4B8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456297AC-C2D7-456A-B5A7-68B04D701E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6441926-68E5-4D9F-9972-612E0FE7B473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C3892C2F-A52D-4695-8E3E-35B58AD63C2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8840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>
            <a:extLst>
              <a:ext uri="{FF2B5EF4-FFF2-40B4-BE49-F238E27FC236}">
                <a16:creationId xmlns:a16="http://schemas.microsoft.com/office/drawing/2014/main" id="{B7F258BA-9CAB-465A-AF03-52A4478B1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E8DFF-8FB2-429E-B5C9-CDF7DBEBD863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94AFC6-EC75-4B81-96F5-12363A958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22">
            <a:extLst>
              <a:ext uri="{FF2B5EF4-FFF2-40B4-BE49-F238E27FC236}">
                <a16:creationId xmlns:a16="http://schemas.microsoft.com/office/drawing/2014/main" id="{4EA79BB6-5216-4F40-AF61-C6FFDE964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64387D-1ECF-45AB-84C7-45B86AD1225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87706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>
            <a:extLst>
              <a:ext uri="{FF2B5EF4-FFF2-40B4-BE49-F238E27FC236}">
                <a16:creationId xmlns:a16="http://schemas.microsoft.com/office/drawing/2014/main" id="{AAC6967A-BCA6-4551-BDEE-3D1F665012E2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Straight Connector 5">
            <a:extLst>
              <a:ext uri="{FF2B5EF4-FFF2-40B4-BE49-F238E27FC236}">
                <a16:creationId xmlns:a16="http://schemas.microsoft.com/office/drawing/2014/main" id="{0147B565-CB0C-49F1-8CFB-49B4BE8AD682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Straight Connector 17">
            <a:extLst>
              <a:ext uri="{FF2B5EF4-FFF2-40B4-BE49-F238E27FC236}">
                <a16:creationId xmlns:a16="http://schemas.microsoft.com/office/drawing/2014/main" id="{A3602AB7-11F5-4FF5-80FA-286879B297ED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8" name="Straight Connector 18">
            <a:extLst>
              <a:ext uri="{FF2B5EF4-FFF2-40B4-BE49-F238E27FC236}">
                <a16:creationId xmlns:a16="http://schemas.microsoft.com/office/drawing/2014/main" id="{873568AF-7E6D-48D3-B8A3-CD46B2852902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EE58AB-2DC9-4E85-8B31-2CCF29230AE2}"/>
              </a:ext>
            </a:extLst>
          </p:cNvPr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traight Connector 20">
            <a:extLst>
              <a:ext uri="{FF2B5EF4-FFF2-40B4-BE49-F238E27FC236}">
                <a16:creationId xmlns:a16="http://schemas.microsoft.com/office/drawing/2014/main" id="{7BF6BA40-DF39-43A5-A7EA-FDDFD76BA862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CC590AB-F244-4BFB-AC01-18A5F7C99091}"/>
              </a:ext>
            </a:extLst>
          </p:cNvPr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20">
            <a:extLst>
              <a:ext uri="{FF2B5EF4-FFF2-40B4-BE49-F238E27FC236}">
                <a16:creationId xmlns:a16="http://schemas.microsoft.com/office/drawing/2014/main" id="{1ED3DA83-4AA5-4C37-8EE1-E5AEDD363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FE22E71-C2BA-44A9-B554-D4AC98E4D0C2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13" name="Slide Number Placeholder 21">
            <a:extLst>
              <a:ext uri="{FF2B5EF4-FFF2-40B4-BE49-F238E27FC236}">
                <a16:creationId xmlns:a16="http://schemas.microsoft.com/office/drawing/2014/main" id="{806BC0B5-3643-472B-ADDE-74CA7E743F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328E88-D127-46B0-841A-ED05BCE848C4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4" name="Footer Placeholder 22">
            <a:extLst>
              <a:ext uri="{FF2B5EF4-FFF2-40B4-BE49-F238E27FC236}">
                <a16:creationId xmlns:a16="http://schemas.microsoft.com/office/drawing/2014/main" id="{A602DF2D-951F-47EC-8F6B-94F61E622EC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691830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>
            <a:extLst>
              <a:ext uri="{FF2B5EF4-FFF2-40B4-BE49-F238E27FC236}">
                <a16:creationId xmlns:a16="http://schemas.microsoft.com/office/drawing/2014/main" id="{B114D243-729C-419E-8248-F3C1B80DA55D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8D23B17-13C9-4F89-86E5-9E11E24DA0E4}"/>
              </a:ext>
            </a:extLst>
          </p:cNvPr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Straight Connector 17">
            <a:extLst>
              <a:ext uri="{FF2B5EF4-FFF2-40B4-BE49-F238E27FC236}">
                <a16:creationId xmlns:a16="http://schemas.microsoft.com/office/drawing/2014/main" id="{B8A77F28-CABC-4E17-8B9E-57232776077D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31143B1-10B8-414C-B8E0-60A1BA3947AD}"/>
              </a:ext>
            </a:extLst>
          </p:cNvPr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traight Connector 19">
            <a:extLst>
              <a:ext uri="{FF2B5EF4-FFF2-40B4-BE49-F238E27FC236}">
                <a16:creationId xmlns:a16="http://schemas.microsoft.com/office/drawing/2014/main" id="{243BD724-04D4-4A4B-96C4-DE8E4527B97D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0" name="Straight Connector 9">
            <a:extLst>
              <a:ext uri="{FF2B5EF4-FFF2-40B4-BE49-F238E27FC236}">
                <a16:creationId xmlns:a16="http://schemas.microsoft.com/office/drawing/2014/main" id="{0CE0FC78-E67C-43E2-BF02-9EE676D5253F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Straight Connector 23">
            <a:extLst>
              <a:ext uri="{FF2B5EF4-FFF2-40B4-BE49-F238E27FC236}">
                <a16:creationId xmlns:a16="http://schemas.microsoft.com/office/drawing/2014/main" id="{CD2D4BA3-ED41-4F98-826A-B05C38566285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6">
            <a:extLst>
              <a:ext uri="{FF2B5EF4-FFF2-40B4-BE49-F238E27FC236}">
                <a16:creationId xmlns:a16="http://schemas.microsoft.com/office/drawing/2014/main" id="{4877B39F-2196-4EB0-BDB1-4F12F28DD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CEA96C6-5015-4067-B7FA-3023BD845B0F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13" name="Slide Number Placeholder 17">
            <a:extLst>
              <a:ext uri="{FF2B5EF4-FFF2-40B4-BE49-F238E27FC236}">
                <a16:creationId xmlns:a16="http://schemas.microsoft.com/office/drawing/2014/main" id="{3F4D817D-37EB-49E7-B0D4-8BB6B83C44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7D0E5D5-C5E0-4274-AE7E-0624101A8F02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4" name="Footer Placeholder 20">
            <a:extLst>
              <a:ext uri="{FF2B5EF4-FFF2-40B4-BE49-F238E27FC236}">
                <a16:creationId xmlns:a16="http://schemas.microsoft.com/office/drawing/2014/main" id="{2A36E3DE-292A-4F8B-A6BA-8297296472B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69004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>
            <a:extLst>
              <a:ext uri="{FF2B5EF4-FFF2-40B4-BE49-F238E27FC236}">
                <a16:creationId xmlns:a16="http://schemas.microsoft.com/office/drawing/2014/main" id="{7C0802B1-9851-490B-A145-80717B2C4E3F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Title Placeholder 21">
            <a:extLst>
              <a:ext uri="{FF2B5EF4-FFF2-40B4-BE49-F238E27FC236}">
                <a16:creationId xmlns:a16="http://schemas.microsoft.com/office/drawing/2014/main" id="{DC3C8991-8772-4FFA-B360-074A2E9D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8" name="Text Placeholder 12">
            <a:extLst>
              <a:ext uri="{FF2B5EF4-FFF2-40B4-BE49-F238E27FC236}">
                <a16:creationId xmlns:a16="http://schemas.microsoft.com/office/drawing/2014/main" id="{4F3849F5-5002-45F9-BB1B-01158DD5F0D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text styles</a:t>
            </a:r>
          </a:p>
          <a:p>
            <a:pPr lvl="1"/>
            <a:r>
              <a:rPr lang="en-US" altLang="sl-SI"/>
              <a:t>Second level</a:t>
            </a:r>
          </a:p>
          <a:p>
            <a:pPr lvl="2"/>
            <a:r>
              <a:rPr lang="en-US" altLang="sl-SI"/>
              <a:t>Third level</a:t>
            </a:r>
          </a:p>
          <a:p>
            <a:pPr lvl="3"/>
            <a:r>
              <a:rPr lang="en-US" altLang="sl-SI"/>
              <a:t>Fourth level</a:t>
            </a:r>
          </a:p>
          <a:p>
            <a:pPr lvl="4"/>
            <a:r>
              <a:rPr lang="en-US" altLang="sl-SI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46302CEE-E30A-458A-8F71-3E3E7A8DD5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89B0145-041C-49E9-B45B-3B97D3921872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1E4363-3D40-483B-BE72-10DE5366A6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E10067F2-E598-43DF-B41D-391CE6BB8811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32" name="Straight Connector 8">
            <a:extLst>
              <a:ext uri="{FF2B5EF4-FFF2-40B4-BE49-F238E27FC236}">
                <a16:creationId xmlns:a16="http://schemas.microsoft.com/office/drawing/2014/main" id="{530D998A-7FE2-44E3-82B1-9B9415B66D9C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79E36F-F6B5-4DEF-BD33-14224CB71EF4}"/>
              </a:ext>
            </a:extLst>
          </p:cNvPr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4" name="Straight Connector 10">
            <a:extLst>
              <a:ext uri="{FF2B5EF4-FFF2-40B4-BE49-F238E27FC236}">
                <a16:creationId xmlns:a16="http://schemas.microsoft.com/office/drawing/2014/main" id="{94484744-0EDF-410E-AD68-FCD5569585D1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2461E95-738B-405E-9267-469423AF95DB}"/>
              </a:ext>
            </a:extLst>
          </p:cNvPr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2E6FE8A5-CFE1-4F94-94B5-CE5EF45648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fld id="{BFAA71B3-791C-4782-91BD-2C77CEC84812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58" r:id="rId4"/>
    <p:sldLayoutId id="2147483859" r:id="rId5"/>
    <p:sldLayoutId id="2147483866" r:id="rId6"/>
    <p:sldLayoutId id="2147483860" r:id="rId7"/>
    <p:sldLayoutId id="2147483867" r:id="rId8"/>
    <p:sldLayoutId id="2147483868" r:id="rId9"/>
    <p:sldLayoutId id="2147483861" r:id="rId10"/>
    <p:sldLayoutId id="214748386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ubtitle 2">
            <a:extLst>
              <a:ext uri="{FF2B5EF4-FFF2-40B4-BE49-F238E27FC236}">
                <a16:creationId xmlns:a16="http://schemas.microsoft.com/office/drawing/2014/main" id="{5EB67FDB-7EF5-4FFF-84EB-79489833E2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003800"/>
            <a:ext cx="6172200" cy="1371600"/>
          </a:xfrm>
        </p:spPr>
        <p:txBody>
          <a:bodyPr/>
          <a:lstStyle/>
          <a:p>
            <a:pPr algn="r"/>
            <a:r>
              <a:rPr lang="sl-SI" altLang="sl-SI" sz="2000"/>
              <a:t> </a:t>
            </a:r>
            <a:endParaRPr lang="sl-SI" altLang="sl-SI" sz="20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9DC7A0B-458D-48FA-B3FD-328B35DC0735}"/>
              </a:ext>
            </a:extLst>
          </p:cNvPr>
          <p:cNvSpPr txBox="1">
            <a:spLocks/>
          </p:cNvSpPr>
          <p:nvPr/>
        </p:nvSpPr>
        <p:spPr>
          <a:xfrm>
            <a:off x="1863725" y="-100013"/>
            <a:ext cx="6172200" cy="1895476"/>
          </a:xfrm>
          <a:prstGeom prst="rect">
            <a:avLst/>
          </a:prstGeom>
        </p:spPr>
        <p:txBody>
          <a:bodyPr anchor="b"/>
          <a:lstStyle>
            <a:lvl1pPr algn="l" rtl="0" eaLnBrk="1" latinLnBrk="0" hangingPunct="1">
              <a:spcBef>
                <a:spcPct val="0"/>
              </a:spcBef>
              <a:buNone/>
              <a:defRPr kumimoji="0" sz="3000" b="1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sl-SI" sz="8000" dirty="0"/>
              <a:t>Črna gora</a:t>
            </a:r>
          </a:p>
        </p:txBody>
      </p:sp>
      <p:pic>
        <p:nvPicPr>
          <p:cNvPr id="8197" name="Picture 3" descr="C:\Users\Kus\Desktop\zajteta2.PNG">
            <a:extLst>
              <a:ext uri="{FF2B5EF4-FFF2-40B4-BE49-F238E27FC236}">
                <a16:creationId xmlns:a16="http://schemas.microsoft.com/office/drawing/2014/main" id="{1635179C-EF4E-438C-9F30-0722BF9B8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795463"/>
            <a:ext cx="300990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4B60B-7C78-433A-8D4A-09A5796CF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sz="6000" b="1" dirty="0"/>
              <a:t>Znamenitosti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6885C2CF-FFC2-4353-840E-7AAE7262C2F8}"/>
              </a:ext>
            </a:extLst>
          </p:cNvPr>
          <p:cNvSpPr txBox="1">
            <a:spLocks/>
          </p:cNvSpPr>
          <p:nvPr/>
        </p:nvSpPr>
        <p:spPr bwMode="auto">
          <a:xfrm>
            <a:off x="582613" y="1984375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639763" indent="-2730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indent="-182563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187450" indent="-182563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1462088" indent="-182563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1919288" indent="-182563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376488" indent="-182563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2833688" indent="-182563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290888" indent="-182563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r>
              <a:rPr lang="sl-SI" altLang="sl-SI" sz="3200" b="1"/>
              <a:t>Skadarsko jezero:</a:t>
            </a:r>
          </a:p>
          <a:p>
            <a:pPr lvl="1"/>
            <a:r>
              <a:rPr lang="sl-SI" altLang="sl-SI" sz="2400"/>
              <a:t>Največje jezero na Balk. polotoku(370 do 530 km²),</a:t>
            </a:r>
          </a:p>
          <a:p>
            <a:pPr lvl="1"/>
            <a:r>
              <a:rPr lang="sl-SI" altLang="sl-SI" sz="2400"/>
              <a:t>50 otokov,</a:t>
            </a:r>
          </a:p>
          <a:p>
            <a:pPr lvl="1"/>
            <a:r>
              <a:rPr lang="sl-SI" altLang="sl-SI" sz="2400"/>
              <a:t>Meja med Črno goro in Albanijo.</a:t>
            </a:r>
          </a:p>
          <a:p>
            <a:pPr lvl="1"/>
            <a:endParaRPr lang="sl-SI" altLang="sl-SI" sz="2400"/>
          </a:p>
          <a:p>
            <a:pPr lvl="1"/>
            <a:endParaRPr lang="sl-SI" altLang="sl-SI" sz="2400"/>
          </a:p>
        </p:txBody>
      </p:sp>
      <p:pic>
        <p:nvPicPr>
          <p:cNvPr id="5123" name="Picture 3" descr="C:\Users\Peter\Desktop\lakes-skadarsko-1.jpg">
            <a:extLst>
              <a:ext uri="{FF2B5EF4-FFF2-40B4-BE49-F238E27FC236}">
                <a16:creationId xmlns:a16="http://schemas.microsoft.com/office/drawing/2014/main" id="{66E45E16-EF82-420E-BE35-06E736578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1755775"/>
            <a:ext cx="7562850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6CD56-9AD6-4B07-A84A-AEB62B4AE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sz="6000" b="1" dirty="0"/>
              <a:t>Splošno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4F944-5876-4AB6-BFBC-CD4E2FD9DB1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/>
              <a:t>Površina: 13,812 km</a:t>
            </a:r>
            <a:r>
              <a:rPr lang="sl-SI" baseline="30000" dirty="0"/>
              <a:t>2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/>
              <a:t>Prebivalstvo: 625,266 (2011)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45% Črnogorci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30% Srbi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25% Bošnjaki, Albanci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sl-SI" baseline="30000" dirty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/>
              <a:t>Uradni jezik : črnogorščina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/>
              <a:t>Glavno mesto: Podgorica (150tisoč)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/>
              <a:t>BDP : 6813$ (2012) (Slo: 22000$)</a:t>
            </a:r>
            <a:endParaRPr lang="sl-SI" baseline="30000" dirty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/>
              <a:t>Valuta: evro</a:t>
            </a: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endParaRPr lang="sl-SI" baseline="30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53A78-C61E-4AB0-A1D7-A0994724E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sz="6000" b="1" dirty="0"/>
              <a:t>Zgodovina</a:t>
            </a: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AA2AC858-BB26-4BEB-A0AC-DD76CA35E53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pl-PL" altLang="sl-SI"/>
              <a:t>Samostojna že od leta 1042 (Duklja), </a:t>
            </a:r>
          </a:p>
          <a:p>
            <a:r>
              <a:rPr lang="pl-PL" altLang="sl-SI"/>
              <a:t>Turška nadoblast – upori,</a:t>
            </a:r>
          </a:p>
          <a:p>
            <a:r>
              <a:rPr lang="sl-SI" altLang="sl-SI"/>
              <a:t>Berlinski kongres (1878), mednarodna suverenost,</a:t>
            </a:r>
          </a:p>
          <a:p>
            <a:r>
              <a:rPr lang="sl-SI" altLang="sl-SI"/>
              <a:t>po I. sv. vojni združitev v Jugoslavijo,</a:t>
            </a:r>
          </a:p>
          <a:p>
            <a:r>
              <a:rPr lang="sl-SI" altLang="sl-SI"/>
              <a:t>razpad SFRJ, združitev s Srbijo,</a:t>
            </a:r>
          </a:p>
          <a:p>
            <a:r>
              <a:rPr lang="sl-SI" altLang="sl-SI"/>
              <a:t>2006 referendum o neodvisnosti (55,6% za samostojnost).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0611F-DEF3-43ED-BB05-29F491007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sz="6000" b="1" dirty="0"/>
              <a:t>Lega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A657E3-14F8-4EC0-A1F3-84D9149678F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/>
              <a:t>Jugovzhodna Evropa,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/>
              <a:t>Balkanski polotok,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/>
              <a:t>Ob Jadranskem morju na JZ,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/>
              <a:t>Meji: SV – Srbija, JZ – Hrvaška, Z – Bosna in Hercegovina, JV – Albanija.</a:t>
            </a: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endParaRPr lang="sl-SI" dirty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</p:txBody>
      </p:sp>
      <p:pic>
        <p:nvPicPr>
          <p:cNvPr id="11268" name="Picture 2" descr="C:\Users\Peter\Desktop\Capture.PNG">
            <a:extLst>
              <a:ext uri="{FF2B5EF4-FFF2-40B4-BE49-F238E27FC236}">
                <a16:creationId xmlns:a16="http://schemas.microsoft.com/office/drawing/2014/main" id="{9FBC85D8-AAFE-4902-944B-411326CC4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860800"/>
            <a:ext cx="273685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asdfssssssssssssssssss" title="fffff">
            <a:extLst>
              <a:ext uri="{FF2B5EF4-FFF2-40B4-BE49-F238E27FC236}">
                <a16:creationId xmlns:a16="http://schemas.microsoft.com/office/drawing/2014/main" id="{1C743287-7AF3-42E0-BCF1-773DC315C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52850" y="2420938"/>
            <a:ext cx="4648200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eter\Desktop\montenegro.PNG">
            <a:extLst>
              <a:ext uri="{FF2B5EF4-FFF2-40B4-BE49-F238E27FC236}">
                <a16:creationId xmlns:a16="http://schemas.microsoft.com/office/drawing/2014/main" id="{2EFF8C79-0F49-433C-ACB0-BBE7D4B18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188" y="2133600"/>
            <a:ext cx="4073525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9F3320-889B-494D-8B61-ED27492B6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sz="6000" b="1" dirty="0"/>
              <a:t>Relief, Podnebje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07BA23-43EE-4580-8241-1CABF3EC9A5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/>
              <a:t>Dinarsko gorstvo (Durmitor – 2522m),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/>
              <a:t>Ravnine, kotline,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/>
              <a:t>Podnebne razmere: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Mediteransko,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Sub-mediteransko,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Celinsko,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Gorsko.</a:t>
            </a:r>
          </a:p>
          <a:p>
            <a:pPr marL="365760" lvl="1" indent="0" fontAlgn="auto">
              <a:spcAft>
                <a:spcPts val="0"/>
              </a:spcAft>
              <a:buFont typeface="Wingdings 2"/>
              <a:buNone/>
              <a:defRPr/>
            </a:pPr>
            <a:endParaRPr lang="sl-SI" dirty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B58CBA-24CB-4D73-9335-D48C82BE8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6075363"/>
            <a:ext cx="3044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r>
              <a:rPr lang="sl-SI" altLang="sl-SI"/>
              <a:t>Nacionalni park Durmitor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0D7D4-EBDB-4B5E-B6C5-0624AA3AC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sz="6000" b="1" dirty="0"/>
              <a:t>Gospodarstvo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CE896DE3-2DC3-4678-A75D-97A0F92DD2B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sl-SI" altLang="sl-SI"/>
              <a:t>Temelj: Storitvene dejavnosti,</a:t>
            </a:r>
          </a:p>
          <a:p>
            <a:r>
              <a:rPr lang="sl-SI" altLang="sl-SI"/>
              <a:t>Industrija:</a:t>
            </a:r>
          </a:p>
          <a:p>
            <a:pPr lvl="1"/>
            <a:r>
              <a:rPr lang="sl-SI" altLang="sl-SI"/>
              <a:t>Jeklo, aluminij,</a:t>
            </a:r>
          </a:p>
          <a:p>
            <a:pPr lvl="1"/>
            <a:r>
              <a:rPr lang="sl-SI" altLang="sl-SI"/>
              <a:t>Hidroelektrarne,</a:t>
            </a:r>
          </a:p>
          <a:p>
            <a:pPr lvl="1"/>
            <a:r>
              <a:rPr lang="sl-SI" altLang="sl-SI"/>
              <a:t>Živilska,</a:t>
            </a:r>
          </a:p>
          <a:p>
            <a:pPr lvl="1"/>
            <a:r>
              <a:rPr lang="sl-SI" altLang="sl-SI"/>
              <a:t>Transport, telekomunikacije.</a:t>
            </a:r>
          </a:p>
          <a:p>
            <a:r>
              <a:rPr lang="sl-SI" altLang="sl-SI"/>
              <a:t>Turizem!</a:t>
            </a:r>
          </a:p>
          <a:p>
            <a:r>
              <a:rPr lang="sl-SI" altLang="sl-SI"/>
              <a:t>Gozdarstvo, lesna predelava.</a:t>
            </a:r>
          </a:p>
          <a:p>
            <a:endParaRPr lang="sl-SI" altLang="sl-SI"/>
          </a:p>
        </p:txBody>
      </p:sp>
      <p:pic>
        <p:nvPicPr>
          <p:cNvPr id="13316" name="Picture 2" descr="C:\Users\Kus\Desktop\1_StrukturaBDP_CrnaGora.png">
            <a:extLst>
              <a:ext uri="{FF2B5EF4-FFF2-40B4-BE49-F238E27FC236}">
                <a16:creationId xmlns:a16="http://schemas.microsoft.com/office/drawing/2014/main" id="{3C75DB3A-42F4-4BCD-A58E-E08F4D587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268413"/>
            <a:ext cx="5254625" cy="377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1173A-61F9-4FCB-B8C3-F56A31CC6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sz="6000" b="1" dirty="0"/>
              <a:t>Znamenitosti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31279BC-C289-4412-8C4A-5BC28D9CABF6}"/>
              </a:ext>
            </a:extLst>
          </p:cNvPr>
          <p:cNvSpPr txBox="1">
            <a:spLocks/>
          </p:cNvSpPr>
          <p:nvPr/>
        </p:nvSpPr>
        <p:spPr>
          <a:xfrm>
            <a:off x="609600" y="1557338"/>
            <a:ext cx="7467600" cy="4873625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sl-SI" sz="3200" b="1" dirty="0"/>
              <a:t>Budva: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sl-SI" sz="2900" dirty="0"/>
              <a:t>Turistično mesto, pristanišče,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sl-SI" sz="2900" dirty="0"/>
              <a:t>11 tisoč prebivalcev, 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sl-SI" sz="2900" dirty="0"/>
              <a:t>Peščene plaže,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sl-SI" sz="2900" dirty="0"/>
              <a:t>Pestra zgodovina.</a:t>
            </a:r>
          </a:p>
          <a:p>
            <a:pPr lvl="1" fontAlgn="auto">
              <a:spcAft>
                <a:spcPts val="0"/>
              </a:spcAft>
              <a:defRPr/>
            </a:pPr>
            <a:endParaRPr lang="sl-SI" sz="2900" dirty="0"/>
          </a:p>
          <a:p>
            <a:pPr marL="365760" lvl="1" indent="0" fontAlgn="auto">
              <a:spcAft>
                <a:spcPts val="0"/>
              </a:spcAft>
              <a:buFont typeface="Wingdings 2"/>
              <a:buNone/>
              <a:defRPr/>
            </a:pPr>
            <a:endParaRPr lang="sl-SI" dirty="0"/>
          </a:p>
        </p:txBody>
      </p:sp>
      <p:pic>
        <p:nvPicPr>
          <p:cNvPr id="14340" name="Picture 2" descr="C:\Users\Peter\Desktop\44edab55bbfd944beb0fda5a5de0acfb.jpg">
            <a:extLst>
              <a:ext uri="{FF2B5EF4-FFF2-40B4-BE49-F238E27FC236}">
                <a16:creationId xmlns:a16="http://schemas.microsoft.com/office/drawing/2014/main" id="{1CEA7603-5E55-411F-B917-C67C5E67F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4283075"/>
            <a:ext cx="4656138" cy="231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eter\Desktop\ville_kotor_006.jpg">
            <a:extLst>
              <a:ext uri="{FF2B5EF4-FFF2-40B4-BE49-F238E27FC236}">
                <a16:creationId xmlns:a16="http://schemas.microsoft.com/office/drawing/2014/main" id="{F13EE7FE-AD14-4C26-9EB9-2D595D1A6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1563688"/>
            <a:ext cx="6724650" cy="446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DD5EBD-A8BF-4DCA-8F5E-54645921B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sz="6000" b="1" dirty="0"/>
              <a:t>Znamenitosti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28B8483-0735-4A81-A5DC-86176D931CD8}"/>
              </a:ext>
            </a:extLst>
          </p:cNvPr>
          <p:cNvSpPr txBox="1">
            <a:spLocks/>
          </p:cNvSpPr>
          <p:nvPr/>
        </p:nvSpPr>
        <p:spPr bwMode="auto">
          <a:xfrm>
            <a:off x="609600" y="1557338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639763" indent="-2730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indent="-182563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187450" indent="-182563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1462088" indent="-182563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1919288" indent="-182563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376488" indent="-182563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2833688" indent="-182563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290888" indent="-182563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r>
              <a:rPr lang="sl-SI" altLang="sl-SI" sz="3200" b="1"/>
              <a:t>Kotor:</a:t>
            </a:r>
          </a:p>
          <a:p>
            <a:pPr lvl="1"/>
            <a:r>
              <a:rPr lang="sl-SI" altLang="sl-SI" sz="2400"/>
              <a:t>Obalno, srednjeveško mesto,</a:t>
            </a:r>
          </a:p>
          <a:p>
            <a:pPr lvl="1"/>
            <a:r>
              <a:rPr lang="sl-SI" altLang="sl-SI" sz="2400"/>
              <a:t>Unesco,</a:t>
            </a:r>
          </a:p>
          <a:p>
            <a:pPr lvl="1"/>
            <a:r>
              <a:rPr lang="sl-SI" altLang="sl-SI" sz="2400"/>
              <a:t>4km dolgo mestno obzidje,</a:t>
            </a:r>
          </a:p>
          <a:p>
            <a:pPr lvl="1"/>
            <a:r>
              <a:rPr lang="sl-SI" altLang="sl-SI" sz="2400"/>
              <a:t>18 cerkva, </a:t>
            </a:r>
          </a:p>
          <a:p>
            <a:pPr lvl="1"/>
            <a:r>
              <a:rPr lang="sl-SI" altLang="sl-SI" sz="2400"/>
              <a:t>Boka Kotorska – najjužnejši fjord.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D0F11-3488-4250-AB2E-892C8D3B8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sz="6000" b="1" dirty="0"/>
              <a:t>Znamenitosti</a:t>
            </a: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2B88298F-CBD9-4934-88D6-40C5DCBF9733}"/>
              </a:ext>
            </a:extLst>
          </p:cNvPr>
          <p:cNvSpPr txBox="1">
            <a:spLocks/>
          </p:cNvSpPr>
          <p:nvPr/>
        </p:nvSpPr>
        <p:spPr bwMode="auto">
          <a:xfrm>
            <a:off x="609600" y="1557338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639763" indent="-2730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indent="-182563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187450" indent="-182563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1462088" indent="-182563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1919288" indent="-182563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376488" indent="-182563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2833688" indent="-182563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290888" indent="-182563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r>
              <a:rPr lang="sl-SI" altLang="sl-SI" sz="3200" b="1"/>
              <a:t>Cetinje:</a:t>
            </a:r>
          </a:p>
          <a:p>
            <a:pPr lvl="1"/>
            <a:r>
              <a:rPr lang="sl-SI" altLang="sl-SI" sz="2400"/>
              <a:t>Občina na jugu Črne gore,</a:t>
            </a:r>
          </a:p>
          <a:p>
            <a:pPr lvl="1"/>
            <a:r>
              <a:rPr lang="sl-SI" altLang="sl-SI" sz="2400"/>
              <a:t>Nekdanja prestolnica,</a:t>
            </a:r>
          </a:p>
          <a:p>
            <a:pPr lvl="1"/>
            <a:r>
              <a:rPr lang="sl-SI" altLang="sl-SI" sz="2400"/>
              <a:t>Palača, samostan,</a:t>
            </a:r>
          </a:p>
          <a:p>
            <a:pPr lvl="1"/>
            <a:r>
              <a:rPr lang="sl-SI" altLang="sl-SI" sz="2400"/>
              <a:t>Vlaška cerkev.</a:t>
            </a:r>
          </a:p>
          <a:p>
            <a:pPr lvl="1"/>
            <a:endParaRPr lang="sl-SI" altLang="sl-SI" sz="2400"/>
          </a:p>
        </p:txBody>
      </p:sp>
      <p:pic>
        <p:nvPicPr>
          <p:cNvPr id="16388" name="Picture 2" descr="C:\Users\Peter\Desktop\800px-Royal_city_of_Cetinje.jpg">
            <a:extLst>
              <a:ext uri="{FF2B5EF4-FFF2-40B4-BE49-F238E27FC236}">
                <a16:creationId xmlns:a16="http://schemas.microsoft.com/office/drawing/2014/main" id="{6A275E86-17B0-46BE-A8DD-432DD72BB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463" y="3141663"/>
            <a:ext cx="4106862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0</TotalTime>
  <Words>229</Words>
  <Application>Microsoft Office PowerPoint</Application>
  <PresentationFormat>On-screen Show (4:3)</PresentationFormat>
  <Paragraphs>83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</vt:lpstr>
      <vt:lpstr>Century Schoolbook</vt:lpstr>
      <vt:lpstr>Wingdings</vt:lpstr>
      <vt:lpstr>Wingdings 2</vt:lpstr>
      <vt:lpstr>Oriel</vt:lpstr>
      <vt:lpstr>PowerPoint Presentation</vt:lpstr>
      <vt:lpstr>Splošno</vt:lpstr>
      <vt:lpstr>Zgodovina</vt:lpstr>
      <vt:lpstr>Lega</vt:lpstr>
      <vt:lpstr>Relief, Podnebje</vt:lpstr>
      <vt:lpstr>Gospodarstvo</vt:lpstr>
      <vt:lpstr>Znamenitosti</vt:lpstr>
      <vt:lpstr>Znamenitosti</vt:lpstr>
      <vt:lpstr>Znamenitosti</vt:lpstr>
      <vt:lpstr>Znamenitosti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2019-05-31T08:39:27Z</dcterms:created>
  <dcterms:modified xsi:type="dcterms:W3CDTF">2019-05-31T08:39:27Z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