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62" r:id="rId5"/>
    <p:sldId id="263" r:id="rId6"/>
    <p:sldId id="259" r:id="rId7"/>
    <p:sldId id="260" r:id="rId8"/>
    <p:sldId id="261"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05277B0-3A4A-4A53-AC4C-58A538205A03}"/>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5123" name="Rectangle 3">
            <a:extLst>
              <a:ext uri="{FF2B5EF4-FFF2-40B4-BE49-F238E27FC236}">
                <a16:creationId xmlns:a16="http://schemas.microsoft.com/office/drawing/2014/main" id="{814606F2-DA7D-443A-A6AD-54F4556E0D23}"/>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5124" name="Freeform 4">
            <a:extLst>
              <a:ext uri="{FF2B5EF4-FFF2-40B4-BE49-F238E27FC236}">
                <a16:creationId xmlns:a16="http://schemas.microsoft.com/office/drawing/2014/main" id="{0132EAC3-C831-4131-ADB8-99C5F835F961}"/>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125" name="Rectangle 5">
            <a:extLst>
              <a:ext uri="{FF2B5EF4-FFF2-40B4-BE49-F238E27FC236}">
                <a16:creationId xmlns:a16="http://schemas.microsoft.com/office/drawing/2014/main" id="{88425BA6-1A62-46F1-812A-A1C796998425}"/>
              </a:ext>
            </a:extLst>
          </p:cNvPr>
          <p:cNvSpPr>
            <a:spLocks noGrp="1" noChangeArrowheads="1"/>
          </p:cNvSpPr>
          <p:nvPr>
            <p:ph type="ftr" sz="quarter" idx="3"/>
          </p:nvPr>
        </p:nvSpPr>
        <p:spPr/>
        <p:txBody>
          <a:bodyPr/>
          <a:lstStyle>
            <a:lvl1pPr>
              <a:defRPr/>
            </a:lvl1pPr>
          </a:lstStyle>
          <a:p>
            <a:endParaRPr lang="sl-SI" altLang="sl-SI"/>
          </a:p>
        </p:txBody>
      </p:sp>
      <p:sp>
        <p:nvSpPr>
          <p:cNvPr id="5126" name="Rectangle 6">
            <a:extLst>
              <a:ext uri="{FF2B5EF4-FFF2-40B4-BE49-F238E27FC236}">
                <a16:creationId xmlns:a16="http://schemas.microsoft.com/office/drawing/2014/main" id="{01202D55-5BFC-4E71-9762-ADECB48B557D}"/>
              </a:ext>
            </a:extLst>
          </p:cNvPr>
          <p:cNvSpPr>
            <a:spLocks noGrp="1" noChangeArrowheads="1"/>
          </p:cNvSpPr>
          <p:nvPr>
            <p:ph type="sldNum" sz="quarter" idx="4"/>
          </p:nvPr>
        </p:nvSpPr>
        <p:spPr/>
        <p:txBody>
          <a:bodyPr/>
          <a:lstStyle>
            <a:lvl1pPr>
              <a:defRPr/>
            </a:lvl1pPr>
          </a:lstStyle>
          <a:p>
            <a:fld id="{30721F0B-7E91-49AD-BC24-919C8EF6DDC3}" type="slidenum">
              <a:rPr lang="sl-SI" altLang="sl-SI"/>
              <a:pPr/>
              <a:t>‹#›</a:t>
            </a:fld>
            <a:endParaRPr lang="sl-SI" altLang="sl-SI"/>
          </a:p>
        </p:txBody>
      </p:sp>
      <p:sp>
        <p:nvSpPr>
          <p:cNvPr id="5127" name="Rectangle 7">
            <a:extLst>
              <a:ext uri="{FF2B5EF4-FFF2-40B4-BE49-F238E27FC236}">
                <a16:creationId xmlns:a16="http://schemas.microsoft.com/office/drawing/2014/main" id="{F7491C18-9FBD-4043-BBA9-12CC82BB9F8B}"/>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5E37-EF26-4594-84F8-DD2A580A146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EBA6E02-AFBD-4031-91A4-252E62C8A0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F01D8B3-1943-45AE-9617-C178DF9A99B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3288D3A-CC40-4237-8A8C-2441F9FD390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D33BF9D-46AA-4EA9-BF32-DCB8F387544A}"/>
              </a:ext>
            </a:extLst>
          </p:cNvPr>
          <p:cNvSpPr>
            <a:spLocks noGrp="1"/>
          </p:cNvSpPr>
          <p:nvPr>
            <p:ph type="sldNum" sz="quarter" idx="12"/>
          </p:nvPr>
        </p:nvSpPr>
        <p:spPr/>
        <p:txBody>
          <a:bodyPr/>
          <a:lstStyle>
            <a:lvl1pPr>
              <a:defRPr/>
            </a:lvl1pPr>
          </a:lstStyle>
          <a:p>
            <a:fld id="{F9807035-3D86-46F1-8DB1-AFDA7B22AECC}" type="slidenum">
              <a:rPr lang="sl-SI" altLang="sl-SI"/>
              <a:pPr/>
              <a:t>‹#›</a:t>
            </a:fld>
            <a:endParaRPr lang="sl-SI" altLang="sl-SI"/>
          </a:p>
        </p:txBody>
      </p:sp>
    </p:spTree>
    <p:extLst>
      <p:ext uri="{BB962C8B-B14F-4D97-AF65-F5344CB8AC3E}">
        <p14:creationId xmlns:p14="http://schemas.microsoft.com/office/powerpoint/2010/main" val="38383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4F174B-2116-4057-B9DF-E2F7234A3B8B}"/>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01FACDB-A580-492A-996D-893BF1D9827C}"/>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5E78837-AA9E-40BD-81E6-434430EBE97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C1D0106-7ED1-4A3C-B86E-7A4476EA449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15DDA64-E234-4DF3-BD21-A70FF63105F5}"/>
              </a:ext>
            </a:extLst>
          </p:cNvPr>
          <p:cNvSpPr>
            <a:spLocks noGrp="1"/>
          </p:cNvSpPr>
          <p:nvPr>
            <p:ph type="sldNum" sz="quarter" idx="12"/>
          </p:nvPr>
        </p:nvSpPr>
        <p:spPr/>
        <p:txBody>
          <a:bodyPr/>
          <a:lstStyle>
            <a:lvl1pPr>
              <a:defRPr/>
            </a:lvl1pPr>
          </a:lstStyle>
          <a:p>
            <a:fld id="{020E864F-1F6B-4873-B303-A499AC6A3330}" type="slidenum">
              <a:rPr lang="sl-SI" altLang="sl-SI"/>
              <a:pPr/>
              <a:t>‹#›</a:t>
            </a:fld>
            <a:endParaRPr lang="sl-SI" altLang="sl-SI"/>
          </a:p>
        </p:txBody>
      </p:sp>
    </p:spTree>
    <p:extLst>
      <p:ext uri="{BB962C8B-B14F-4D97-AF65-F5344CB8AC3E}">
        <p14:creationId xmlns:p14="http://schemas.microsoft.com/office/powerpoint/2010/main" val="3802869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FFA67-1C85-4760-8539-821D735C0ECF}"/>
              </a:ext>
            </a:extLst>
          </p:cNvPr>
          <p:cNvSpPr>
            <a:spLocks noGrp="1"/>
          </p:cNvSpPr>
          <p:nvPr>
            <p:ph type="title"/>
          </p:nvPr>
        </p:nvSpPr>
        <p:spPr>
          <a:xfrm>
            <a:off x="457200" y="292100"/>
            <a:ext cx="8229600" cy="1384300"/>
          </a:xfrm>
        </p:spPr>
        <p:txBody>
          <a:bodyPr/>
          <a:lstStyle/>
          <a:p>
            <a:r>
              <a:rPr lang="en-US"/>
              <a:t>Click to edit Master title style</a:t>
            </a:r>
            <a:endParaRPr lang="sl-SI"/>
          </a:p>
        </p:txBody>
      </p:sp>
      <p:sp>
        <p:nvSpPr>
          <p:cNvPr id="3" name="Table Placeholder 2">
            <a:extLst>
              <a:ext uri="{FF2B5EF4-FFF2-40B4-BE49-F238E27FC236}">
                <a16:creationId xmlns:a16="http://schemas.microsoft.com/office/drawing/2014/main" id="{01039988-9CD9-4998-84C0-D15432EA7681}"/>
              </a:ext>
            </a:extLst>
          </p:cNvPr>
          <p:cNvSpPr>
            <a:spLocks noGrp="1"/>
          </p:cNvSpPr>
          <p:nvPr>
            <p:ph type="tbl" idx="1"/>
          </p:nvPr>
        </p:nvSpPr>
        <p:spPr>
          <a:xfrm>
            <a:off x="457200" y="1905000"/>
            <a:ext cx="8229600" cy="4114800"/>
          </a:xfrm>
        </p:spPr>
        <p:txBody>
          <a:bodyPr/>
          <a:lstStyle/>
          <a:p>
            <a:endParaRPr lang="sl-SI"/>
          </a:p>
        </p:txBody>
      </p:sp>
      <p:sp>
        <p:nvSpPr>
          <p:cNvPr id="4" name="Date Placeholder 3">
            <a:extLst>
              <a:ext uri="{FF2B5EF4-FFF2-40B4-BE49-F238E27FC236}">
                <a16:creationId xmlns:a16="http://schemas.microsoft.com/office/drawing/2014/main" id="{B4E01E78-4EEA-4C25-B418-518292258293}"/>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6C5FF0C-8B32-49F5-8B2A-FFF76E4EA2EA}"/>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991D4CE-450B-43CE-B15B-DF9F82E6FA98}"/>
              </a:ext>
            </a:extLst>
          </p:cNvPr>
          <p:cNvSpPr>
            <a:spLocks noGrp="1"/>
          </p:cNvSpPr>
          <p:nvPr>
            <p:ph type="sldNum" sz="quarter" idx="12"/>
          </p:nvPr>
        </p:nvSpPr>
        <p:spPr>
          <a:xfrm>
            <a:off x="6553200" y="6245225"/>
            <a:ext cx="2133600" cy="476250"/>
          </a:xfrm>
        </p:spPr>
        <p:txBody>
          <a:bodyPr/>
          <a:lstStyle>
            <a:lvl1pPr>
              <a:defRPr/>
            </a:lvl1pPr>
          </a:lstStyle>
          <a:p>
            <a:fld id="{CAAB6D72-750D-46A7-A0B1-E81E14BBF1A8}" type="slidenum">
              <a:rPr lang="sl-SI" altLang="sl-SI"/>
              <a:pPr/>
              <a:t>‹#›</a:t>
            </a:fld>
            <a:endParaRPr lang="sl-SI" altLang="sl-SI"/>
          </a:p>
        </p:txBody>
      </p:sp>
    </p:spTree>
    <p:extLst>
      <p:ext uri="{BB962C8B-B14F-4D97-AF65-F5344CB8AC3E}">
        <p14:creationId xmlns:p14="http://schemas.microsoft.com/office/powerpoint/2010/main" val="189584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EA0E-95D9-4FBA-9CC3-2654F253B2C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67B1D66-F543-4B38-B6E7-8BBE30BBC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A6678D0-867C-4545-A23E-3C57B896783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97DE93B-5E5B-4639-9771-766312DC9AC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2A8BBF8-3D28-463C-A322-F8A3C12618B3}"/>
              </a:ext>
            </a:extLst>
          </p:cNvPr>
          <p:cNvSpPr>
            <a:spLocks noGrp="1"/>
          </p:cNvSpPr>
          <p:nvPr>
            <p:ph type="sldNum" sz="quarter" idx="12"/>
          </p:nvPr>
        </p:nvSpPr>
        <p:spPr/>
        <p:txBody>
          <a:bodyPr/>
          <a:lstStyle>
            <a:lvl1pPr>
              <a:defRPr/>
            </a:lvl1pPr>
          </a:lstStyle>
          <a:p>
            <a:fld id="{B9847883-B7E3-4E63-B439-0EBDB193C31B}" type="slidenum">
              <a:rPr lang="sl-SI" altLang="sl-SI"/>
              <a:pPr/>
              <a:t>‹#›</a:t>
            </a:fld>
            <a:endParaRPr lang="sl-SI" altLang="sl-SI"/>
          </a:p>
        </p:txBody>
      </p:sp>
    </p:spTree>
    <p:extLst>
      <p:ext uri="{BB962C8B-B14F-4D97-AF65-F5344CB8AC3E}">
        <p14:creationId xmlns:p14="http://schemas.microsoft.com/office/powerpoint/2010/main" val="184081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9A370-6EE1-4DBE-8861-D633AE99B29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8150316-88DE-4336-B641-BD3DF7C87DA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8611912-55BC-488B-9330-AFDB987C3FB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25E4F86-848E-43B9-9EC5-AC94707F0BE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7C4264A-4BC0-4271-BE32-94546095238D}"/>
              </a:ext>
            </a:extLst>
          </p:cNvPr>
          <p:cNvSpPr>
            <a:spLocks noGrp="1"/>
          </p:cNvSpPr>
          <p:nvPr>
            <p:ph type="sldNum" sz="quarter" idx="12"/>
          </p:nvPr>
        </p:nvSpPr>
        <p:spPr/>
        <p:txBody>
          <a:bodyPr/>
          <a:lstStyle>
            <a:lvl1pPr>
              <a:defRPr/>
            </a:lvl1pPr>
          </a:lstStyle>
          <a:p>
            <a:fld id="{9C0D5DDC-38F3-4DBE-BB6B-6E6743F917A3}" type="slidenum">
              <a:rPr lang="sl-SI" altLang="sl-SI"/>
              <a:pPr/>
              <a:t>‹#›</a:t>
            </a:fld>
            <a:endParaRPr lang="sl-SI" altLang="sl-SI"/>
          </a:p>
        </p:txBody>
      </p:sp>
    </p:spTree>
    <p:extLst>
      <p:ext uri="{BB962C8B-B14F-4D97-AF65-F5344CB8AC3E}">
        <p14:creationId xmlns:p14="http://schemas.microsoft.com/office/powerpoint/2010/main" val="402299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30DC-4BFF-4F6F-BEF6-684975B66FD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B491EB3-C6E5-4C81-BC6A-A282DA0708C4}"/>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55B0ADE-1A51-4C7C-95BB-7A0522A244B1}"/>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9877953-61F3-4695-A96A-0876FACB04C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E14C717-042F-498F-A1C7-BD6597A98CE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478AD91-8083-47CC-BB3D-0D266D50F946}"/>
              </a:ext>
            </a:extLst>
          </p:cNvPr>
          <p:cNvSpPr>
            <a:spLocks noGrp="1"/>
          </p:cNvSpPr>
          <p:nvPr>
            <p:ph type="sldNum" sz="quarter" idx="12"/>
          </p:nvPr>
        </p:nvSpPr>
        <p:spPr/>
        <p:txBody>
          <a:bodyPr/>
          <a:lstStyle>
            <a:lvl1pPr>
              <a:defRPr/>
            </a:lvl1pPr>
          </a:lstStyle>
          <a:p>
            <a:fld id="{7E8CBF22-294F-4BA4-982F-5C02DAE915E4}" type="slidenum">
              <a:rPr lang="sl-SI" altLang="sl-SI"/>
              <a:pPr/>
              <a:t>‹#›</a:t>
            </a:fld>
            <a:endParaRPr lang="sl-SI" altLang="sl-SI"/>
          </a:p>
        </p:txBody>
      </p:sp>
    </p:spTree>
    <p:extLst>
      <p:ext uri="{BB962C8B-B14F-4D97-AF65-F5344CB8AC3E}">
        <p14:creationId xmlns:p14="http://schemas.microsoft.com/office/powerpoint/2010/main" val="423500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6F14D-7F98-4B9C-B33E-62E5EF63F37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0B4C573-9DFD-4E69-8747-B0955003402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1BFF5F-E8E4-4396-BE5C-FA4A3335D96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50D3E3B-42A2-4C8D-8406-829FD87E838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025350-8B5B-4A84-9CEF-7D18A8CE938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1A91049-671D-4541-8EBE-1FA7DBEA4BBB}"/>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D15C677-F2EB-4909-B079-84DA389FD40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6978D88-80DF-4448-9755-C9BF336E73DB}"/>
              </a:ext>
            </a:extLst>
          </p:cNvPr>
          <p:cNvSpPr>
            <a:spLocks noGrp="1"/>
          </p:cNvSpPr>
          <p:nvPr>
            <p:ph type="sldNum" sz="quarter" idx="12"/>
          </p:nvPr>
        </p:nvSpPr>
        <p:spPr/>
        <p:txBody>
          <a:bodyPr/>
          <a:lstStyle>
            <a:lvl1pPr>
              <a:defRPr/>
            </a:lvl1pPr>
          </a:lstStyle>
          <a:p>
            <a:fld id="{8A80EE14-53DD-4B8D-9809-67F74A33F03A}" type="slidenum">
              <a:rPr lang="sl-SI" altLang="sl-SI"/>
              <a:pPr/>
              <a:t>‹#›</a:t>
            </a:fld>
            <a:endParaRPr lang="sl-SI" altLang="sl-SI"/>
          </a:p>
        </p:txBody>
      </p:sp>
    </p:spTree>
    <p:extLst>
      <p:ext uri="{BB962C8B-B14F-4D97-AF65-F5344CB8AC3E}">
        <p14:creationId xmlns:p14="http://schemas.microsoft.com/office/powerpoint/2010/main" val="231912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19822-333E-496F-946E-B18755D0C65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57BEAFD-B3B8-4C7D-A57C-BA9934F8C76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E6616B5-711D-4F58-BFFB-804581E8E47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2FADFE1-1173-4A63-9FCE-3EB9ADAF0125}"/>
              </a:ext>
            </a:extLst>
          </p:cNvPr>
          <p:cNvSpPr>
            <a:spLocks noGrp="1"/>
          </p:cNvSpPr>
          <p:nvPr>
            <p:ph type="sldNum" sz="quarter" idx="12"/>
          </p:nvPr>
        </p:nvSpPr>
        <p:spPr/>
        <p:txBody>
          <a:bodyPr/>
          <a:lstStyle>
            <a:lvl1pPr>
              <a:defRPr/>
            </a:lvl1pPr>
          </a:lstStyle>
          <a:p>
            <a:fld id="{93DE2423-AC57-49A7-827A-14F5554B0255}" type="slidenum">
              <a:rPr lang="sl-SI" altLang="sl-SI"/>
              <a:pPr/>
              <a:t>‹#›</a:t>
            </a:fld>
            <a:endParaRPr lang="sl-SI" altLang="sl-SI"/>
          </a:p>
        </p:txBody>
      </p:sp>
    </p:spTree>
    <p:extLst>
      <p:ext uri="{BB962C8B-B14F-4D97-AF65-F5344CB8AC3E}">
        <p14:creationId xmlns:p14="http://schemas.microsoft.com/office/powerpoint/2010/main" val="415089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513C7E-EDD0-4FAB-A5CB-9AAE6824B02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B34B202D-F018-4A27-8831-7E72475DB39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863B08D2-CC76-4CEE-816E-3B2FFB1E510A}"/>
              </a:ext>
            </a:extLst>
          </p:cNvPr>
          <p:cNvSpPr>
            <a:spLocks noGrp="1"/>
          </p:cNvSpPr>
          <p:nvPr>
            <p:ph type="sldNum" sz="quarter" idx="12"/>
          </p:nvPr>
        </p:nvSpPr>
        <p:spPr/>
        <p:txBody>
          <a:bodyPr/>
          <a:lstStyle>
            <a:lvl1pPr>
              <a:defRPr/>
            </a:lvl1pPr>
          </a:lstStyle>
          <a:p>
            <a:fld id="{BFAD805A-5097-4159-A7CD-4E0E0124C327}" type="slidenum">
              <a:rPr lang="sl-SI" altLang="sl-SI"/>
              <a:pPr/>
              <a:t>‹#›</a:t>
            </a:fld>
            <a:endParaRPr lang="sl-SI" altLang="sl-SI"/>
          </a:p>
        </p:txBody>
      </p:sp>
    </p:spTree>
    <p:extLst>
      <p:ext uri="{BB962C8B-B14F-4D97-AF65-F5344CB8AC3E}">
        <p14:creationId xmlns:p14="http://schemas.microsoft.com/office/powerpoint/2010/main" val="263618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B11C-12C1-40E6-9F09-D40C76F348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BEE3979-2C7C-4559-AED6-2F5DE28F8DF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74A5C7E-EB4A-4A79-AACE-CDCBF7544D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7E6649-B231-4A78-9E5A-F9E9A02433F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D1FA239-CEE5-4188-88D0-95DB5219968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4E6108C-BDE5-4D7C-8FCE-1ACA0624AF47}"/>
              </a:ext>
            </a:extLst>
          </p:cNvPr>
          <p:cNvSpPr>
            <a:spLocks noGrp="1"/>
          </p:cNvSpPr>
          <p:nvPr>
            <p:ph type="sldNum" sz="quarter" idx="12"/>
          </p:nvPr>
        </p:nvSpPr>
        <p:spPr/>
        <p:txBody>
          <a:bodyPr/>
          <a:lstStyle>
            <a:lvl1pPr>
              <a:defRPr/>
            </a:lvl1pPr>
          </a:lstStyle>
          <a:p>
            <a:fld id="{0D0C6814-732F-4204-A2BA-7FA89B32A7EC}" type="slidenum">
              <a:rPr lang="sl-SI" altLang="sl-SI"/>
              <a:pPr/>
              <a:t>‹#›</a:t>
            </a:fld>
            <a:endParaRPr lang="sl-SI" altLang="sl-SI"/>
          </a:p>
        </p:txBody>
      </p:sp>
    </p:spTree>
    <p:extLst>
      <p:ext uri="{BB962C8B-B14F-4D97-AF65-F5344CB8AC3E}">
        <p14:creationId xmlns:p14="http://schemas.microsoft.com/office/powerpoint/2010/main" val="52198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8494A-8816-4345-9BF1-771E7EC1E6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F6C45CF-40B3-49B0-A21E-AF6248AE8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970CEA9-6394-4156-A0A6-379F492029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E5CE0-B481-4415-BEEA-E537428D29D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16E0641-6C8B-492A-A6AA-031DF60BF5C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ED306A8-9B12-4507-A36F-2679051933BB}"/>
              </a:ext>
            </a:extLst>
          </p:cNvPr>
          <p:cNvSpPr>
            <a:spLocks noGrp="1"/>
          </p:cNvSpPr>
          <p:nvPr>
            <p:ph type="sldNum" sz="quarter" idx="12"/>
          </p:nvPr>
        </p:nvSpPr>
        <p:spPr/>
        <p:txBody>
          <a:bodyPr/>
          <a:lstStyle>
            <a:lvl1pPr>
              <a:defRPr/>
            </a:lvl1pPr>
          </a:lstStyle>
          <a:p>
            <a:fld id="{16D1AE0D-A2B3-41DD-8E42-414CF96AB374}" type="slidenum">
              <a:rPr lang="sl-SI" altLang="sl-SI"/>
              <a:pPr/>
              <a:t>‹#›</a:t>
            </a:fld>
            <a:endParaRPr lang="sl-SI" altLang="sl-SI"/>
          </a:p>
        </p:txBody>
      </p:sp>
    </p:spTree>
    <p:extLst>
      <p:ext uri="{BB962C8B-B14F-4D97-AF65-F5344CB8AC3E}">
        <p14:creationId xmlns:p14="http://schemas.microsoft.com/office/powerpoint/2010/main" val="217509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8148531-35AF-401E-9473-5A8F2EA8EF8A}"/>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099" name="Rectangle 3">
            <a:extLst>
              <a:ext uri="{FF2B5EF4-FFF2-40B4-BE49-F238E27FC236}">
                <a16:creationId xmlns:a16="http://schemas.microsoft.com/office/drawing/2014/main" id="{D5F47F46-5D0B-4AD9-93D4-DC65BB23697F}"/>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100" name="Rectangle 4">
            <a:extLst>
              <a:ext uri="{FF2B5EF4-FFF2-40B4-BE49-F238E27FC236}">
                <a16:creationId xmlns:a16="http://schemas.microsoft.com/office/drawing/2014/main" id="{4D66A43C-BA57-4FB6-84D2-72B8335738B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4101" name="Rectangle 5">
            <a:extLst>
              <a:ext uri="{FF2B5EF4-FFF2-40B4-BE49-F238E27FC236}">
                <a16:creationId xmlns:a16="http://schemas.microsoft.com/office/drawing/2014/main" id="{7F55A263-A4C3-4982-A6F7-F1D95430872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4102" name="Rectangle 6">
            <a:extLst>
              <a:ext uri="{FF2B5EF4-FFF2-40B4-BE49-F238E27FC236}">
                <a16:creationId xmlns:a16="http://schemas.microsoft.com/office/drawing/2014/main" id="{2C64A525-E1F8-44F6-A48C-4C1FBF331EE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DF981319-7D63-44A4-AB0A-DE3E02DFD5E3}"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B820D08-0936-4C09-8A1E-C523A26F38C6}"/>
              </a:ext>
            </a:extLst>
          </p:cNvPr>
          <p:cNvSpPr>
            <a:spLocks noGrp="1" noChangeArrowheads="1"/>
          </p:cNvSpPr>
          <p:nvPr>
            <p:ph type="ctrTitle"/>
          </p:nvPr>
        </p:nvSpPr>
        <p:spPr>
          <a:xfrm>
            <a:off x="684213" y="1125538"/>
            <a:ext cx="7772400" cy="1470025"/>
          </a:xfrm>
        </p:spPr>
        <p:txBody>
          <a:bodyPr/>
          <a:lstStyle/>
          <a:p>
            <a:r>
              <a:rPr lang="sl-SI" altLang="sl-SI" sz="7200">
                <a:solidFill>
                  <a:srgbClr val="000066"/>
                </a:solidFill>
              </a:rPr>
              <a:t>CUNAMI</a:t>
            </a:r>
          </a:p>
        </p:txBody>
      </p:sp>
      <p:pic>
        <p:nvPicPr>
          <p:cNvPr id="2053" name="Picture 5" descr="cunami naslovnica">
            <a:extLst>
              <a:ext uri="{FF2B5EF4-FFF2-40B4-BE49-F238E27FC236}">
                <a16:creationId xmlns:a16="http://schemas.microsoft.com/office/drawing/2014/main" id="{20DE5E55-7AC5-463F-9FDD-70F159400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924175"/>
            <a:ext cx="3313113" cy="30257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aslovnica">
            <a:extLst>
              <a:ext uri="{FF2B5EF4-FFF2-40B4-BE49-F238E27FC236}">
                <a16:creationId xmlns:a16="http://schemas.microsoft.com/office/drawing/2014/main" id="{4F5EBC16-8B2A-4270-A129-E2A4F7704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2924175"/>
            <a:ext cx="3678237" cy="3025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diamond(in)">
                                      <p:cBhvr>
                                        <p:cTn id="14" dur="2000"/>
                                        <p:tgtEl>
                                          <p:spTgt spid="20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2054"/>
                                        </p:tgtEl>
                                        <p:attrNameLst>
                                          <p:attrName>style.visibility</p:attrName>
                                        </p:attrNameLst>
                                      </p:cBhvr>
                                      <p:to>
                                        <p:strVal val="visible"/>
                                      </p:to>
                                    </p:set>
                                    <p:animEffect transition="in" filter="checkerboard(across)">
                                      <p:cBhvr>
                                        <p:cTn id="19"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FC246C8-C1AA-41D5-9DAD-D7DDB0D47BEE}"/>
              </a:ext>
            </a:extLst>
          </p:cNvPr>
          <p:cNvSpPr>
            <a:spLocks noGrp="1" noChangeArrowheads="1"/>
          </p:cNvSpPr>
          <p:nvPr>
            <p:ph type="title"/>
          </p:nvPr>
        </p:nvSpPr>
        <p:spPr>
          <a:xfrm>
            <a:off x="539750" y="0"/>
            <a:ext cx="8229600" cy="1384300"/>
          </a:xfrm>
        </p:spPr>
        <p:txBody>
          <a:bodyPr/>
          <a:lstStyle/>
          <a:p>
            <a:r>
              <a:rPr lang="sl-SI" altLang="sl-SI"/>
              <a:t>Cunamiji v zgodovini</a:t>
            </a:r>
          </a:p>
        </p:txBody>
      </p:sp>
      <p:graphicFrame>
        <p:nvGraphicFramePr>
          <p:cNvPr id="21561" name="Group 57">
            <a:extLst>
              <a:ext uri="{FF2B5EF4-FFF2-40B4-BE49-F238E27FC236}">
                <a16:creationId xmlns:a16="http://schemas.microsoft.com/office/drawing/2014/main" id="{A933214A-D566-4D7C-AEB0-D4AE4CF4DDD8}"/>
              </a:ext>
            </a:extLst>
          </p:cNvPr>
          <p:cNvGraphicFramePr>
            <a:graphicFrameLocks noGrp="1"/>
          </p:cNvGraphicFramePr>
          <p:nvPr>
            <p:ph idx="1"/>
          </p:nvPr>
        </p:nvGraphicFramePr>
        <p:xfrm>
          <a:off x="611188" y="1341438"/>
          <a:ext cx="8229600" cy="5316537"/>
        </p:xfrm>
        <a:graphic>
          <a:graphicData uri="http://schemas.openxmlformats.org/drawingml/2006/table">
            <a:tbl>
              <a:tblPr/>
              <a:tblGrid>
                <a:gridCol w="2057400">
                  <a:extLst>
                    <a:ext uri="{9D8B030D-6E8A-4147-A177-3AD203B41FA5}">
                      <a16:colId xmlns:a16="http://schemas.microsoft.com/office/drawing/2014/main" val="2446184517"/>
                    </a:ext>
                  </a:extLst>
                </a:gridCol>
                <a:gridCol w="2057400">
                  <a:extLst>
                    <a:ext uri="{9D8B030D-6E8A-4147-A177-3AD203B41FA5}">
                      <a16:colId xmlns:a16="http://schemas.microsoft.com/office/drawing/2014/main" val="172833352"/>
                    </a:ext>
                  </a:extLst>
                </a:gridCol>
                <a:gridCol w="2057400">
                  <a:extLst>
                    <a:ext uri="{9D8B030D-6E8A-4147-A177-3AD203B41FA5}">
                      <a16:colId xmlns:a16="http://schemas.microsoft.com/office/drawing/2014/main" val="1895244948"/>
                    </a:ext>
                  </a:extLst>
                </a:gridCol>
                <a:gridCol w="2057400">
                  <a:extLst>
                    <a:ext uri="{9D8B030D-6E8A-4147-A177-3AD203B41FA5}">
                      <a16:colId xmlns:a16="http://schemas.microsoft.com/office/drawing/2014/main" val="656181258"/>
                    </a:ext>
                  </a:extLst>
                </a:gridCol>
              </a:tblGrid>
              <a:tr h="8223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DATUM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KRAJ NASTANKA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UČINKI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ŽRTVE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6623132"/>
                  </a:ext>
                </a:extLst>
              </a:tr>
              <a:tr h="82391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7.JUNIJ.1692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(prvi znan cunami)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Portoriko, Karibi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Poplavljen Port Royal, Jamajka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0567716"/>
                  </a:ext>
                </a:extLst>
              </a:tr>
              <a:tr h="10509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1.11.1755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Atlantski ocean, 6-metrski valovi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Opustošenje ob obalah Portugalske, Lizbona, manj obale Španije in Maroka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60 000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3185540"/>
                  </a:ext>
                </a:extLst>
              </a:tr>
              <a:tr h="82391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800" b="0" i="0" u="none" strike="noStrike" cap="none" normalizeH="0" baseline="0">
                          <a:ln>
                            <a:noFill/>
                          </a:ln>
                          <a:solidFill>
                            <a:schemeClr val="tx1"/>
                          </a:solidFill>
                          <a:effectLst/>
                          <a:latin typeface="Tahoma" panose="020B0604030504040204" pitchFamily="34" charset="0"/>
                        </a:rPr>
                        <a:t>28. december 1908</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800" b="0" i="0" u="none" strike="noStrike" cap="none" normalizeH="0" baseline="0">
                          <a:ln>
                            <a:noFill/>
                          </a:ln>
                          <a:solidFill>
                            <a:schemeClr val="tx1"/>
                          </a:solidFill>
                          <a:effectLst/>
                          <a:latin typeface="Tahoma" panose="020B0604030504040204" pitchFamily="34" charset="0"/>
                        </a:rPr>
                        <a:t>Sicilija</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Vzhodna obala Sicilije z Messino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58 000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4584765"/>
                  </a:ext>
                </a:extLst>
              </a:tr>
              <a:tr h="8223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latin typeface="Tahoma" panose="020B0604030504040204" pitchFamily="34" charset="0"/>
                        </a:rPr>
                        <a:t>26. december 2004</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latin typeface="Tahoma" panose="020B0604030504040204" pitchFamily="34" charset="0"/>
                        </a:rPr>
                        <a:t>Javanski jarek,</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000" b="0" i="0" u="none" strike="noStrike" cap="none" normalizeH="0" baseline="0">
                          <a:ln>
                            <a:noFill/>
                          </a:ln>
                          <a:solidFill>
                            <a:schemeClr val="tx1"/>
                          </a:solidFill>
                          <a:effectLst/>
                          <a:latin typeface="Tahoma" panose="020B0604030504040204" pitchFamily="34" charset="0"/>
                        </a:rPr>
                        <a:t>Indonezija</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0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latin typeface="Tahoma" panose="020B0604030504040204" pitchFamily="34" charset="0"/>
                        </a:rPr>
                        <a:t>opustošeni predeli</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latin typeface="Tahoma" panose="020B0604030504040204" pitchFamily="34" charset="0"/>
                        </a:rPr>
                        <a:t>Tajske, Šri Lanke,</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latin typeface="Tahoma" panose="020B0604030504040204" pitchFamily="34" charset="0"/>
                        </a:rPr>
                        <a:t>Indonezije, Indije,</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600" b="0" i="0" u="none" strike="noStrike" cap="none" normalizeH="0" baseline="0">
                          <a:ln>
                            <a:noFill/>
                          </a:ln>
                          <a:solidFill>
                            <a:schemeClr val="tx1"/>
                          </a:solidFill>
                          <a:effectLst/>
                          <a:latin typeface="Tahoma" panose="020B0604030504040204" pitchFamily="34" charset="0"/>
                        </a:rPr>
                        <a:t>Malezije…</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1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800" b="0" i="0" u="none" strike="noStrike" cap="none" normalizeH="0" baseline="0">
                          <a:ln>
                            <a:noFill/>
                          </a:ln>
                          <a:solidFill>
                            <a:schemeClr val="tx1"/>
                          </a:solidFill>
                          <a:effectLst/>
                          <a:latin typeface="Tahoma" panose="020B0604030504040204" pitchFamily="34" charset="0"/>
                        </a:rPr>
                        <a:t>do 15. januarja 2005</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1800" b="0" i="0" u="none" strike="noStrike" cap="none" normalizeH="0" baseline="0">
                          <a:ln>
                            <a:noFill/>
                          </a:ln>
                          <a:solidFill>
                            <a:schemeClr val="tx1"/>
                          </a:solidFill>
                          <a:effectLst/>
                          <a:latin typeface="Tahoma" panose="020B0604030504040204" pitchFamily="34" charset="0"/>
                        </a:rPr>
                        <a:t>najmanj 165 000</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355182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ircle(in)">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1561"/>
                                        </p:tgtEl>
                                        <p:attrNameLst>
                                          <p:attrName>style.visibility</p:attrName>
                                        </p:attrNameLst>
                                      </p:cBhvr>
                                      <p:to>
                                        <p:strVal val="visible"/>
                                      </p:to>
                                    </p:set>
                                    <p:animEffect transition="in" filter="barn(inHorizontal)">
                                      <p:cBhvr>
                                        <p:cTn id="12" dur="500"/>
                                        <p:tgtEl>
                                          <p:spTgt spid="215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21506"/>
                                        </p:tgtEl>
                                      </p:cBhvr>
                                    </p:animEffect>
                                    <p:set>
                                      <p:cBhvr>
                                        <p:cTn id="17" dur="1" fill="hold">
                                          <p:stCondLst>
                                            <p:cond delay="499"/>
                                          </p:stCondLst>
                                        </p:cTn>
                                        <p:tgtEl>
                                          <p:spTgt spid="21506"/>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4" presetClass="exit" presetSubtype="0" fill="hold" nodeType="clickEffect">
                                  <p:stCondLst>
                                    <p:cond delay="0"/>
                                  </p:stCondLst>
                                  <p:childTnLst>
                                    <p:anim from="(ppt_x)" to="(ppt_x+1)" calcmode="lin" valueType="num">
                                      <p:cBhvr>
                                        <p:cTn id="21" dur="1000">
                                          <p:stCondLst>
                                            <p:cond delay="0"/>
                                          </p:stCondLst>
                                        </p:cTn>
                                        <p:tgtEl>
                                          <p:spTgt spid="21561"/>
                                        </p:tgtEl>
                                        <p:attrNameLst>
                                          <p:attrName>ppt_x</p:attrName>
                                        </p:attrNameLst>
                                      </p:cBhvr>
                                    </p:anim>
                                    <p:anim from="0" to="-1.0" calcmode="lin" valueType="num">
                                      <p:cBhvr>
                                        <p:cTn id="22" dur="200" accel="50000">
                                          <p:stCondLst>
                                            <p:cond delay="0"/>
                                          </p:stCondLst>
                                        </p:cTn>
                                        <p:tgtEl>
                                          <p:spTgt spid="21561"/>
                                        </p:tgtEl>
                                        <p:attrNameLst>
                                          <p:attrName>xshear</p:attrName>
                                        </p:attrNameLst>
                                      </p:cBhvr>
                                    </p:anim>
                                    <p:set>
                                      <p:cBhvr>
                                        <p:cTn id="23" dur="800">
                                          <p:stCondLst>
                                            <p:cond delay="200"/>
                                          </p:stCondLst>
                                        </p:cTn>
                                        <p:tgtEl>
                                          <p:spTgt spid="21561"/>
                                        </p:tgtEl>
                                        <p:attrNameLst>
                                          <p:attrName>xshear</p:attrName>
                                        </p:attrNameLst>
                                      </p:cBhvr>
                                      <p:to>
                                        <p:strVal val="-1.0"/>
                                      </p:to>
                                    </p:set>
                                    <p:set>
                                      <p:cBhvr>
                                        <p:cTn id="24" dur="1" fill="hold">
                                          <p:stCondLst>
                                            <p:cond delay="999"/>
                                          </p:stCondLst>
                                        </p:cTn>
                                        <p:tgtEl>
                                          <p:spTgt spid="215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0EFBD6E-AD76-4FA0-B0B0-C4B3F54E4D29}"/>
              </a:ext>
            </a:extLst>
          </p:cNvPr>
          <p:cNvSpPr>
            <a:spLocks noGrp="1" noChangeArrowheads="1"/>
          </p:cNvSpPr>
          <p:nvPr>
            <p:ph type="title"/>
          </p:nvPr>
        </p:nvSpPr>
        <p:spPr/>
        <p:txBody>
          <a:bodyPr/>
          <a:lstStyle/>
          <a:p>
            <a:r>
              <a:rPr lang="sl-SI" altLang="sl-SI"/>
              <a:t>Kaj slpoh je to cunami?</a:t>
            </a:r>
          </a:p>
        </p:txBody>
      </p:sp>
      <p:sp>
        <p:nvSpPr>
          <p:cNvPr id="7171" name="Rectangle 3">
            <a:extLst>
              <a:ext uri="{FF2B5EF4-FFF2-40B4-BE49-F238E27FC236}">
                <a16:creationId xmlns:a16="http://schemas.microsoft.com/office/drawing/2014/main" id="{0A2DA136-7993-4B06-AD78-7A8A0C5264D7}"/>
              </a:ext>
            </a:extLst>
          </p:cNvPr>
          <p:cNvSpPr>
            <a:spLocks noGrp="1" noChangeArrowheads="1"/>
          </p:cNvSpPr>
          <p:nvPr>
            <p:ph type="body" idx="1"/>
          </p:nvPr>
        </p:nvSpPr>
        <p:spPr/>
        <p:txBody>
          <a:bodyPr/>
          <a:lstStyle/>
          <a:p>
            <a:r>
              <a:rPr lang="sl-SI" altLang="sl-SI"/>
              <a:t>Cunami v slovenščini pomeni pristaniščni val</a:t>
            </a:r>
          </a:p>
          <a:p>
            <a:r>
              <a:rPr lang="sl-SI" altLang="sl-SI"/>
              <a:t>Cunamije včasih imenujejo plimni val pogosto res bolj spominjajo na naraščanje morja ob plimi kot pa lomljenje običajnih valov na obali</a:t>
            </a:r>
          </a:p>
          <a:p>
            <a:endParaRPr lang="sl-SI" altLang="sl-SI"/>
          </a:p>
          <a:p>
            <a:pPr>
              <a:buFontTx/>
              <a:buNone/>
            </a:pPr>
            <a:endParaRPr lang="sl-SI" altLang="sl-SI"/>
          </a:p>
          <a:p>
            <a:pPr>
              <a:buFontTx/>
              <a:buNone/>
            </a:pPr>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ox(in)">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7171">
                                            <p:txEl>
                                              <p:pRg st="0" end="0"/>
                                            </p:txEl>
                                          </p:spTgt>
                                        </p:tgtEl>
                                      </p:cBhvr>
                                    </p:animEffect>
                                    <p:set>
                                      <p:cBhvr>
                                        <p:cTn id="22" dur="1" fill="hold">
                                          <p:stCondLst>
                                            <p:cond delay="499"/>
                                          </p:stCondLst>
                                        </p:cTn>
                                        <p:tgtEl>
                                          <p:spTgt spid="7171">
                                            <p:txEl>
                                              <p:pRg st="0" end="0"/>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1" nodeType="clickEffect">
                                  <p:stCondLst>
                                    <p:cond delay="0"/>
                                  </p:stCondLst>
                                  <p:childTnLst>
                                    <p:animEffect transition="out" filter="blinds(horizontal)">
                                      <p:cBhvr>
                                        <p:cTn id="26" dur="500"/>
                                        <p:tgtEl>
                                          <p:spTgt spid="7171">
                                            <p:txEl>
                                              <p:pRg st="1" end="1"/>
                                            </p:txEl>
                                          </p:spTgt>
                                        </p:tgtEl>
                                      </p:cBhvr>
                                    </p:animEffect>
                                    <p:set>
                                      <p:cBhvr>
                                        <p:cTn id="27" dur="1" fill="hold">
                                          <p:stCondLst>
                                            <p:cond delay="499"/>
                                          </p:stCondLst>
                                        </p:cTn>
                                        <p:tgtEl>
                                          <p:spTgt spid="717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339E648-385C-47C3-9841-BC7FE26CAA45}"/>
              </a:ext>
            </a:extLst>
          </p:cNvPr>
          <p:cNvSpPr>
            <a:spLocks noGrp="1" noChangeArrowheads="1"/>
          </p:cNvSpPr>
          <p:nvPr>
            <p:ph type="title"/>
          </p:nvPr>
        </p:nvSpPr>
        <p:spPr/>
        <p:txBody>
          <a:bodyPr/>
          <a:lstStyle/>
          <a:p>
            <a:endParaRPr lang="sl-SI" altLang="sl-SI"/>
          </a:p>
        </p:txBody>
      </p:sp>
      <p:sp>
        <p:nvSpPr>
          <p:cNvPr id="8195" name="Rectangle 3">
            <a:extLst>
              <a:ext uri="{FF2B5EF4-FFF2-40B4-BE49-F238E27FC236}">
                <a16:creationId xmlns:a16="http://schemas.microsoft.com/office/drawing/2014/main" id="{1AF11F28-C957-4BA0-B9E5-83779D7E4930}"/>
              </a:ext>
            </a:extLst>
          </p:cNvPr>
          <p:cNvSpPr>
            <a:spLocks noGrp="1" noChangeArrowheads="1"/>
          </p:cNvSpPr>
          <p:nvPr>
            <p:ph type="body" idx="1"/>
          </p:nvPr>
        </p:nvSpPr>
        <p:spPr>
          <a:xfrm>
            <a:off x="539750" y="2743200"/>
            <a:ext cx="8229600" cy="4114800"/>
          </a:xfrm>
        </p:spPr>
        <p:txBody>
          <a:bodyPr/>
          <a:lstStyle/>
          <a:p>
            <a:r>
              <a:rPr lang="sl-SI" altLang="sl-SI" sz="2800"/>
              <a:t>Čeprav je res tudi da cunamiji navadno nimajo nič skupnega s pristanišči pa se izraz cunami danes uporablja izključno za valove ob izrivu večjih količin vode morske vode</a:t>
            </a:r>
          </a:p>
          <a:p>
            <a:r>
              <a:rPr lang="sl-SI" altLang="sl-SI" sz="2800"/>
              <a:t>Cunami je sistem valov, ki ga povzročijo premiki v morju, kot denimo vulkanski izbruhi, celinski plazovi na obali ali pa potresi</a:t>
            </a:r>
          </a:p>
          <a:p>
            <a:r>
              <a:rPr lang="sl-SI" altLang="sl-SI" sz="2800"/>
              <a:t>Moč cunamija postane jasna šele, ko doseže obalo</a:t>
            </a:r>
          </a:p>
          <a:p>
            <a:endParaRPr lang="sl-SI" altLang="sl-SI" sz="2800"/>
          </a:p>
          <a:p>
            <a:endParaRPr lang="sl-SI" altLang="sl-SI" sz="2800"/>
          </a:p>
        </p:txBody>
      </p:sp>
      <p:pic>
        <p:nvPicPr>
          <p:cNvPr id="8196" name="Picture 4" descr="2">
            <a:extLst>
              <a:ext uri="{FF2B5EF4-FFF2-40B4-BE49-F238E27FC236}">
                <a16:creationId xmlns:a16="http://schemas.microsoft.com/office/drawing/2014/main" id="{510BB6EA-F69F-4BAC-88AA-72EC6C1FF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0"/>
            <a:ext cx="4679950" cy="2636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circle(in)">
                                      <p:cBhvr>
                                        <p:cTn id="13" dur="2000"/>
                                        <p:tgtEl>
                                          <p:spTgt spid="81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Effect transition="in" filter="circle(in)">
                                      <p:cBhvr>
                                        <p:cTn id="18" dur="2000"/>
                                        <p:tgtEl>
                                          <p:spTgt spid="81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circle(in)">
                                      <p:cBhvr>
                                        <p:cTn id="23" dur="20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xit" presetSubtype="0" accel="100000" fill="hold" nodeType="clickEffect">
                                  <p:stCondLst>
                                    <p:cond delay="0"/>
                                  </p:stCondLst>
                                  <p:childTnLst>
                                    <p:anim calcmode="lin" valueType="num">
                                      <p:cBhvr>
                                        <p:cTn id="27" dur="1000"/>
                                        <p:tgtEl>
                                          <p:spTgt spid="8196"/>
                                        </p:tgtEl>
                                        <p:attrNameLst>
                                          <p:attrName>ppt_w</p:attrName>
                                        </p:attrNameLst>
                                      </p:cBhvr>
                                      <p:tavLst>
                                        <p:tav tm="0">
                                          <p:val>
                                            <p:strVal val="ppt_w"/>
                                          </p:val>
                                        </p:tav>
                                        <p:tav tm="100000">
                                          <p:val>
                                            <p:strVal val="ppt_w+.3"/>
                                          </p:val>
                                        </p:tav>
                                      </p:tavLst>
                                    </p:anim>
                                    <p:anim calcmode="lin" valueType="num">
                                      <p:cBhvr>
                                        <p:cTn id="28" dur="1000"/>
                                        <p:tgtEl>
                                          <p:spTgt spid="8196"/>
                                        </p:tgtEl>
                                        <p:attrNameLst>
                                          <p:attrName>ppt_h</p:attrName>
                                        </p:attrNameLst>
                                      </p:cBhvr>
                                      <p:tavLst>
                                        <p:tav tm="0">
                                          <p:val>
                                            <p:strVal val="ppt_h"/>
                                          </p:val>
                                        </p:tav>
                                        <p:tav tm="100000">
                                          <p:val>
                                            <p:strVal val="ppt_h"/>
                                          </p:val>
                                        </p:tav>
                                      </p:tavLst>
                                    </p:anim>
                                    <p:animEffect transition="out" filter="fade">
                                      <p:cBhvr>
                                        <p:cTn id="29" dur="1000"/>
                                        <p:tgtEl>
                                          <p:spTgt spid="8196"/>
                                        </p:tgtEl>
                                      </p:cBhvr>
                                    </p:animEffect>
                                    <p:set>
                                      <p:cBhvr>
                                        <p:cTn id="30" dur="1" fill="hold">
                                          <p:stCondLst>
                                            <p:cond delay="999"/>
                                          </p:stCondLst>
                                        </p:cTn>
                                        <p:tgtEl>
                                          <p:spTgt spid="819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8" presetClass="exit" presetSubtype="0" decel="50000" fill="hold" grpId="1" nodeType="clickEffect">
                                  <p:stCondLst>
                                    <p:cond delay="0"/>
                                  </p:stCondLst>
                                  <p:childTnLst>
                                    <p:anim calcmode="lin" valueType="num">
                                      <p:cBhvr>
                                        <p:cTn id="34" dur="1000"/>
                                        <p:tgtEl>
                                          <p:spTgt spid="8195">
                                            <p:txEl>
                                              <p:pRg st="0" end="0"/>
                                            </p:txEl>
                                          </p:spTgt>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35" dur="1000"/>
                                        <p:tgtEl>
                                          <p:spTgt spid="8195">
                                            <p:txEl>
                                              <p:pRg st="0" end="0"/>
                                            </p:txEl>
                                          </p:spTgt>
                                        </p:tgtEl>
                                        <p:attrNameLst>
                                          <p:attrName>ppt_x</p:attrName>
                                        </p:attrNameLst>
                                      </p:cBhvr>
                                      <p:tavLst>
                                        <p:tav tm="0">
                                          <p:val>
                                            <p:strVal val="ppt_x"/>
                                          </p:val>
                                        </p:tav>
                                        <p:tav tm="50000">
                                          <p:val>
                                            <p:fltVal val="0.95"/>
                                          </p:val>
                                        </p:tav>
                                        <p:tav tm="100000">
                                          <p:val>
                                            <p:fltVal val="-1"/>
                                          </p:val>
                                        </p:tav>
                                      </p:tavLst>
                                    </p:anim>
                                    <p:anim calcmode="lin" valueType="num">
                                      <p:cBhvr>
                                        <p:cTn id="36" dur="1000"/>
                                        <p:tgtEl>
                                          <p:spTgt spid="8195">
                                            <p:txEl>
                                              <p:pRg st="0" end="0"/>
                                            </p:txEl>
                                          </p:spTgt>
                                        </p:tgtEl>
                                        <p:attrNameLst>
                                          <p:attrName>ppt_y</p:attrName>
                                        </p:attrNameLst>
                                      </p:cBhvr>
                                      <p:tavLst>
                                        <p:tav tm="0">
                                          <p:val>
                                            <p:strVal val="ppt_y"/>
                                          </p:val>
                                        </p:tav>
                                        <p:tav tm="100000">
                                          <p:val>
                                            <p:strVal val="ppt_y"/>
                                          </p:val>
                                        </p:tav>
                                      </p:tavLst>
                                    </p:anim>
                                    <p:animEffect transition="out" filter="fade">
                                      <p:cBhvr>
                                        <p:cTn id="37" dur="1000"/>
                                        <p:tgtEl>
                                          <p:spTgt spid="8195">
                                            <p:txEl>
                                              <p:pRg st="0" end="0"/>
                                            </p:txEl>
                                          </p:spTgt>
                                        </p:tgtEl>
                                      </p:cBhvr>
                                    </p:animEffect>
                                    <p:set>
                                      <p:cBhvr>
                                        <p:cTn id="38" dur="1" fill="hold">
                                          <p:stCondLst>
                                            <p:cond delay="999"/>
                                          </p:stCondLst>
                                        </p:cTn>
                                        <p:tgtEl>
                                          <p:spTgt spid="8195">
                                            <p:txEl>
                                              <p:pRg st="0" end="0"/>
                                            </p:txEl>
                                          </p:spTgt>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8" presetClass="exit" presetSubtype="0" decel="50000" fill="hold" grpId="1" nodeType="clickEffect">
                                  <p:stCondLst>
                                    <p:cond delay="0"/>
                                  </p:stCondLst>
                                  <p:childTnLst>
                                    <p:anim calcmode="lin" valueType="num">
                                      <p:cBhvr>
                                        <p:cTn id="42" dur="1000"/>
                                        <p:tgtEl>
                                          <p:spTgt spid="8195">
                                            <p:txEl>
                                              <p:pRg st="1" end="1"/>
                                            </p:txEl>
                                          </p:spTgt>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43" dur="1000"/>
                                        <p:tgtEl>
                                          <p:spTgt spid="8195">
                                            <p:txEl>
                                              <p:pRg st="1" end="1"/>
                                            </p:txEl>
                                          </p:spTgt>
                                        </p:tgtEl>
                                        <p:attrNameLst>
                                          <p:attrName>ppt_x</p:attrName>
                                        </p:attrNameLst>
                                      </p:cBhvr>
                                      <p:tavLst>
                                        <p:tav tm="0">
                                          <p:val>
                                            <p:strVal val="ppt_x"/>
                                          </p:val>
                                        </p:tav>
                                        <p:tav tm="50000">
                                          <p:val>
                                            <p:fltVal val="0.95"/>
                                          </p:val>
                                        </p:tav>
                                        <p:tav tm="100000">
                                          <p:val>
                                            <p:fltVal val="-1"/>
                                          </p:val>
                                        </p:tav>
                                      </p:tavLst>
                                    </p:anim>
                                    <p:anim calcmode="lin" valueType="num">
                                      <p:cBhvr>
                                        <p:cTn id="44" dur="1000"/>
                                        <p:tgtEl>
                                          <p:spTgt spid="8195">
                                            <p:txEl>
                                              <p:pRg st="1" end="1"/>
                                            </p:txEl>
                                          </p:spTgt>
                                        </p:tgtEl>
                                        <p:attrNameLst>
                                          <p:attrName>ppt_y</p:attrName>
                                        </p:attrNameLst>
                                      </p:cBhvr>
                                      <p:tavLst>
                                        <p:tav tm="0">
                                          <p:val>
                                            <p:strVal val="ppt_y"/>
                                          </p:val>
                                        </p:tav>
                                        <p:tav tm="100000">
                                          <p:val>
                                            <p:strVal val="ppt_y"/>
                                          </p:val>
                                        </p:tav>
                                      </p:tavLst>
                                    </p:anim>
                                    <p:animEffect transition="out" filter="fade">
                                      <p:cBhvr>
                                        <p:cTn id="45" dur="1000"/>
                                        <p:tgtEl>
                                          <p:spTgt spid="8195">
                                            <p:txEl>
                                              <p:pRg st="1" end="1"/>
                                            </p:txEl>
                                          </p:spTgt>
                                        </p:tgtEl>
                                      </p:cBhvr>
                                    </p:animEffect>
                                    <p:set>
                                      <p:cBhvr>
                                        <p:cTn id="46" dur="1" fill="hold">
                                          <p:stCondLst>
                                            <p:cond delay="999"/>
                                          </p:stCondLst>
                                        </p:cTn>
                                        <p:tgtEl>
                                          <p:spTgt spid="8195">
                                            <p:txEl>
                                              <p:pRg st="1" end="1"/>
                                            </p:txEl>
                                          </p:spTgt>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48" presetClass="exit" presetSubtype="0" decel="50000" fill="hold" grpId="1" nodeType="clickEffect">
                                  <p:stCondLst>
                                    <p:cond delay="0"/>
                                  </p:stCondLst>
                                  <p:childTnLst>
                                    <p:anim calcmode="lin" valueType="num">
                                      <p:cBhvr>
                                        <p:cTn id="50" dur="1000"/>
                                        <p:tgtEl>
                                          <p:spTgt spid="8195">
                                            <p:txEl>
                                              <p:pRg st="2" end="2"/>
                                            </p:txEl>
                                          </p:spTgt>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51" dur="1000"/>
                                        <p:tgtEl>
                                          <p:spTgt spid="8195">
                                            <p:txEl>
                                              <p:pRg st="2" end="2"/>
                                            </p:txEl>
                                          </p:spTgt>
                                        </p:tgtEl>
                                        <p:attrNameLst>
                                          <p:attrName>ppt_x</p:attrName>
                                        </p:attrNameLst>
                                      </p:cBhvr>
                                      <p:tavLst>
                                        <p:tav tm="0">
                                          <p:val>
                                            <p:strVal val="ppt_x"/>
                                          </p:val>
                                        </p:tav>
                                        <p:tav tm="50000">
                                          <p:val>
                                            <p:fltVal val="0.95"/>
                                          </p:val>
                                        </p:tav>
                                        <p:tav tm="100000">
                                          <p:val>
                                            <p:fltVal val="-1"/>
                                          </p:val>
                                        </p:tav>
                                      </p:tavLst>
                                    </p:anim>
                                    <p:anim calcmode="lin" valueType="num">
                                      <p:cBhvr>
                                        <p:cTn id="52" dur="1000"/>
                                        <p:tgtEl>
                                          <p:spTgt spid="8195">
                                            <p:txEl>
                                              <p:pRg st="2" end="2"/>
                                            </p:txEl>
                                          </p:spTgt>
                                        </p:tgtEl>
                                        <p:attrNameLst>
                                          <p:attrName>ppt_y</p:attrName>
                                        </p:attrNameLst>
                                      </p:cBhvr>
                                      <p:tavLst>
                                        <p:tav tm="0">
                                          <p:val>
                                            <p:strVal val="ppt_y"/>
                                          </p:val>
                                        </p:tav>
                                        <p:tav tm="100000">
                                          <p:val>
                                            <p:strVal val="ppt_y"/>
                                          </p:val>
                                        </p:tav>
                                      </p:tavLst>
                                    </p:anim>
                                    <p:animEffect transition="out" filter="fade">
                                      <p:cBhvr>
                                        <p:cTn id="53" dur="1000"/>
                                        <p:tgtEl>
                                          <p:spTgt spid="8195">
                                            <p:txEl>
                                              <p:pRg st="2" end="2"/>
                                            </p:txEl>
                                          </p:spTgt>
                                        </p:tgtEl>
                                      </p:cBhvr>
                                    </p:animEffect>
                                    <p:set>
                                      <p:cBhvr>
                                        <p:cTn id="54" dur="1" fill="hold">
                                          <p:stCondLst>
                                            <p:cond delay="999"/>
                                          </p:stCondLst>
                                        </p:cTn>
                                        <p:tgtEl>
                                          <p:spTgt spid="819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5"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15B7A0B-EA0F-44FD-B39E-EBB0F38CC779}"/>
              </a:ext>
            </a:extLst>
          </p:cNvPr>
          <p:cNvSpPr>
            <a:spLocks noGrp="1" noChangeArrowheads="1"/>
          </p:cNvSpPr>
          <p:nvPr>
            <p:ph type="title"/>
          </p:nvPr>
        </p:nvSpPr>
        <p:spPr/>
        <p:txBody>
          <a:bodyPr/>
          <a:lstStyle/>
          <a:p>
            <a:r>
              <a:rPr lang="sl-SI" altLang="sl-SI"/>
              <a:t>Rušilna moč cunamija</a:t>
            </a:r>
          </a:p>
        </p:txBody>
      </p:sp>
      <p:sp>
        <p:nvSpPr>
          <p:cNvPr id="12291" name="Rectangle 3">
            <a:extLst>
              <a:ext uri="{FF2B5EF4-FFF2-40B4-BE49-F238E27FC236}">
                <a16:creationId xmlns:a16="http://schemas.microsoft.com/office/drawing/2014/main" id="{77B8A0A2-C4A1-4400-9D4E-28B8F11619DA}"/>
              </a:ext>
            </a:extLst>
          </p:cNvPr>
          <p:cNvSpPr>
            <a:spLocks noGrp="1" noChangeArrowheads="1"/>
          </p:cNvSpPr>
          <p:nvPr>
            <p:ph type="body" idx="1"/>
          </p:nvPr>
        </p:nvSpPr>
        <p:spPr/>
        <p:txBody>
          <a:bodyPr/>
          <a:lstStyle/>
          <a:p>
            <a:pPr>
              <a:lnSpc>
                <a:spcPct val="90000"/>
              </a:lnSpc>
            </a:pPr>
            <a:r>
              <a:rPr lang="sl-SI" altLang="sl-SI"/>
              <a:t>Razlika med cunamiji in valovi, ki jih povzročajo viharji ja ta</a:t>
            </a:r>
            <a:r>
              <a:rPr lang="sl-SI" altLang="sl-SI">
                <a:effectLst/>
              </a:rPr>
              <a:t>da lahko dosežejo ti valovi v izjemnih pogojih ravno tako 30 m višine, vendar pa ostane voda v globinskih plasteh nedotaknjena in hitrost od 8 do 100 km/h pri dolžini vala med 100 in 200 m Medtem se pri cunamiju premika celotni volumen vode torej cel vodni steber od morskega dna do površine morja</a:t>
            </a:r>
          </a:p>
          <a:p>
            <a:pPr>
              <a:lnSpc>
                <a:spcPct val="90000"/>
              </a:lnSpc>
            </a:pPr>
            <a:endParaRPr lang="sl-SI" altLang="sl-SI">
              <a:effectLst/>
            </a:endParaRPr>
          </a:p>
          <a:p>
            <a:pPr>
              <a:lnSpc>
                <a:spcPct val="90000"/>
              </a:lnSpc>
            </a:pPr>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edg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12290"/>
                                        </p:tgtEl>
                                      </p:cBhvr>
                                    </p:animEffect>
                                    <p:set>
                                      <p:cBhvr>
                                        <p:cTn id="17" dur="1" fill="hold">
                                          <p:stCondLst>
                                            <p:cond delay="499"/>
                                          </p:stCondLst>
                                        </p:cTn>
                                        <p:tgtEl>
                                          <p:spTgt spid="1229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xit" presetSubtype="0" fill="hold" grpId="1" nodeType="clickEffect">
                                  <p:stCondLst>
                                    <p:cond delay="0"/>
                                  </p:stCondLst>
                                  <p:childTnLst>
                                    <p:animEffect transition="out" filter="fade">
                                      <p:cBhvr>
                                        <p:cTn id="21" dur="1000"/>
                                        <p:tgtEl>
                                          <p:spTgt spid="12291">
                                            <p:txEl>
                                              <p:pRg st="0" end="0"/>
                                            </p:txEl>
                                          </p:spTgt>
                                        </p:tgtEl>
                                      </p:cBhvr>
                                    </p:animEffect>
                                    <p:anim calcmode="lin" valueType="num">
                                      <p:cBhvr>
                                        <p:cTn id="22" dur="1000"/>
                                        <p:tgtEl>
                                          <p:spTgt spid="12291">
                                            <p:txEl>
                                              <p:pRg st="0" end="0"/>
                                            </p:txEl>
                                          </p:spTgt>
                                        </p:tgtEl>
                                        <p:attrNameLst>
                                          <p:attrName>ppt_x</p:attrName>
                                        </p:attrNameLst>
                                      </p:cBhvr>
                                      <p:tavLst>
                                        <p:tav tm="0">
                                          <p:val>
                                            <p:strVal val="ppt_x"/>
                                          </p:val>
                                        </p:tav>
                                        <p:tav tm="100000">
                                          <p:val>
                                            <p:strVal val="ppt_x"/>
                                          </p:val>
                                        </p:tav>
                                      </p:tavLst>
                                    </p:anim>
                                    <p:anim calcmode="lin" valueType="num">
                                      <p:cBhvr>
                                        <p:cTn id="23" dur="100" decel="100000"/>
                                        <p:tgtEl>
                                          <p:spTgt spid="12291">
                                            <p:txEl>
                                              <p:pRg st="0" end="0"/>
                                            </p:txEl>
                                          </p:spTgt>
                                        </p:tgtEl>
                                        <p:attrNameLst>
                                          <p:attrName>ppt_y</p:attrName>
                                        </p:attrNameLst>
                                      </p:cBhvr>
                                      <p:tavLst>
                                        <p:tav tm="0">
                                          <p:val>
                                            <p:strVal val="ppt_y"/>
                                          </p:val>
                                        </p:tav>
                                        <p:tav tm="100000">
                                          <p:val>
                                            <p:strVal val="ppt_y-.03"/>
                                          </p:val>
                                        </p:tav>
                                      </p:tavLst>
                                    </p:anim>
                                    <p:anim calcmode="lin" valueType="num">
                                      <p:cBhvr>
                                        <p:cTn id="24" dur="900" accel="100000">
                                          <p:stCondLst>
                                            <p:cond delay="100"/>
                                          </p:stCondLst>
                                        </p:cTn>
                                        <p:tgtEl>
                                          <p:spTgt spid="12291">
                                            <p:txEl>
                                              <p:pRg st="0" end="0"/>
                                            </p:txEl>
                                          </p:spTgt>
                                        </p:tgtEl>
                                        <p:attrNameLst>
                                          <p:attrName>ppt_y</p:attrName>
                                        </p:attrNameLst>
                                      </p:cBhvr>
                                      <p:tavLst>
                                        <p:tav tm="0">
                                          <p:val>
                                            <p:strVal val="ppt_y"/>
                                          </p:val>
                                        </p:tav>
                                        <p:tav tm="100000">
                                          <p:val>
                                            <p:strVal val="ppt_y+1"/>
                                          </p:val>
                                        </p:tav>
                                      </p:tavLst>
                                    </p:anim>
                                    <p:set>
                                      <p:cBhvr>
                                        <p:cTn id="25" dur="1" fill="hold">
                                          <p:stCondLst>
                                            <p:cond delay="999"/>
                                          </p:stCondLst>
                                        </p:cTn>
                                        <p:tgtEl>
                                          <p:spTgt spid="1229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P spid="12291" grpId="0" build="p"/>
      <p:bldP spid="12291"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032B94A-1DD5-40E5-B021-32B3106634B7}"/>
              </a:ext>
            </a:extLst>
          </p:cNvPr>
          <p:cNvSpPr>
            <a:spLocks noGrp="1" noChangeArrowheads="1"/>
          </p:cNvSpPr>
          <p:nvPr>
            <p:ph type="title"/>
          </p:nvPr>
        </p:nvSpPr>
        <p:spPr/>
        <p:txBody>
          <a:bodyPr/>
          <a:lstStyle/>
          <a:p>
            <a:endParaRPr lang="sl-SI" altLang="sl-SI"/>
          </a:p>
        </p:txBody>
      </p:sp>
      <p:sp>
        <p:nvSpPr>
          <p:cNvPr id="13315" name="Rectangle 3">
            <a:extLst>
              <a:ext uri="{FF2B5EF4-FFF2-40B4-BE49-F238E27FC236}">
                <a16:creationId xmlns:a16="http://schemas.microsoft.com/office/drawing/2014/main" id="{0F580266-0E1F-440C-BB21-380603EC966A}"/>
              </a:ext>
            </a:extLst>
          </p:cNvPr>
          <p:cNvSpPr>
            <a:spLocks noGrp="1" noChangeArrowheads="1"/>
          </p:cNvSpPr>
          <p:nvPr>
            <p:ph type="body" idx="1"/>
          </p:nvPr>
        </p:nvSpPr>
        <p:spPr>
          <a:xfrm>
            <a:off x="468313" y="2743200"/>
            <a:ext cx="8229600" cy="4114800"/>
          </a:xfrm>
        </p:spPr>
        <p:txBody>
          <a:bodyPr/>
          <a:lstStyle/>
          <a:p>
            <a:pPr>
              <a:lnSpc>
                <a:spcPct val="90000"/>
              </a:lnSpc>
            </a:pPr>
            <a:r>
              <a:rPr lang="sl-SI" altLang="sl-SI">
                <a:effectLst/>
              </a:rPr>
              <a:t>Višina valov je odvisno od količine energije cunamija in globina vode, na odprtem oceanu znaša redko kdaj več kot nekaj decimetrov. Valovna dolžina, torej razdalja med valovnimi hribi do naslednjega znaša  med 100 do 500 km, ki se širi s hitrostjo med 800 do 1000km/h, vodna gladina se zaradi tega dvigne zelo počasi in zelo malo, nakar, zopet pade</a:t>
            </a:r>
          </a:p>
          <a:p>
            <a:pPr>
              <a:lnSpc>
                <a:spcPct val="90000"/>
              </a:lnSpc>
              <a:buFontTx/>
              <a:buNone/>
            </a:pPr>
            <a:endParaRPr lang="sl-SI" altLang="sl-SI"/>
          </a:p>
        </p:txBody>
      </p:sp>
      <p:pic>
        <p:nvPicPr>
          <p:cNvPr id="13317" name="Picture 5" descr="picture">
            <a:extLst>
              <a:ext uri="{FF2B5EF4-FFF2-40B4-BE49-F238E27FC236}">
                <a16:creationId xmlns:a16="http://schemas.microsoft.com/office/drawing/2014/main" id="{6C75EB8D-F5A9-4827-9583-CB1FEE569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0"/>
            <a:ext cx="3960813" cy="256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circle(in)">
                                      <p:cBhvr>
                                        <p:cTn id="7" dur="2000"/>
                                        <p:tgtEl>
                                          <p:spTgt spid="133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p:cTn id="12"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xit" presetSubtype="10" fill="hold" nodeType="clickEffect">
                                  <p:stCondLst>
                                    <p:cond delay="0"/>
                                  </p:stCondLst>
                                  <p:childTnLst>
                                    <p:animEffect transition="out" filter="checkerboard(across)">
                                      <p:cBhvr>
                                        <p:cTn id="19" dur="500"/>
                                        <p:tgtEl>
                                          <p:spTgt spid="13317"/>
                                        </p:tgtEl>
                                      </p:cBhvr>
                                    </p:animEffect>
                                    <p:set>
                                      <p:cBhvr>
                                        <p:cTn id="20" dur="1" fill="hold">
                                          <p:stCondLst>
                                            <p:cond delay="499"/>
                                          </p:stCondLst>
                                        </p:cTn>
                                        <p:tgtEl>
                                          <p:spTgt spid="13317"/>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0" presetClass="exit" presetSubtype="0" accel="100000" fill="hold" grpId="1" nodeType="clickEffect">
                                  <p:stCondLst>
                                    <p:cond delay="0"/>
                                  </p:stCondLst>
                                  <p:childTnLst>
                                    <p:anim calcmode="lin" valueType="num">
                                      <p:cBhvr>
                                        <p:cTn id="24" dur="1000"/>
                                        <p:tgtEl>
                                          <p:spTgt spid="13315">
                                            <p:txEl>
                                              <p:pRg st="0" end="0"/>
                                            </p:txEl>
                                          </p:spTgt>
                                        </p:tgtEl>
                                        <p:attrNameLst>
                                          <p:attrName>ppt_w</p:attrName>
                                        </p:attrNameLst>
                                      </p:cBhvr>
                                      <p:tavLst>
                                        <p:tav tm="0">
                                          <p:val>
                                            <p:strVal val="ppt_w"/>
                                          </p:val>
                                        </p:tav>
                                        <p:tav tm="100000">
                                          <p:val>
                                            <p:strVal val="ppt_w+.3"/>
                                          </p:val>
                                        </p:tav>
                                      </p:tavLst>
                                    </p:anim>
                                    <p:anim calcmode="lin" valueType="num">
                                      <p:cBhvr>
                                        <p:cTn id="25" dur="1000"/>
                                        <p:tgtEl>
                                          <p:spTgt spid="13315">
                                            <p:txEl>
                                              <p:pRg st="0" end="0"/>
                                            </p:txEl>
                                          </p:spTgt>
                                        </p:tgtEl>
                                        <p:attrNameLst>
                                          <p:attrName>ppt_h</p:attrName>
                                        </p:attrNameLst>
                                      </p:cBhvr>
                                      <p:tavLst>
                                        <p:tav tm="0">
                                          <p:val>
                                            <p:strVal val="ppt_h"/>
                                          </p:val>
                                        </p:tav>
                                        <p:tav tm="100000">
                                          <p:val>
                                            <p:strVal val="ppt_h"/>
                                          </p:val>
                                        </p:tav>
                                      </p:tavLst>
                                    </p:anim>
                                    <p:animEffect transition="out" filter="fade">
                                      <p:cBhvr>
                                        <p:cTn id="26" dur="1000"/>
                                        <p:tgtEl>
                                          <p:spTgt spid="13315">
                                            <p:txEl>
                                              <p:pRg st="0" end="0"/>
                                            </p:txEl>
                                          </p:spTgt>
                                        </p:tgtEl>
                                      </p:cBhvr>
                                    </p:animEffect>
                                    <p:set>
                                      <p:cBhvr>
                                        <p:cTn id="27" dur="1" fill="hold">
                                          <p:stCondLst>
                                            <p:cond delay="999"/>
                                          </p:stCondLst>
                                        </p:cTn>
                                        <p:tgtEl>
                                          <p:spTgt spid="1331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5"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3D4194A-8F30-455D-B600-8F109312D8E2}"/>
              </a:ext>
            </a:extLst>
          </p:cNvPr>
          <p:cNvSpPr>
            <a:spLocks noGrp="1" noChangeArrowheads="1"/>
          </p:cNvSpPr>
          <p:nvPr>
            <p:ph type="title"/>
          </p:nvPr>
        </p:nvSpPr>
        <p:spPr>
          <a:xfrm>
            <a:off x="468313" y="0"/>
            <a:ext cx="8229600" cy="1384300"/>
          </a:xfrm>
        </p:spPr>
        <p:txBody>
          <a:bodyPr/>
          <a:lstStyle/>
          <a:p>
            <a:r>
              <a:rPr lang="sl-SI" altLang="sl-SI"/>
              <a:t>Galerija slik </a:t>
            </a:r>
          </a:p>
        </p:txBody>
      </p:sp>
      <p:sp>
        <p:nvSpPr>
          <p:cNvPr id="9219" name="Rectangle 3">
            <a:extLst>
              <a:ext uri="{FF2B5EF4-FFF2-40B4-BE49-F238E27FC236}">
                <a16:creationId xmlns:a16="http://schemas.microsoft.com/office/drawing/2014/main" id="{14B387AA-79CD-42CD-8E8C-1C13C79EF5EF}"/>
              </a:ext>
            </a:extLst>
          </p:cNvPr>
          <p:cNvSpPr>
            <a:spLocks noGrp="1" noChangeArrowheads="1"/>
          </p:cNvSpPr>
          <p:nvPr>
            <p:ph type="body" idx="1"/>
          </p:nvPr>
        </p:nvSpPr>
        <p:spPr/>
        <p:txBody>
          <a:bodyPr/>
          <a:lstStyle/>
          <a:p>
            <a:endParaRPr lang="sl-SI" altLang="sl-SI"/>
          </a:p>
        </p:txBody>
      </p:sp>
      <p:pic>
        <p:nvPicPr>
          <p:cNvPr id="9220" name="Picture 4" descr="1">
            <a:extLst>
              <a:ext uri="{FF2B5EF4-FFF2-40B4-BE49-F238E27FC236}">
                <a16:creationId xmlns:a16="http://schemas.microsoft.com/office/drawing/2014/main" id="{D6803F96-122E-46F9-9944-3FE70329D3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00213"/>
            <a:ext cx="3563937" cy="3743325"/>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2">
            <a:extLst>
              <a:ext uri="{FF2B5EF4-FFF2-40B4-BE49-F238E27FC236}">
                <a16:creationId xmlns:a16="http://schemas.microsoft.com/office/drawing/2014/main" id="{9045BE0C-755F-4F3D-BAD1-571EB0417B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205038"/>
            <a:ext cx="3240088"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218"/>
                                        </p:tgtEl>
                                        <p:attrNameLst>
                                          <p:attrName>ppt_y</p:attrName>
                                        </p:attrNameLst>
                                      </p:cBhvr>
                                      <p:tavLst>
                                        <p:tav tm="0">
                                          <p:val>
                                            <p:strVal val="#ppt_y"/>
                                          </p:val>
                                        </p:tav>
                                        <p:tav tm="100000">
                                          <p:val>
                                            <p:strVal val="#ppt_y"/>
                                          </p:val>
                                        </p:tav>
                                      </p:tavLst>
                                    </p:anim>
                                    <p:anim calcmode="lin" valueType="num">
                                      <p:cBhvr>
                                        <p:cTn id="9" dur="500" fill="hold"/>
                                        <p:tgtEl>
                                          <p:spTgt spid="92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2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2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5" presetClass="entr" presetSubtype="0" fill="hold" nodeType="clickEffect">
                                  <p:stCondLst>
                                    <p:cond delay="0"/>
                                  </p:stCondLst>
                                  <p:childTnLst>
                                    <p:set>
                                      <p:cBhvr>
                                        <p:cTn id="15" dur="1" fill="hold">
                                          <p:stCondLst>
                                            <p:cond delay="0"/>
                                          </p:stCondLst>
                                        </p:cTn>
                                        <p:tgtEl>
                                          <p:spTgt spid="9220"/>
                                        </p:tgtEl>
                                        <p:attrNameLst>
                                          <p:attrName>style.visibility</p:attrName>
                                        </p:attrNameLst>
                                      </p:cBhvr>
                                      <p:to>
                                        <p:strVal val="visible"/>
                                      </p:to>
                                    </p:set>
                                    <p:animEffect transition="in" filter="fade">
                                      <p:cBhvr>
                                        <p:cTn id="16" dur="2000"/>
                                        <p:tgtEl>
                                          <p:spTgt spid="9220"/>
                                        </p:tgtEl>
                                      </p:cBhvr>
                                    </p:animEffect>
                                    <p:anim calcmode="lin" valueType="num">
                                      <p:cBhvr>
                                        <p:cTn id="17" dur="2000" fill="hold"/>
                                        <p:tgtEl>
                                          <p:spTgt spid="9220"/>
                                        </p:tgtEl>
                                        <p:attrNameLst>
                                          <p:attrName>style.rotation</p:attrName>
                                        </p:attrNameLst>
                                      </p:cBhvr>
                                      <p:tavLst>
                                        <p:tav tm="0">
                                          <p:val>
                                            <p:fltVal val="720"/>
                                          </p:val>
                                        </p:tav>
                                        <p:tav tm="100000">
                                          <p:val>
                                            <p:fltVal val="0"/>
                                          </p:val>
                                        </p:tav>
                                      </p:tavLst>
                                    </p:anim>
                                    <p:anim calcmode="lin" valueType="num">
                                      <p:cBhvr>
                                        <p:cTn id="18" dur="2000" fill="hold"/>
                                        <p:tgtEl>
                                          <p:spTgt spid="9220"/>
                                        </p:tgtEl>
                                        <p:attrNameLst>
                                          <p:attrName>ppt_h</p:attrName>
                                        </p:attrNameLst>
                                      </p:cBhvr>
                                      <p:tavLst>
                                        <p:tav tm="0">
                                          <p:val>
                                            <p:fltVal val="0"/>
                                          </p:val>
                                        </p:tav>
                                        <p:tav tm="100000">
                                          <p:val>
                                            <p:strVal val="#ppt_h"/>
                                          </p:val>
                                        </p:tav>
                                      </p:tavLst>
                                    </p:anim>
                                    <p:anim calcmode="lin" valueType="num">
                                      <p:cBhvr>
                                        <p:cTn id="19" dur="2000" fill="hold"/>
                                        <p:tgtEl>
                                          <p:spTgt spid="9220"/>
                                        </p:tgtEl>
                                        <p:attrNameLst>
                                          <p:attrName>ppt_w</p:attrName>
                                        </p:attrNameLst>
                                      </p:cBhvr>
                                      <p:tavLst>
                                        <p:tav tm="0">
                                          <p:val>
                                            <p:fltVal val="0"/>
                                          </p:val>
                                        </p:tav>
                                        <p:tav tm="100000">
                                          <p:val>
                                            <p:strVal val="#ppt_w"/>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9221"/>
                                        </p:tgtEl>
                                        <p:attrNameLst>
                                          <p:attrName>style.visibility</p:attrName>
                                        </p:attrNameLst>
                                      </p:cBhvr>
                                      <p:to>
                                        <p:strVal val="visible"/>
                                      </p:to>
                                    </p:set>
                                    <p:anim calcmode="lin" valueType="num">
                                      <p:cBhvr>
                                        <p:cTn id="24" dur="500" fill="hold"/>
                                        <p:tgtEl>
                                          <p:spTgt spid="9221"/>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9221"/>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9221"/>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iterate type="lt">
                                    <p:tmPct val="0"/>
                                  </p:iterate>
                                  <p:childTnLst>
                                    <p:animEffect transition="out" filter="box(in)">
                                      <p:cBhvr>
                                        <p:cTn id="31" dur="500"/>
                                        <p:tgtEl>
                                          <p:spTgt spid="9218"/>
                                        </p:tgtEl>
                                      </p:cBhvr>
                                    </p:animEffect>
                                    <p:set>
                                      <p:cBhvr>
                                        <p:cTn id="32" dur="1" fill="hold">
                                          <p:stCondLst>
                                            <p:cond delay="499"/>
                                          </p:stCondLst>
                                        </p:cTn>
                                        <p:tgtEl>
                                          <p:spTgt spid="9218"/>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xit" presetSubtype="0" fill="hold" nodeType="clickEffect">
                                  <p:stCondLst>
                                    <p:cond delay="0"/>
                                  </p:stCondLst>
                                  <p:childTnLst>
                                    <p:anim to="" calcmode="lin" valueType="num">
                                      <p:cBhvr>
                                        <p:cTn id="36" dur="1"/>
                                        <p:tgtEl>
                                          <p:spTgt spid="9220"/>
                                        </p:tgtEl>
                                        <p:attrNameLst>
                                          <p:attrName/>
                                        </p:attrNameLst>
                                      </p:cBhvr>
                                    </p:anim>
                                    <p:set>
                                      <p:cBhvr>
                                        <p:cTn id="37" dur="1" fill="hold">
                                          <p:stCondLst>
                                            <p:cond delay="0"/>
                                          </p:stCondLst>
                                        </p:cTn>
                                        <p:tgtEl>
                                          <p:spTgt spid="9220"/>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xit" presetSubtype="0" fill="hold" nodeType="clickEffect">
                                  <p:stCondLst>
                                    <p:cond delay="0"/>
                                  </p:stCondLst>
                                  <p:childTnLst>
                                    <p:anim calcmode="lin" valueType="num">
                                      <p:cBhvr>
                                        <p:cTn id="41" dur="1000"/>
                                        <p:tgtEl>
                                          <p:spTgt spid="9221"/>
                                        </p:tgtEl>
                                        <p:attrNameLst>
                                          <p:attrName>ppt_w</p:attrName>
                                        </p:attrNameLst>
                                      </p:cBhvr>
                                      <p:tavLst>
                                        <p:tav tm="0">
                                          <p:val>
                                            <p:strVal val="ppt_w"/>
                                          </p:val>
                                        </p:tav>
                                        <p:tav tm="100000">
                                          <p:val>
                                            <p:strVal val="ppt_w*0.70"/>
                                          </p:val>
                                        </p:tav>
                                      </p:tavLst>
                                    </p:anim>
                                    <p:anim calcmode="lin" valueType="num">
                                      <p:cBhvr>
                                        <p:cTn id="42" dur="1000"/>
                                        <p:tgtEl>
                                          <p:spTgt spid="9221"/>
                                        </p:tgtEl>
                                        <p:attrNameLst>
                                          <p:attrName>ppt_h</p:attrName>
                                        </p:attrNameLst>
                                      </p:cBhvr>
                                      <p:tavLst>
                                        <p:tav tm="0">
                                          <p:val>
                                            <p:strVal val="ppt_h"/>
                                          </p:val>
                                        </p:tav>
                                        <p:tav tm="100000">
                                          <p:val>
                                            <p:strVal val="ppt_h"/>
                                          </p:val>
                                        </p:tav>
                                      </p:tavLst>
                                    </p:anim>
                                    <p:animEffect transition="out" filter="fade">
                                      <p:cBhvr>
                                        <p:cTn id="43" dur="1000"/>
                                        <p:tgtEl>
                                          <p:spTgt spid="9221"/>
                                        </p:tgtEl>
                                      </p:cBhvr>
                                    </p:animEffect>
                                    <p:set>
                                      <p:cBhvr>
                                        <p:cTn id="44" dur="1" fill="hold">
                                          <p:stCondLst>
                                            <p:cond delay="999"/>
                                          </p:stCondLst>
                                        </p:cTn>
                                        <p:tgtEl>
                                          <p:spTgt spid="92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1272D0F-FB90-468D-A54C-D182B5D6172C}"/>
              </a:ext>
            </a:extLst>
          </p:cNvPr>
          <p:cNvSpPr>
            <a:spLocks noGrp="1" noChangeArrowheads="1"/>
          </p:cNvSpPr>
          <p:nvPr>
            <p:ph type="title"/>
          </p:nvPr>
        </p:nvSpPr>
        <p:spPr/>
        <p:txBody>
          <a:bodyPr/>
          <a:lstStyle/>
          <a:p>
            <a:r>
              <a:rPr lang="sl-SI" altLang="sl-SI"/>
              <a:t>Nastanek cunamija</a:t>
            </a:r>
          </a:p>
        </p:txBody>
      </p:sp>
      <p:sp>
        <p:nvSpPr>
          <p:cNvPr id="10243" name="Rectangle 3">
            <a:extLst>
              <a:ext uri="{FF2B5EF4-FFF2-40B4-BE49-F238E27FC236}">
                <a16:creationId xmlns:a16="http://schemas.microsoft.com/office/drawing/2014/main" id="{4FEF9AD6-A603-44C7-BC14-94131F7EA0A4}"/>
              </a:ext>
            </a:extLst>
          </p:cNvPr>
          <p:cNvSpPr>
            <a:spLocks noGrp="1" noChangeArrowheads="1"/>
          </p:cNvSpPr>
          <p:nvPr>
            <p:ph type="body" idx="1"/>
          </p:nvPr>
        </p:nvSpPr>
        <p:spPr/>
        <p:txBody>
          <a:bodyPr/>
          <a:lstStyle/>
          <a:p>
            <a:r>
              <a:rPr lang="sl-SI" altLang="sl-SI"/>
              <a:t>V globoki vodi se energija cunamija ohranja ki je odvisna od njegove višine in hitrosti</a:t>
            </a:r>
          </a:p>
          <a:p>
            <a:r>
              <a:rPr lang="sl-SI" altLang="sl-SI"/>
              <a:t>Cunamiji omajo zelo veliko valovno dolžini (reda 100 km) kar je vedno dosti več od globine morja, zato se vedno tudi na odprtem morju obnašajo kot valovi v plitvi vodi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iterate type="lt">
                                    <p:tmPct val="0"/>
                                  </p:iterate>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wedge">
                                      <p:cBhvr>
                                        <p:cTn id="13" dur="2000"/>
                                        <p:tgtEl>
                                          <p:spTgt spid="1024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Effect transition="in" filter="wedge">
                                      <p:cBhvr>
                                        <p:cTn id="18" dur="2000"/>
                                        <p:tgtEl>
                                          <p:spTgt spid="1024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5" presetClass="exit" presetSubtype="0" fill="hold" grpId="1" nodeType="clickEffect">
                                  <p:stCondLst>
                                    <p:cond delay="0"/>
                                  </p:stCondLst>
                                  <p:iterate type="lt">
                                    <p:tmPct val="10000"/>
                                  </p:iterate>
                                  <p:childTnLst>
                                    <p:animEffect transition="out" filter="fade">
                                      <p:cBhvr>
                                        <p:cTn id="22" dur="2000"/>
                                        <p:tgtEl>
                                          <p:spTgt spid="10242"/>
                                        </p:tgtEl>
                                      </p:cBhvr>
                                    </p:animEffect>
                                    <p:anim calcmode="lin" valueType="num">
                                      <p:cBhvr>
                                        <p:cTn id="23" dur="2000"/>
                                        <p:tgtEl>
                                          <p:spTgt spid="1024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4" dur="2000"/>
                                        <p:tgtEl>
                                          <p:spTgt spid="10242"/>
                                        </p:tgtEl>
                                        <p:attrNameLst>
                                          <p:attrName>ppt_h</p:attrName>
                                        </p:attrNameLst>
                                      </p:cBhvr>
                                      <p:tavLst>
                                        <p:tav tm="0">
                                          <p:val>
                                            <p:strVal val="ppt_h"/>
                                          </p:val>
                                        </p:tav>
                                        <p:tav tm="100000">
                                          <p:val>
                                            <p:strVal val="ppt_h"/>
                                          </p:val>
                                        </p:tav>
                                      </p:tavLst>
                                    </p:anim>
                                    <p:set>
                                      <p:cBhvr>
                                        <p:cTn id="25" dur="1" fill="hold">
                                          <p:stCondLst>
                                            <p:cond delay="1999"/>
                                          </p:stCondLst>
                                        </p:cTn>
                                        <p:tgtEl>
                                          <p:spTgt spid="10242"/>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xit" presetSubtype="0" fill="hold" grpId="1" nodeType="clickEffect">
                                  <p:stCondLst>
                                    <p:cond delay="0"/>
                                  </p:stCondLst>
                                  <p:childTnLst>
                                    <p:anim calcmode="lin" valueType="num">
                                      <p:cBhvr>
                                        <p:cTn id="29" dur="1000"/>
                                        <p:tgtEl>
                                          <p:spTgt spid="10243">
                                            <p:txEl>
                                              <p:pRg st="0" end="0"/>
                                            </p:txEl>
                                          </p:spTgt>
                                        </p:tgtEl>
                                        <p:attrNameLst>
                                          <p:attrName>ppt_w</p:attrName>
                                        </p:attrNameLst>
                                      </p:cBhvr>
                                      <p:tavLst>
                                        <p:tav tm="0">
                                          <p:val>
                                            <p:strVal val="ppt_w"/>
                                          </p:val>
                                        </p:tav>
                                        <p:tav tm="100000">
                                          <p:val>
                                            <p:strVal val="ppt_w*0.70"/>
                                          </p:val>
                                        </p:tav>
                                      </p:tavLst>
                                    </p:anim>
                                    <p:anim calcmode="lin" valueType="num">
                                      <p:cBhvr>
                                        <p:cTn id="30" dur="1000"/>
                                        <p:tgtEl>
                                          <p:spTgt spid="10243">
                                            <p:txEl>
                                              <p:pRg st="0" end="0"/>
                                            </p:txEl>
                                          </p:spTgt>
                                        </p:tgtEl>
                                        <p:attrNameLst>
                                          <p:attrName>ppt_h</p:attrName>
                                        </p:attrNameLst>
                                      </p:cBhvr>
                                      <p:tavLst>
                                        <p:tav tm="0">
                                          <p:val>
                                            <p:strVal val="ppt_h"/>
                                          </p:val>
                                        </p:tav>
                                        <p:tav tm="100000">
                                          <p:val>
                                            <p:strVal val="ppt_h"/>
                                          </p:val>
                                        </p:tav>
                                      </p:tavLst>
                                    </p:anim>
                                    <p:animEffect transition="out" filter="fade">
                                      <p:cBhvr>
                                        <p:cTn id="31" dur="1000"/>
                                        <p:tgtEl>
                                          <p:spTgt spid="10243">
                                            <p:txEl>
                                              <p:pRg st="0" end="0"/>
                                            </p:txEl>
                                          </p:spTgt>
                                        </p:tgtEl>
                                      </p:cBhvr>
                                    </p:animEffect>
                                    <p:set>
                                      <p:cBhvr>
                                        <p:cTn id="32" dur="1" fill="hold">
                                          <p:stCondLst>
                                            <p:cond delay="999"/>
                                          </p:stCondLst>
                                        </p:cTn>
                                        <p:tgtEl>
                                          <p:spTgt spid="10243">
                                            <p:txEl>
                                              <p:pRg st="0" end="0"/>
                                            </p:txEl>
                                          </p:spTgt>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55" presetClass="exit" presetSubtype="0" fill="hold" grpId="1" nodeType="clickEffect">
                                  <p:stCondLst>
                                    <p:cond delay="0"/>
                                  </p:stCondLst>
                                  <p:childTnLst>
                                    <p:anim calcmode="lin" valueType="num">
                                      <p:cBhvr>
                                        <p:cTn id="36" dur="1000"/>
                                        <p:tgtEl>
                                          <p:spTgt spid="10243">
                                            <p:txEl>
                                              <p:pRg st="1" end="1"/>
                                            </p:txEl>
                                          </p:spTgt>
                                        </p:tgtEl>
                                        <p:attrNameLst>
                                          <p:attrName>ppt_w</p:attrName>
                                        </p:attrNameLst>
                                      </p:cBhvr>
                                      <p:tavLst>
                                        <p:tav tm="0">
                                          <p:val>
                                            <p:strVal val="ppt_w"/>
                                          </p:val>
                                        </p:tav>
                                        <p:tav tm="100000">
                                          <p:val>
                                            <p:strVal val="ppt_w*0.70"/>
                                          </p:val>
                                        </p:tav>
                                      </p:tavLst>
                                    </p:anim>
                                    <p:anim calcmode="lin" valueType="num">
                                      <p:cBhvr>
                                        <p:cTn id="37" dur="1000"/>
                                        <p:tgtEl>
                                          <p:spTgt spid="10243">
                                            <p:txEl>
                                              <p:pRg st="1" end="1"/>
                                            </p:txEl>
                                          </p:spTgt>
                                        </p:tgtEl>
                                        <p:attrNameLst>
                                          <p:attrName>ppt_h</p:attrName>
                                        </p:attrNameLst>
                                      </p:cBhvr>
                                      <p:tavLst>
                                        <p:tav tm="0">
                                          <p:val>
                                            <p:strVal val="ppt_h"/>
                                          </p:val>
                                        </p:tav>
                                        <p:tav tm="100000">
                                          <p:val>
                                            <p:strVal val="ppt_h"/>
                                          </p:val>
                                        </p:tav>
                                      </p:tavLst>
                                    </p:anim>
                                    <p:animEffect transition="out" filter="fade">
                                      <p:cBhvr>
                                        <p:cTn id="38" dur="1000"/>
                                        <p:tgtEl>
                                          <p:spTgt spid="10243">
                                            <p:txEl>
                                              <p:pRg st="1" end="1"/>
                                            </p:txEl>
                                          </p:spTgt>
                                        </p:tgtEl>
                                      </p:cBhvr>
                                    </p:animEffect>
                                    <p:set>
                                      <p:cBhvr>
                                        <p:cTn id="39" dur="1" fill="hold">
                                          <p:stCondLst>
                                            <p:cond delay="999"/>
                                          </p:stCondLst>
                                        </p:cTn>
                                        <p:tgtEl>
                                          <p:spTgt spid="1024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2" grpId="1"/>
      <p:bldP spid="10243" grpId="0" build="p"/>
      <p:bldP spid="1024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E8A33B1-E725-41E2-971C-6A8210858558}"/>
              </a:ext>
            </a:extLst>
          </p:cNvPr>
          <p:cNvSpPr>
            <a:spLocks noGrp="1" noChangeArrowheads="1"/>
          </p:cNvSpPr>
          <p:nvPr>
            <p:ph type="title"/>
          </p:nvPr>
        </p:nvSpPr>
        <p:spPr/>
        <p:txBody>
          <a:bodyPr/>
          <a:lstStyle/>
          <a:p>
            <a:endParaRPr lang="sl-SI" altLang="sl-SI"/>
          </a:p>
        </p:txBody>
      </p:sp>
      <p:sp>
        <p:nvSpPr>
          <p:cNvPr id="11267" name="Rectangle 3">
            <a:extLst>
              <a:ext uri="{FF2B5EF4-FFF2-40B4-BE49-F238E27FC236}">
                <a16:creationId xmlns:a16="http://schemas.microsoft.com/office/drawing/2014/main" id="{E6A7EF53-59AC-422C-A528-4D7EEE110A49}"/>
              </a:ext>
            </a:extLst>
          </p:cNvPr>
          <p:cNvSpPr>
            <a:spLocks noGrp="1" noChangeArrowheads="1"/>
          </p:cNvSpPr>
          <p:nvPr>
            <p:ph type="body" idx="1"/>
          </p:nvPr>
        </p:nvSpPr>
        <p:spPr>
          <a:xfrm>
            <a:off x="539750" y="2743200"/>
            <a:ext cx="8229600" cy="4114800"/>
          </a:xfrm>
        </p:spPr>
        <p:txBody>
          <a:bodyPr/>
          <a:lstStyle/>
          <a:p>
            <a:r>
              <a:rPr lang="sl-SI" altLang="sl-SI" sz="2800"/>
              <a:t>Cunami lahko na morju doseže hitrost tudi do 800 km/h, kljub temu ga verjetno sploh ne bi zaznali</a:t>
            </a:r>
          </a:p>
          <a:p>
            <a:r>
              <a:rPr lang="sl-SI" altLang="sl-SI" sz="2800"/>
              <a:t>Vendar ko pa se cunami približa obali se njegova hitrost zmanjša velikost pa poveča</a:t>
            </a:r>
          </a:p>
          <a:p>
            <a:r>
              <a:rPr lang="sl-SI" altLang="sl-SI" sz="2800"/>
              <a:t>Valovi velikosti tudi do 30 metrov so uničujoči za obalna naselja, še posebej takrat ko ga tudi z instrumenti zaznamo</a:t>
            </a:r>
          </a:p>
        </p:txBody>
      </p:sp>
      <p:pic>
        <p:nvPicPr>
          <p:cNvPr id="11268" name="Picture 4" descr="nastanek cunamija velika slika">
            <a:extLst>
              <a:ext uri="{FF2B5EF4-FFF2-40B4-BE49-F238E27FC236}">
                <a16:creationId xmlns:a16="http://schemas.microsoft.com/office/drawing/2014/main" id="{5E1A3E15-B081-4499-9719-404D7D6E3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0"/>
            <a:ext cx="8151812" cy="256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Scale>
                                      <p:cBhvr>
                                        <p:cTn id="7" dur="1000" decel="50000" fill="hold">
                                          <p:stCondLst>
                                            <p:cond delay="0"/>
                                          </p:stCondLst>
                                        </p:cTn>
                                        <p:tgtEl>
                                          <p:spTgt spid="112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1268"/>
                                        </p:tgtEl>
                                        <p:attrNameLst>
                                          <p:attrName>ppt_x</p:attrName>
                                          <p:attrName>ppt_y</p:attrName>
                                        </p:attrNameLst>
                                      </p:cBhvr>
                                    </p:animMotion>
                                    <p:animEffect transition="in" filter="fade">
                                      <p:cBhvr>
                                        <p:cTn id="9" dur="1000"/>
                                        <p:tgtEl>
                                          <p:spTgt spid="112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770" decel="100000"/>
                                        <p:tgtEl>
                                          <p:spTgt spid="11267">
                                            <p:txEl>
                                              <p:pRg st="0" end="0"/>
                                            </p:txEl>
                                          </p:spTgt>
                                        </p:tgtEl>
                                      </p:cBhvr>
                                    </p:animEffect>
                                    <p:animScale>
                                      <p:cBhvr>
                                        <p:cTn id="15" dur="770" decel="100000"/>
                                        <p:tgtEl>
                                          <p:spTgt spid="11267">
                                            <p:txEl>
                                              <p:pRg st="0" end="0"/>
                                            </p:txEl>
                                          </p:spTgt>
                                        </p:tgtEl>
                                      </p:cBhvr>
                                      <p:from x="10000" y="10000"/>
                                      <p:to x="200000" y="450000"/>
                                    </p:animScale>
                                    <p:animScale>
                                      <p:cBhvr>
                                        <p:cTn id="16" dur="1230" accel="100000" fill="hold">
                                          <p:stCondLst>
                                            <p:cond delay="770"/>
                                          </p:stCondLst>
                                        </p:cTn>
                                        <p:tgtEl>
                                          <p:spTgt spid="11267">
                                            <p:txEl>
                                              <p:pRg st="0" end="0"/>
                                            </p:txEl>
                                          </p:spTgt>
                                        </p:tgtEl>
                                      </p:cBhvr>
                                      <p:from x="200000" y="450000"/>
                                      <p:to x="100000" y="100000"/>
                                    </p:animScale>
                                    <p:set>
                                      <p:cBhvr>
                                        <p:cTn id="17" dur="770" fill="hold"/>
                                        <p:tgtEl>
                                          <p:spTgt spid="11267">
                                            <p:txEl>
                                              <p:pRg st="0" end="0"/>
                                            </p:txEl>
                                          </p:spTgt>
                                        </p:tgtEl>
                                        <p:attrNameLst>
                                          <p:attrName>ppt_x</p:attrName>
                                        </p:attrNameLst>
                                      </p:cBhvr>
                                      <p:to>
                                        <p:strVal val="(0.5)"/>
                                      </p:to>
                                    </p:set>
                                    <p:anim from="(0.5)" to="(#ppt_x)" calcmode="lin" valueType="num">
                                      <p:cBhvr>
                                        <p:cTn id="18" dur="1230" accel="100000" fill="hold">
                                          <p:stCondLst>
                                            <p:cond delay="770"/>
                                          </p:stCondLst>
                                        </p:cTn>
                                        <p:tgtEl>
                                          <p:spTgt spid="11267">
                                            <p:txEl>
                                              <p:pRg st="0" end="0"/>
                                            </p:txEl>
                                          </p:spTgt>
                                        </p:tgtEl>
                                        <p:attrNameLst>
                                          <p:attrName>ppt_x</p:attrName>
                                        </p:attrNameLst>
                                      </p:cBhvr>
                                    </p:anim>
                                    <p:set>
                                      <p:cBhvr>
                                        <p:cTn id="19" dur="770" fill="hold"/>
                                        <p:tgtEl>
                                          <p:spTgt spid="11267">
                                            <p:txEl>
                                              <p:pRg st="0" end="0"/>
                                            </p:txEl>
                                          </p:spTgt>
                                        </p:tgtEl>
                                        <p:attrNameLst>
                                          <p:attrName>ppt_y</p:attrName>
                                        </p:attrNameLst>
                                      </p:cBhvr>
                                      <p:to>
                                        <p:strVal val="(#ppt_y+0.4)"/>
                                      </p:to>
                                    </p:set>
                                    <p:anim from="(#ppt_y+0.4)" to="(#ppt_y)" calcmode="lin" valueType="num">
                                      <p:cBhvr>
                                        <p:cTn id="20" dur="1230" accel="100000" fill="hold">
                                          <p:stCondLst>
                                            <p:cond delay="770"/>
                                          </p:stCondLst>
                                        </p:cTn>
                                        <p:tgtEl>
                                          <p:spTgt spid="11267">
                                            <p:txEl>
                                              <p:pRg st="0" end="0"/>
                                            </p:txEl>
                                          </p:spTgt>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11267">
                                            <p:txEl>
                                              <p:pRg st="1" end="1"/>
                                            </p:txEl>
                                          </p:spTgt>
                                        </p:tgtEl>
                                        <p:attrNameLst>
                                          <p:attrName>style.visibility</p:attrName>
                                        </p:attrNameLst>
                                      </p:cBhvr>
                                      <p:to>
                                        <p:strVal val="visible"/>
                                      </p:to>
                                    </p:set>
                                    <p:animEffect transition="in" filter="fade">
                                      <p:cBhvr>
                                        <p:cTn id="25" dur="770" decel="100000"/>
                                        <p:tgtEl>
                                          <p:spTgt spid="11267">
                                            <p:txEl>
                                              <p:pRg st="1" end="1"/>
                                            </p:txEl>
                                          </p:spTgt>
                                        </p:tgtEl>
                                      </p:cBhvr>
                                    </p:animEffect>
                                    <p:animScale>
                                      <p:cBhvr>
                                        <p:cTn id="26" dur="770" decel="100000"/>
                                        <p:tgtEl>
                                          <p:spTgt spid="11267">
                                            <p:txEl>
                                              <p:pRg st="1" end="1"/>
                                            </p:txEl>
                                          </p:spTgt>
                                        </p:tgtEl>
                                      </p:cBhvr>
                                      <p:from x="10000" y="10000"/>
                                      <p:to x="200000" y="450000"/>
                                    </p:animScale>
                                    <p:animScale>
                                      <p:cBhvr>
                                        <p:cTn id="27" dur="1230" accel="100000" fill="hold">
                                          <p:stCondLst>
                                            <p:cond delay="770"/>
                                          </p:stCondLst>
                                        </p:cTn>
                                        <p:tgtEl>
                                          <p:spTgt spid="11267">
                                            <p:txEl>
                                              <p:pRg st="1" end="1"/>
                                            </p:txEl>
                                          </p:spTgt>
                                        </p:tgtEl>
                                      </p:cBhvr>
                                      <p:from x="200000" y="450000"/>
                                      <p:to x="100000" y="100000"/>
                                    </p:animScale>
                                    <p:set>
                                      <p:cBhvr>
                                        <p:cTn id="28" dur="770" fill="hold"/>
                                        <p:tgtEl>
                                          <p:spTgt spid="11267">
                                            <p:txEl>
                                              <p:pRg st="1" end="1"/>
                                            </p:txEl>
                                          </p:spTgt>
                                        </p:tgtEl>
                                        <p:attrNameLst>
                                          <p:attrName>ppt_x</p:attrName>
                                        </p:attrNameLst>
                                      </p:cBhvr>
                                      <p:to>
                                        <p:strVal val="(0.5)"/>
                                      </p:to>
                                    </p:set>
                                    <p:anim from="(0.5)" to="(#ppt_x)" calcmode="lin" valueType="num">
                                      <p:cBhvr>
                                        <p:cTn id="29" dur="1230" accel="100000" fill="hold">
                                          <p:stCondLst>
                                            <p:cond delay="770"/>
                                          </p:stCondLst>
                                        </p:cTn>
                                        <p:tgtEl>
                                          <p:spTgt spid="11267">
                                            <p:txEl>
                                              <p:pRg st="1" end="1"/>
                                            </p:txEl>
                                          </p:spTgt>
                                        </p:tgtEl>
                                        <p:attrNameLst>
                                          <p:attrName>ppt_x</p:attrName>
                                        </p:attrNameLst>
                                      </p:cBhvr>
                                    </p:anim>
                                    <p:set>
                                      <p:cBhvr>
                                        <p:cTn id="30" dur="770" fill="hold"/>
                                        <p:tgtEl>
                                          <p:spTgt spid="11267">
                                            <p:txEl>
                                              <p:pRg st="1" end="1"/>
                                            </p:txEl>
                                          </p:spTgt>
                                        </p:tgtEl>
                                        <p:attrNameLst>
                                          <p:attrName>ppt_y</p:attrName>
                                        </p:attrNameLst>
                                      </p:cBhvr>
                                      <p:to>
                                        <p:strVal val="(#ppt_y+0.4)"/>
                                      </p:to>
                                    </p:set>
                                    <p:anim from="(#ppt_y+0.4)" to="(#ppt_y)" calcmode="lin" valueType="num">
                                      <p:cBhvr>
                                        <p:cTn id="31" dur="1230" accel="100000" fill="hold">
                                          <p:stCondLst>
                                            <p:cond delay="770"/>
                                          </p:stCondLst>
                                        </p:cTn>
                                        <p:tgtEl>
                                          <p:spTgt spid="11267">
                                            <p:txEl>
                                              <p:pRg st="1" end="1"/>
                                            </p:txEl>
                                          </p:spTgt>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1" presetClass="entr" presetSubtype="0" fill="hold" grpId="0" nodeType="clickEffect">
                                  <p:stCondLst>
                                    <p:cond delay="0"/>
                                  </p:stCondLst>
                                  <p:childTnLst>
                                    <p:set>
                                      <p:cBhvr>
                                        <p:cTn id="35" dur="1" fill="hold">
                                          <p:stCondLst>
                                            <p:cond delay="0"/>
                                          </p:stCondLst>
                                        </p:cTn>
                                        <p:tgtEl>
                                          <p:spTgt spid="11267">
                                            <p:txEl>
                                              <p:pRg st="2" end="2"/>
                                            </p:txEl>
                                          </p:spTgt>
                                        </p:tgtEl>
                                        <p:attrNameLst>
                                          <p:attrName>style.visibility</p:attrName>
                                        </p:attrNameLst>
                                      </p:cBhvr>
                                      <p:to>
                                        <p:strVal val="visible"/>
                                      </p:to>
                                    </p:set>
                                    <p:animEffect transition="in" filter="fade">
                                      <p:cBhvr>
                                        <p:cTn id="36" dur="770" decel="100000"/>
                                        <p:tgtEl>
                                          <p:spTgt spid="11267">
                                            <p:txEl>
                                              <p:pRg st="2" end="2"/>
                                            </p:txEl>
                                          </p:spTgt>
                                        </p:tgtEl>
                                      </p:cBhvr>
                                    </p:animEffect>
                                    <p:animScale>
                                      <p:cBhvr>
                                        <p:cTn id="37" dur="770" decel="100000"/>
                                        <p:tgtEl>
                                          <p:spTgt spid="11267">
                                            <p:txEl>
                                              <p:pRg st="2" end="2"/>
                                            </p:txEl>
                                          </p:spTgt>
                                        </p:tgtEl>
                                      </p:cBhvr>
                                      <p:from x="10000" y="10000"/>
                                      <p:to x="200000" y="450000"/>
                                    </p:animScale>
                                    <p:animScale>
                                      <p:cBhvr>
                                        <p:cTn id="38" dur="1230" accel="100000" fill="hold">
                                          <p:stCondLst>
                                            <p:cond delay="770"/>
                                          </p:stCondLst>
                                        </p:cTn>
                                        <p:tgtEl>
                                          <p:spTgt spid="11267">
                                            <p:txEl>
                                              <p:pRg st="2" end="2"/>
                                            </p:txEl>
                                          </p:spTgt>
                                        </p:tgtEl>
                                      </p:cBhvr>
                                      <p:from x="200000" y="450000"/>
                                      <p:to x="100000" y="100000"/>
                                    </p:animScale>
                                    <p:set>
                                      <p:cBhvr>
                                        <p:cTn id="39" dur="770" fill="hold"/>
                                        <p:tgtEl>
                                          <p:spTgt spid="11267">
                                            <p:txEl>
                                              <p:pRg st="2" end="2"/>
                                            </p:txEl>
                                          </p:spTgt>
                                        </p:tgtEl>
                                        <p:attrNameLst>
                                          <p:attrName>ppt_x</p:attrName>
                                        </p:attrNameLst>
                                      </p:cBhvr>
                                      <p:to>
                                        <p:strVal val="(0.5)"/>
                                      </p:to>
                                    </p:set>
                                    <p:anim from="(0.5)" to="(#ppt_x)" calcmode="lin" valueType="num">
                                      <p:cBhvr>
                                        <p:cTn id="40" dur="1230" accel="100000" fill="hold">
                                          <p:stCondLst>
                                            <p:cond delay="770"/>
                                          </p:stCondLst>
                                        </p:cTn>
                                        <p:tgtEl>
                                          <p:spTgt spid="11267">
                                            <p:txEl>
                                              <p:pRg st="2" end="2"/>
                                            </p:txEl>
                                          </p:spTgt>
                                        </p:tgtEl>
                                        <p:attrNameLst>
                                          <p:attrName>ppt_x</p:attrName>
                                        </p:attrNameLst>
                                      </p:cBhvr>
                                    </p:anim>
                                    <p:set>
                                      <p:cBhvr>
                                        <p:cTn id="41" dur="770" fill="hold"/>
                                        <p:tgtEl>
                                          <p:spTgt spid="11267">
                                            <p:txEl>
                                              <p:pRg st="2" end="2"/>
                                            </p:txEl>
                                          </p:spTgt>
                                        </p:tgtEl>
                                        <p:attrNameLst>
                                          <p:attrName>ppt_y</p:attrName>
                                        </p:attrNameLst>
                                      </p:cBhvr>
                                      <p:to>
                                        <p:strVal val="(#ppt_y+0.4)"/>
                                      </p:to>
                                    </p:set>
                                    <p:anim from="(#ppt_y+0.4)" to="(#ppt_y)" calcmode="lin" valueType="num">
                                      <p:cBhvr>
                                        <p:cTn id="42" dur="1230" accel="100000" fill="hold">
                                          <p:stCondLst>
                                            <p:cond delay="770"/>
                                          </p:stCondLst>
                                        </p:cTn>
                                        <p:tgtEl>
                                          <p:spTgt spid="11267">
                                            <p:txEl>
                                              <p:pRg st="2" end="2"/>
                                            </p:txEl>
                                          </p:spTgt>
                                        </p:tgtEl>
                                        <p:attrNameLst>
                                          <p:attrName>ppt_y</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xit" presetSubtype="10" fill="hold" nodeType="clickEffect">
                                  <p:stCondLst>
                                    <p:cond delay="0"/>
                                  </p:stCondLst>
                                  <p:childTnLst>
                                    <p:animEffect transition="out" filter="checkerboard(across)">
                                      <p:cBhvr>
                                        <p:cTn id="46" dur="500"/>
                                        <p:tgtEl>
                                          <p:spTgt spid="11268"/>
                                        </p:tgtEl>
                                      </p:cBhvr>
                                    </p:animEffect>
                                    <p:set>
                                      <p:cBhvr>
                                        <p:cTn id="47" dur="1" fill="hold">
                                          <p:stCondLst>
                                            <p:cond delay="499"/>
                                          </p:stCondLst>
                                        </p:cTn>
                                        <p:tgtEl>
                                          <p:spTgt spid="11268"/>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xit" presetSubtype="10" fill="hold" grpId="1" nodeType="clickEffect">
                                  <p:stCondLst>
                                    <p:cond delay="0"/>
                                  </p:stCondLst>
                                  <p:childTnLst>
                                    <p:animEffect transition="out" filter="blinds(horizontal)">
                                      <p:cBhvr>
                                        <p:cTn id="51" dur="500"/>
                                        <p:tgtEl>
                                          <p:spTgt spid="11267">
                                            <p:txEl>
                                              <p:pRg st="0" end="0"/>
                                            </p:txEl>
                                          </p:spTgt>
                                        </p:tgtEl>
                                      </p:cBhvr>
                                    </p:animEffect>
                                    <p:set>
                                      <p:cBhvr>
                                        <p:cTn id="52" dur="1" fill="hold">
                                          <p:stCondLst>
                                            <p:cond delay="499"/>
                                          </p:stCondLst>
                                        </p:cTn>
                                        <p:tgtEl>
                                          <p:spTgt spid="11267">
                                            <p:txEl>
                                              <p:pRg st="0" end="0"/>
                                            </p:txEl>
                                          </p:spTgt>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xit" presetSubtype="10" fill="hold" grpId="1" nodeType="clickEffect">
                                  <p:stCondLst>
                                    <p:cond delay="0"/>
                                  </p:stCondLst>
                                  <p:childTnLst>
                                    <p:animEffect transition="out" filter="blinds(horizontal)">
                                      <p:cBhvr>
                                        <p:cTn id="56" dur="500"/>
                                        <p:tgtEl>
                                          <p:spTgt spid="11267">
                                            <p:txEl>
                                              <p:pRg st="1" end="1"/>
                                            </p:txEl>
                                          </p:spTgt>
                                        </p:tgtEl>
                                      </p:cBhvr>
                                    </p:animEffect>
                                    <p:set>
                                      <p:cBhvr>
                                        <p:cTn id="57" dur="1" fill="hold">
                                          <p:stCondLst>
                                            <p:cond delay="499"/>
                                          </p:stCondLst>
                                        </p:cTn>
                                        <p:tgtEl>
                                          <p:spTgt spid="11267">
                                            <p:txEl>
                                              <p:pRg st="1" end="1"/>
                                            </p:txEl>
                                          </p:spTgt>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xit" presetSubtype="10" fill="hold" grpId="1" nodeType="clickEffect">
                                  <p:stCondLst>
                                    <p:cond delay="0"/>
                                  </p:stCondLst>
                                  <p:childTnLst>
                                    <p:animEffect transition="out" filter="blinds(horizontal)">
                                      <p:cBhvr>
                                        <p:cTn id="61" dur="500"/>
                                        <p:tgtEl>
                                          <p:spTgt spid="11267">
                                            <p:txEl>
                                              <p:pRg st="2" end="2"/>
                                            </p:txEl>
                                          </p:spTgt>
                                        </p:tgtEl>
                                      </p:cBhvr>
                                    </p:animEffect>
                                    <p:set>
                                      <p:cBhvr>
                                        <p:cTn id="62" dur="1" fill="hold">
                                          <p:stCondLst>
                                            <p:cond delay="499"/>
                                          </p:stCondLst>
                                        </p:cTn>
                                        <p:tgtEl>
                                          <p:spTgt spid="11267">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7"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3F279D8-F37B-49B6-87C5-E101F457293E}"/>
              </a:ext>
            </a:extLst>
          </p:cNvPr>
          <p:cNvSpPr>
            <a:spLocks noGrp="1" noChangeArrowheads="1"/>
          </p:cNvSpPr>
          <p:nvPr>
            <p:ph type="title"/>
          </p:nvPr>
        </p:nvSpPr>
        <p:spPr/>
        <p:txBody>
          <a:bodyPr/>
          <a:lstStyle/>
          <a:p>
            <a:r>
              <a:rPr lang="sl-SI" altLang="sl-SI"/>
              <a:t>Galerija slik</a:t>
            </a:r>
          </a:p>
        </p:txBody>
      </p:sp>
      <p:sp>
        <p:nvSpPr>
          <p:cNvPr id="14339" name="Rectangle 3">
            <a:extLst>
              <a:ext uri="{FF2B5EF4-FFF2-40B4-BE49-F238E27FC236}">
                <a16:creationId xmlns:a16="http://schemas.microsoft.com/office/drawing/2014/main" id="{C1C142F7-7974-4B04-9EA5-9E7FC92DCB42}"/>
              </a:ext>
            </a:extLst>
          </p:cNvPr>
          <p:cNvSpPr>
            <a:spLocks noGrp="1" noChangeArrowheads="1"/>
          </p:cNvSpPr>
          <p:nvPr>
            <p:ph type="body" idx="1"/>
          </p:nvPr>
        </p:nvSpPr>
        <p:spPr/>
        <p:txBody>
          <a:bodyPr/>
          <a:lstStyle/>
          <a:p>
            <a:endParaRPr lang="sl-SI" altLang="sl-SI"/>
          </a:p>
        </p:txBody>
      </p:sp>
      <p:pic>
        <p:nvPicPr>
          <p:cNvPr id="14340" name="Picture 4" descr="11">
            <a:extLst>
              <a:ext uri="{FF2B5EF4-FFF2-40B4-BE49-F238E27FC236}">
                <a16:creationId xmlns:a16="http://schemas.microsoft.com/office/drawing/2014/main" id="{7F23B3E6-C51C-4E5C-A4A0-ACA9EFA4F3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7338"/>
            <a:ext cx="4140200" cy="4248150"/>
          </a:xfrm>
          <a:prstGeom prst="rect">
            <a:avLst/>
          </a:prstGeom>
          <a:noFill/>
          <a:extLst>
            <a:ext uri="{909E8E84-426E-40DD-AFC4-6F175D3DCCD1}">
              <a14:hiddenFill xmlns:a14="http://schemas.microsoft.com/office/drawing/2010/main">
                <a:solidFill>
                  <a:srgbClr val="FFFFFF"/>
                </a:solidFill>
              </a14:hiddenFill>
            </a:ext>
          </a:extLst>
        </p:spPr>
      </p:pic>
      <p:pic>
        <p:nvPicPr>
          <p:cNvPr id="14341" name="Picture 5" descr="111">
            <a:extLst>
              <a:ext uri="{FF2B5EF4-FFF2-40B4-BE49-F238E27FC236}">
                <a16:creationId xmlns:a16="http://schemas.microsoft.com/office/drawing/2014/main" id="{240A7A1A-9CA4-47D8-983F-9DCE39042A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836613"/>
            <a:ext cx="4356100" cy="4464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randombar(horizontal)">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14338"/>
                                        </p:tgtEl>
                                        <p:attrNameLst>
                                          <p:attrName>style.visibility</p:attrName>
                                        </p:attrNameLst>
                                      </p:cBhvr>
                                      <p:to>
                                        <p:strVal val="visible"/>
                                      </p:to>
                                    </p:set>
                                    <p:set>
                                      <p:cBhvr>
                                        <p:cTn id="12" dur="455" fill="hold">
                                          <p:stCondLst>
                                            <p:cond delay="0"/>
                                          </p:stCondLst>
                                        </p:cTn>
                                        <p:tgtEl>
                                          <p:spTgt spid="14338"/>
                                        </p:tgtEl>
                                        <p:attrNameLst>
                                          <p:attrName>style.rotation</p:attrName>
                                        </p:attrNameLst>
                                      </p:cBhvr>
                                      <p:to>
                                        <p:strVal val="-45.0"/>
                                      </p:to>
                                    </p:set>
                                    <p:anim calcmode="lin" valueType="num">
                                      <p:cBhvr>
                                        <p:cTn id="13" dur="455" fill="hold">
                                          <p:stCondLst>
                                            <p:cond delay="455"/>
                                          </p:stCondLst>
                                        </p:cTn>
                                        <p:tgtEl>
                                          <p:spTgt spid="14338"/>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14338"/>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14338"/>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14338"/>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4341"/>
                                        </p:tgtEl>
                                        <p:attrNameLst>
                                          <p:attrName>style.visibility</p:attrName>
                                        </p:attrNameLst>
                                      </p:cBhvr>
                                      <p:to>
                                        <p:strVal val="visible"/>
                                      </p:to>
                                    </p:set>
                                    <p:animScale>
                                      <p:cBhvr>
                                        <p:cTn id="21" dur="1000" decel="50000" fill="hold">
                                          <p:stCondLst>
                                            <p:cond delay="0"/>
                                          </p:stCondLst>
                                        </p:cTn>
                                        <p:tgtEl>
                                          <p:spTgt spid="143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41"/>
                                        </p:tgtEl>
                                        <p:attrNameLst>
                                          <p:attrName>ppt_x</p:attrName>
                                          <p:attrName>ppt_y</p:attrName>
                                        </p:attrNameLst>
                                      </p:cBhvr>
                                    </p:animMotion>
                                    <p:animEffect transition="in" filter="fade">
                                      <p:cBhvr>
                                        <p:cTn id="23" dur="1000"/>
                                        <p:tgtEl>
                                          <p:spTgt spid="1434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3" presetClass="exit" presetSubtype="16" fill="hold" grpId="1" nodeType="clickEffect">
                                  <p:stCondLst>
                                    <p:cond delay="0"/>
                                  </p:stCondLst>
                                  <p:iterate type="lt">
                                    <p:tmPct val="0"/>
                                  </p:iterate>
                                  <p:childTnLst>
                                    <p:animEffect transition="out" filter="plus(in)">
                                      <p:cBhvr>
                                        <p:cTn id="27" dur="2000"/>
                                        <p:tgtEl>
                                          <p:spTgt spid="14338"/>
                                        </p:tgtEl>
                                      </p:cBhvr>
                                    </p:animEffect>
                                    <p:set>
                                      <p:cBhvr>
                                        <p:cTn id="28" dur="1" fill="hold">
                                          <p:stCondLst>
                                            <p:cond delay="1999"/>
                                          </p:stCondLst>
                                        </p:cTn>
                                        <p:tgtEl>
                                          <p:spTgt spid="1433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xit" presetSubtype="0" fill="hold" nodeType="clickEffect">
                                  <p:stCondLst>
                                    <p:cond delay="0"/>
                                  </p:stCondLst>
                                  <p:childTnLst>
                                    <p:animEffect transition="out" filter="fade">
                                      <p:cBhvr>
                                        <p:cTn id="32" dur="1000"/>
                                        <p:tgtEl>
                                          <p:spTgt spid="14340"/>
                                        </p:tgtEl>
                                      </p:cBhvr>
                                    </p:animEffect>
                                    <p:anim calcmode="lin" valueType="num">
                                      <p:cBhvr>
                                        <p:cTn id="33" dur="1000"/>
                                        <p:tgtEl>
                                          <p:spTgt spid="14340"/>
                                        </p:tgtEl>
                                        <p:attrNameLst>
                                          <p:attrName>ppt_x</p:attrName>
                                        </p:attrNameLst>
                                      </p:cBhvr>
                                      <p:tavLst>
                                        <p:tav tm="0">
                                          <p:val>
                                            <p:strVal val="ppt_x"/>
                                          </p:val>
                                        </p:tav>
                                        <p:tav tm="100000">
                                          <p:val>
                                            <p:strVal val="ppt_x"/>
                                          </p:val>
                                        </p:tav>
                                      </p:tavLst>
                                    </p:anim>
                                    <p:anim calcmode="lin" valueType="num">
                                      <p:cBhvr>
                                        <p:cTn id="34" dur="100" decel="100000"/>
                                        <p:tgtEl>
                                          <p:spTgt spid="14340"/>
                                        </p:tgtEl>
                                        <p:attrNameLst>
                                          <p:attrName>ppt_y</p:attrName>
                                        </p:attrNameLst>
                                      </p:cBhvr>
                                      <p:tavLst>
                                        <p:tav tm="0">
                                          <p:val>
                                            <p:strVal val="ppt_y"/>
                                          </p:val>
                                        </p:tav>
                                        <p:tav tm="100000">
                                          <p:val>
                                            <p:strVal val="ppt_y-.03"/>
                                          </p:val>
                                        </p:tav>
                                      </p:tavLst>
                                    </p:anim>
                                    <p:anim calcmode="lin" valueType="num">
                                      <p:cBhvr>
                                        <p:cTn id="35" dur="900" accel="100000">
                                          <p:stCondLst>
                                            <p:cond delay="100"/>
                                          </p:stCondLst>
                                        </p:cTn>
                                        <p:tgtEl>
                                          <p:spTgt spid="14340"/>
                                        </p:tgtEl>
                                        <p:attrNameLst>
                                          <p:attrName>ppt_y</p:attrName>
                                        </p:attrNameLst>
                                      </p:cBhvr>
                                      <p:tavLst>
                                        <p:tav tm="0">
                                          <p:val>
                                            <p:strVal val="ppt_y"/>
                                          </p:val>
                                        </p:tav>
                                        <p:tav tm="100000">
                                          <p:val>
                                            <p:strVal val="ppt_y+1"/>
                                          </p:val>
                                        </p:tav>
                                      </p:tavLst>
                                    </p:anim>
                                    <p:set>
                                      <p:cBhvr>
                                        <p:cTn id="36" dur="1" fill="hold">
                                          <p:stCondLst>
                                            <p:cond delay="999"/>
                                          </p:stCondLst>
                                        </p:cTn>
                                        <p:tgtEl>
                                          <p:spTgt spid="14340"/>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58" presetClass="exit" presetSubtype="0" decel="100000" fill="hold" nodeType="clickEffect">
                                  <p:stCondLst>
                                    <p:cond delay="0"/>
                                  </p:stCondLst>
                                  <p:childTnLst>
                                    <p:anim calcmode="lin" valueType="num">
                                      <p:cBhvr>
                                        <p:cTn id="40" dur="500"/>
                                        <p:tgtEl>
                                          <p:spTgt spid="14341"/>
                                        </p:tgtEl>
                                        <p:attrNameLst>
                                          <p:attrName>ppt_w</p:attrName>
                                        </p:attrNameLst>
                                      </p:cBhvr>
                                      <p:tavLst>
                                        <p:tav tm="0">
                                          <p:val>
                                            <p:strVal val="ppt_w"/>
                                          </p:val>
                                        </p:tav>
                                        <p:tav tm="100000">
                                          <p:val>
                                            <p:strVal val="ppt_w*2.5"/>
                                          </p:val>
                                        </p:tav>
                                      </p:tavLst>
                                    </p:anim>
                                    <p:anim calcmode="lin" valueType="num">
                                      <p:cBhvr>
                                        <p:cTn id="41" dur="500"/>
                                        <p:tgtEl>
                                          <p:spTgt spid="14341"/>
                                        </p:tgtEl>
                                        <p:attrNameLst>
                                          <p:attrName>ppt_h</p:attrName>
                                        </p:attrNameLst>
                                      </p:cBhvr>
                                      <p:tavLst>
                                        <p:tav tm="0">
                                          <p:val>
                                            <p:strVal val="ppt_h"/>
                                          </p:val>
                                        </p:tav>
                                        <p:tav tm="100000">
                                          <p:val>
                                            <p:strVal val="ppt_h*0.01"/>
                                          </p:val>
                                        </p:tav>
                                      </p:tavLst>
                                    </p:anim>
                                    <p:anim calcmode="lin" valueType="num">
                                      <p:cBhvr>
                                        <p:cTn id="42" dur="500"/>
                                        <p:tgtEl>
                                          <p:spTgt spid="14341"/>
                                        </p:tgtEl>
                                        <p:attrNameLst>
                                          <p:attrName>ppt_x</p:attrName>
                                        </p:attrNameLst>
                                      </p:cBhvr>
                                      <p:tavLst>
                                        <p:tav tm="0">
                                          <p:val>
                                            <p:strVal val="ppt_x"/>
                                          </p:val>
                                        </p:tav>
                                        <p:tav tm="100000">
                                          <p:val>
                                            <p:strVal val="ppt_x"/>
                                          </p:val>
                                        </p:tav>
                                      </p:tavLst>
                                    </p:anim>
                                    <p:anim calcmode="lin" valueType="num">
                                      <p:cBhvr>
                                        <p:cTn id="43" dur="500"/>
                                        <p:tgtEl>
                                          <p:spTgt spid="14341"/>
                                        </p:tgtEl>
                                        <p:attrNameLst>
                                          <p:attrName>ppt_y</p:attrName>
                                        </p:attrNameLst>
                                      </p:cBhvr>
                                      <p:tavLst>
                                        <p:tav tm="0">
                                          <p:val>
                                            <p:strVal val="ppt_y"/>
                                          </p:val>
                                        </p:tav>
                                        <p:tav tm="100000">
                                          <p:val>
                                            <p:strVal val="ppt_h+1"/>
                                          </p:val>
                                        </p:tav>
                                      </p:tavLst>
                                    </p:anim>
                                    <p:animEffect transition="out" filter="fade">
                                      <p:cBhvr>
                                        <p:cTn id="44" dur="500"/>
                                        <p:tgtEl>
                                          <p:spTgt spid="14341"/>
                                        </p:tgtEl>
                                      </p:cBhvr>
                                    </p:animEffect>
                                    <p:set>
                                      <p:cBhvr>
                                        <p:cTn id="45" dur="1" fill="hold">
                                          <p:stCondLst>
                                            <p:cond delay="499"/>
                                          </p:stCondLst>
                                        </p:cTn>
                                        <p:tgtEl>
                                          <p:spTgt spid="143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8" grpId="1"/>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432</Words>
  <Application>Microsoft Office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Tahoma</vt:lpstr>
      <vt:lpstr>Wingdings</vt:lpstr>
      <vt:lpstr>Ocean</vt:lpstr>
      <vt:lpstr>CUNAMI</vt:lpstr>
      <vt:lpstr>Kaj slpoh je to cunami?</vt:lpstr>
      <vt:lpstr>PowerPoint Presentation</vt:lpstr>
      <vt:lpstr>Rušilna moč cunamija</vt:lpstr>
      <vt:lpstr>PowerPoint Presentation</vt:lpstr>
      <vt:lpstr>Galerija slik </vt:lpstr>
      <vt:lpstr>Nastanek cunamija</vt:lpstr>
      <vt:lpstr>PowerPoint Presentation</vt:lpstr>
      <vt:lpstr>Galerija slik</vt:lpstr>
      <vt:lpstr>Cunamiji v zgodovini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2019-05-31T08:39:27Z</dcterms:created>
  <dcterms:modified xsi:type="dcterms:W3CDTF">2019-05-31T08:39:28Z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