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1"/>
  </p:sldMasterIdLst>
  <p:sldIdLst>
    <p:sldId id="256" r:id="rId2"/>
    <p:sldId id="257" r:id="rId3"/>
    <p:sldId id="258" r:id="rId4"/>
    <p:sldId id="262" r:id="rId5"/>
    <p:sldId id="263" r:id="rId6"/>
    <p:sldId id="260" r:id="rId7"/>
    <p:sldId id="261" r:id="rId8"/>
    <p:sldId id="265" r:id="rId9"/>
    <p:sldId id="266" r:id="rId10"/>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1620"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id="{7611C027-5215-43D7-9543-585ED313797C}"/>
              </a:ext>
            </a:extLst>
          </p:cNvPr>
          <p:cNvSpPr>
            <a:spLocks noGrp="1"/>
          </p:cNvSpPr>
          <p:nvPr>
            <p:ph type="dt" sz="half" idx="10"/>
          </p:nvPr>
        </p:nvSpPr>
        <p:spPr/>
        <p:txBody>
          <a:bodyPr/>
          <a:lstStyle>
            <a:lvl1pPr>
              <a:defRPr/>
            </a:lvl1pPr>
          </a:lstStyle>
          <a:p>
            <a:pPr>
              <a:defRPr/>
            </a:pPr>
            <a:endParaRPr lang="sl-SI"/>
          </a:p>
        </p:txBody>
      </p:sp>
      <p:sp>
        <p:nvSpPr>
          <p:cNvPr id="5" name="Footer Placeholder 18">
            <a:extLst>
              <a:ext uri="{FF2B5EF4-FFF2-40B4-BE49-F238E27FC236}">
                <a16:creationId xmlns:a16="http://schemas.microsoft.com/office/drawing/2014/main" id="{35791CB9-A95C-48D5-8B79-9358E4E2462D}"/>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6">
            <a:extLst>
              <a:ext uri="{FF2B5EF4-FFF2-40B4-BE49-F238E27FC236}">
                <a16:creationId xmlns:a16="http://schemas.microsoft.com/office/drawing/2014/main" id="{093AC4DA-5952-43D3-8C43-3F51BAE743FE}"/>
              </a:ext>
            </a:extLst>
          </p:cNvPr>
          <p:cNvSpPr>
            <a:spLocks noGrp="1"/>
          </p:cNvSpPr>
          <p:nvPr>
            <p:ph type="sldNum" sz="quarter" idx="12"/>
          </p:nvPr>
        </p:nvSpPr>
        <p:spPr/>
        <p:txBody>
          <a:bodyPr/>
          <a:lstStyle>
            <a:lvl1pPr>
              <a:defRPr>
                <a:solidFill>
                  <a:srgbClr val="D1EAEE"/>
                </a:solidFill>
              </a:defRPr>
            </a:lvl1pPr>
          </a:lstStyle>
          <a:p>
            <a:fld id="{1797A918-BB58-4FF0-9675-17F232096843}" type="slidenum">
              <a:rPr lang="sl-SI" altLang="sl-SI"/>
              <a:pPr/>
              <a:t>‹#›</a:t>
            </a:fld>
            <a:endParaRPr lang="sl-SI" altLang="sl-SI"/>
          </a:p>
        </p:txBody>
      </p:sp>
    </p:spTree>
    <p:extLst>
      <p:ext uri="{BB962C8B-B14F-4D97-AF65-F5344CB8AC3E}">
        <p14:creationId xmlns:p14="http://schemas.microsoft.com/office/powerpoint/2010/main" val="206207264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2B7F4026-A817-4529-954E-A93C9C94263A}"/>
              </a:ext>
            </a:extLst>
          </p:cNvPr>
          <p:cNvSpPr>
            <a:spLocks noGrp="1"/>
          </p:cNvSpPr>
          <p:nvPr>
            <p:ph type="dt" sz="half" idx="10"/>
          </p:nvPr>
        </p:nvSpPr>
        <p:spPr/>
        <p:txBody>
          <a:bodyPr/>
          <a:lstStyle>
            <a:lvl1pPr>
              <a:defRPr/>
            </a:lvl1pPr>
          </a:lstStyle>
          <a:p>
            <a:pPr>
              <a:defRPr/>
            </a:pPr>
            <a:endParaRPr lang="sl-SI"/>
          </a:p>
        </p:txBody>
      </p:sp>
      <p:sp>
        <p:nvSpPr>
          <p:cNvPr id="5" name="Footer Placeholder 21">
            <a:extLst>
              <a:ext uri="{FF2B5EF4-FFF2-40B4-BE49-F238E27FC236}">
                <a16:creationId xmlns:a16="http://schemas.microsoft.com/office/drawing/2014/main" id="{922D23F9-4186-4071-A7CD-093ED29855C8}"/>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3FCB18FE-AF88-4408-AFAE-7D1183E05043}"/>
              </a:ext>
            </a:extLst>
          </p:cNvPr>
          <p:cNvSpPr>
            <a:spLocks noGrp="1"/>
          </p:cNvSpPr>
          <p:nvPr>
            <p:ph type="sldNum" sz="quarter" idx="12"/>
          </p:nvPr>
        </p:nvSpPr>
        <p:spPr/>
        <p:txBody>
          <a:bodyPr/>
          <a:lstStyle>
            <a:lvl1pPr>
              <a:defRPr/>
            </a:lvl1pPr>
          </a:lstStyle>
          <a:p>
            <a:fld id="{6F8B2715-E081-4272-BBD0-CEBA16D914E9}" type="slidenum">
              <a:rPr lang="sl-SI" altLang="sl-SI"/>
              <a:pPr/>
              <a:t>‹#›</a:t>
            </a:fld>
            <a:endParaRPr lang="sl-SI" altLang="sl-SI"/>
          </a:p>
        </p:txBody>
      </p:sp>
    </p:spTree>
    <p:extLst>
      <p:ext uri="{BB962C8B-B14F-4D97-AF65-F5344CB8AC3E}">
        <p14:creationId xmlns:p14="http://schemas.microsoft.com/office/powerpoint/2010/main" val="344243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C9239829-2EFD-4A16-93AD-B0AD18BF5F57}"/>
              </a:ext>
            </a:extLst>
          </p:cNvPr>
          <p:cNvSpPr>
            <a:spLocks noGrp="1"/>
          </p:cNvSpPr>
          <p:nvPr>
            <p:ph type="dt" sz="half" idx="10"/>
          </p:nvPr>
        </p:nvSpPr>
        <p:spPr/>
        <p:txBody>
          <a:bodyPr/>
          <a:lstStyle>
            <a:lvl1pPr>
              <a:defRPr/>
            </a:lvl1pPr>
          </a:lstStyle>
          <a:p>
            <a:pPr>
              <a:defRPr/>
            </a:pPr>
            <a:endParaRPr lang="sl-SI"/>
          </a:p>
        </p:txBody>
      </p:sp>
      <p:sp>
        <p:nvSpPr>
          <p:cNvPr id="5" name="Footer Placeholder 21">
            <a:extLst>
              <a:ext uri="{FF2B5EF4-FFF2-40B4-BE49-F238E27FC236}">
                <a16:creationId xmlns:a16="http://schemas.microsoft.com/office/drawing/2014/main" id="{57DD1368-5E47-4963-9F47-E88FB410B0EA}"/>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E88DAC63-58A6-44E7-B819-60CF3DC39026}"/>
              </a:ext>
            </a:extLst>
          </p:cNvPr>
          <p:cNvSpPr>
            <a:spLocks noGrp="1"/>
          </p:cNvSpPr>
          <p:nvPr>
            <p:ph type="sldNum" sz="quarter" idx="12"/>
          </p:nvPr>
        </p:nvSpPr>
        <p:spPr/>
        <p:txBody>
          <a:bodyPr/>
          <a:lstStyle>
            <a:lvl1pPr>
              <a:defRPr/>
            </a:lvl1pPr>
          </a:lstStyle>
          <a:p>
            <a:fld id="{FCC9B204-D65E-4486-9594-231E53291C9D}" type="slidenum">
              <a:rPr lang="sl-SI" altLang="sl-SI"/>
              <a:pPr/>
              <a:t>‹#›</a:t>
            </a:fld>
            <a:endParaRPr lang="sl-SI" altLang="sl-SI"/>
          </a:p>
        </p:txBody>
      </p:sp>
    </p:spTree>
    <p:extLst>
      <p:ext uri="{BB962C8B-B14F-4D97-AF65-F5344CB8AC3E}">
        <p14:creationId xmlns:p14="http://schemas.microsoft.com/office/powerpoint/2010/main" val="1818670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endParaRPr lang="sl-SI"/>
          </a:p>
        </p:txBody>
      </p:sp>
      <p:sp>
        <p:nvSpPr>
          <p:cNvPr id="3" name="Table Placeholder 2"/>
          <p:cNvSpPr>
            <a:spLocks noGrp="1"/>
          </p:cNvSpPr>
          <p:nvPr>
            <p:ph type="tbl" idx="1"/>
          </p:nvPr>
        </p:nvSpPr>
        <p:spPr>
          <a:xfrm>
            <a:off x="457200" y="1905000"/>
            <a:ext cx="8229600" cy="4114800"/>
          </a:xfrm>
        </p:spPr>
        <p:txBody>
          <a:bodyPr>
            <a:normAutofit/>
          </a:bodyPr>
          <a:lstStyle/>
          <a:p>
            <a:pPr lvl="0"/>
            <a:endParaRPr lang="sl-SI" noProof="0"/>
          </a:p>
        </p:txBody>
      </p:sp>
      <p:sp>
        <p:nvSpPr>
          <p:cNvPr id="4" name="Date Placeholder 3">
            <a:extLst>
              <a:ext uri="{FF2B5EF4-FFF2-40B4-BE49-F238E27FC236}">
                <a16:creationId xmlns:a16="http://schemas.microsoft.com/office/drawing/2014/main" id="{1F417C3E-7648-4FAD-9D20-A5675140FA83}"/>
              </a:ext>
            </a:extLst>
          </p:cNvPr>
          <p:cNvSpPr>
            <a:spLocks noGrp="1"/>
          </p:cNvSpPr>
          <p:nvPr>
            <p:ph type="dt" sz="half" idx="10"/>
          </p:nvPr>
        </p:nvSpPr>
        <p:spPr>
          <a:xfrm>
            <a:off x="457200" y="6245225"/>
            <a:ext cx="2133600" cy="476250"/>
          </a:xfrm>
        </p:spPr>
        <p:txBody>
          <a:bodyPr/>
          <a:lstStyle>
            <a:lvl1pPr>
              <a:defRPr/>
            </a:lvl1pPr>
          </a:lstStyle>
          <a:p>
            <a:pPr>
              <a:defRPr/>
            </a:pPr>
            <a:endParaRPr lang="sl-SI"/>
          </a:p>
        </p:txBody>
      </p:sp>
      <p:sp>
        <p:nvSpPr>
          <p:cNvPr id="5" name="Footer Placeholder 4">
            <a:extLst>
              <a:ext uri="{FF2B5EF4-FFF2-40B4-BE49-F238E27FC236}">
                <a16:creationId xmlns:a16="http://schemas.microsoft.com/office/drawing/2014/main" id="{8CCC1788-52C3-4A6D-A4D5-EE241AFB5468}"/>
              </a:ext>
            </a:extLst>
          </p:cNvPr>
          <p:cNvSpPr>
            <a:spLocks noGrp="1"/>
          </p:cNvSpPr>
          <p:nvPr>
            <p:ph type="ftr" sz="quarter" idx="11"/>
          </p:nvPr>
        </p:nvSpPr>
        <p:spPr>
          <a:xfrm>
            <a:off x="3124200" y="6245225"/>
            <a:ext cx="2895600" cy="476250"/>
          </a:xfrm>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73AA021A-D70C-4569-82BC-51DA456FD7BC}"/>
              </a:ext>
            </a:extLst>
          </p:cNvPr>
          <p:cNvSpPr>
            <a:spLocks noGrp="1"/>
          </p:cNvSpPr>
          <p:nvPr>
            <p:ph type="sldNum" sz="quarter" idx="12"/>
          </p:nvPr>
        </p:nvSpPr>
        <p:spPr>
          <a:xfrm>
            <a:off x="6553200" y="6245225"/>
            <a:ext cx="2133600" cy="476250"/>
          </a:xfrm>
        </p:spPr>
        <p:txBody>
          <a:bodyPr/>
          <a:lstStyle>
            <a:lvl1pPr>
              <a:defRPr/>
            </a:lvl1pPr>
          </a:lstStyle>
          <a:p>
            <a:fld id="{2CF83415-94E8-4A7E-821E-D2F228BAD04A}" type="slidenum">
              <a:rPr lang="sl-SI" altLang="sl-SI"/>
              <a:pPr/>
              <a:t>‹#›</a:t>
            </a:fld>
            <a:endParaRPr lang="sl-SI" altLang="sl-SI"/>
          </a:p>
        </p:txBody>
      </p:sp>
    </p:spTree>
    <p:extLst>
      <p:ext uri="{BB962C8B-B14F-4D97-AF65-F5344CB8AC3E}">
        <p14:creationId xmlns:p14="http://schemas.microsoft.com/office/powerpoint/2010/main" val="1617010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055590FF-B52A-49D7-A6D2-49EF1EA3CC01}"/>
              </a:ext>
            </a:extLst>
          </p:cNvPr>
          <p:cNvSpPr>
            <a:spLocks noGrp="1"/>
          </p:cNvSpPr>
          <p:nvPr>
            <p:ph type="dt" sz="half" idx="10"/>
          </p:nvPr>
        </p:nvSpPr>
        <p:spPr/>
        <p:txBody>
          <a:bodyPr/>
          <a:lstStyle>
            <a:lvl1pPr>
              <a:defRPr/>
            </a:lvl1pPr>
          </a:lstStyle>
          <a:p>
            <a:pPr>
              <a:defRPr/>
            </a:pPr>
            <a:endParaRPr lang="sl-SI"/>
          </a:p>
        </p:txBody>
      </p:sp>
      <p:sp>
        <p:nvSpPr>
          <p:cNvPr id="5" name="Footer Placeholder 21">
            <a:extLst>
              <a:ext uri="{FF2B5EF4-FFF2-40B4-BE49-F238E27FC236}">
                <a16:creationId xmlns:a16="http://schemas.microsoft.com/office/drawing/2014/main" id="{8CC621FA-CB66-4B48-9620-83C29B39145F}"/>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3BF3DCF3-A573-49E5-BEC8-0C7971ACA12E}"/>
              </a:ext>
            </a:extLst>
          </p:cNvPr>
          <p:cNvSpPr>
            <a:spLocks noGrp="1"/>
          </p:cNvSpPr>
          <p:nvPr>
            <p:ph type="sldNum" sz="quarter" idx="12"/>
          </p:nvPr>
        </p:nvSpPr>
        <p:spPr/>
        <p:txBody>
          <a:bodyPr/>
          <a:lstStyle>
            <a:lvl1pPr>
              <a:defRPr/>
            </a:lvl1pPr>
          </a:lstStyle>
          <a:p>
            <a:fld id="{BC5060A1-79D7-454B-A973-E670CE2F2248}" type="slidenum">
              <a:rPr lang="sl-SI" altLang="sl-SI"/>
              <a:pPr/>
              <a:t>‹#›</a:t>
            </a:fld>
            <a:endParaRPr lang="sl-SI" altLang="sl-SI"/>
          </a:p>
        </p:txBody>
      </p:sp>
    </p:spTree>
    <p:extLst>
      <p:ext uri="{BB962C8B-B14F-4D97-AF65-F5344CB8AC3E}">
        <p14:creationId xmlns:p14="http://schemas.microsoft.com/office/powerpoint/2010/main" val="211257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1D9CB87C-9A11-43B8-84F8-1116A75760F2}"/>
              </a:ext>
            </a:extLst>
          </p:cNvPr>
          <p:cNvSpPr>
            <a:spLocks noGrp="1"/>
          </p:cNvSpPr>
          <p:nvPr>
            <p:ph type="dt" sz="half" idx="10"/>
          </p:nvPr>
        </p:nvSpPr>
        <p:spPr/>
        <p:txBody>
          <a:bodyPr/>
          <a:lstStyle>
            <a:lvl1pPr>
              <a:defRPr/>
            </a:lvl1pPr>
          </a:lstStyle>
          <a:p>
            <a:pPr>
              <a:defRPr/>
            </a:pPr>
            <a:endParaRPr lang="sl-SI"/>
          </a:p>
        </p:txBody>
      </p:sp>
      <p:sp>
        <p:nvSpPr>
          <p:cNvPr id="5" name="Footer Placeholder 4">
            <a:extLst>
              <a:ext uri="{FF2B5EF4-FFF2-40B4-BE49-F238E27FC236}">
                <a16:creationId xmlns:a16="http://schemas.microsoft.com/office/drawing/2014/main" id="{6CC2B566-0DC0-4853-A8C4-1C9BCB113CB5}"/>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50AA5E46-D913-4160-A36D-0368802A7575}"/>
              </a:ext>
            </a:extLst>
          </p:cNvPr>
          <p:cNvSpPr>
            <a:spLocks noGrp="1"/>
          </p:cNvSpPr>
          <p:nvPr>
            <p:ph type="sldNum" sz="quarter" idx="12"/>
          </p:nvPr>
        </p:nvSpPr>
        <p:spPr/>
        <p:txBody>
          <a:bodyPr/>
          <a:lstStyle>
            <a:lvl1pPr>
              <a:defRPr>
                <a:solidFill>
                  <a:srgbClr val="D1EAEE"/>
                </a:solidFill>
              </a:defRPr>
            </a:lvl1pPr>
          </a:lstStyle>
          <a:p>
            <a:fld id="{7A2DC953-9C83-4C97-A9EA-113E4C1CFA42}" type="slidenum">
              <a:rPr lang="sl-SI" altLang="sl-SI"/>
              <a:pPr/>
              <a:t>‹#›</a:t>
            </a:fld>
            <a:endParaRPr lang="sl-SI" altLang="sl-SI"/>
          </a:p>
        </p:txBody>
      </p:sp>
    </p:spTree>
    <p:extLst>
      <p:ext uri="{BB962C8B-B14F-4D97-AF65-F5344CB8AC3E}">
        <p14:creationId xmlns:p14="http://schemas.microsoft.com/office/powerpoint/2010/main" val="37639336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B6F53378-FFA0-463D-AA6D-FB9FA4BE5F59}"/>
              </a:ext>
            </a:extLst>
          </p:cNvPr>
          <p:cNvSpPr>
            <a:spLocks noGrp="1"/>
          </p:cNvSpPr>
          <p:nvPr>
            <p:ph type="dt" sz="half" idx="10"/>
          </p:nvPr>
        </p:nvSpPr>
        <p:spPr/>
        <p:txBody>
          <a:bodyPr/>
          <a:lstStyle>
            <a:lvl1pPr>
              <a:defRPr/>
            </a:lvl1pPr>
          </a:lstStyle>
          <a:p>
            <a:pPr>
              <a:defRPr/>
            </a:pPr>
            <a:endParaRPr lang="sl-SI"/>
          </a:p>
        </p:txBody>
      </p:sp>
      <p:sp>
        <p:nvSpPr>
          <p:cNvPr id="6" name="Footer Placeholder 21">
            <a:extLst>
              <a:ext uri="{FF2B5EF4-FFF2-40B4-BE49-F238E27FC236}">
                <a16:creationId xmlns:a16="http://schemas.microsoft.com/office/drawing/2014/main" id="{1B22D966-541C-428E-8B19-96EEA3A4A5F5}"/>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17">
            <a:extLst>
              <a:ext uri="{FF2B5EF4-FFF2-40B4-BE49-F238E27FC236}">
                <a16:creationId xmlns:a16="http://schemas.microsoft.com/office/drawing/2014/main" id="{A12B4AE7-493F-4210-81C8-9BA09C7CAED2}"/>
              </a:ext>
            </a:extLst>
          </p:cNvPr>
          <p:cNvSpPr>
            <a:spLocks noGrp="1"/>
          </p:cNvSpPr>
          <p:nvPr>
            <p:ph type="sldNum" sz="quarter" idx="12"/>
          </p:nvPr>
        </p:nvSpPr>
        <p:spPr/>
        <p:txBody>
          <a:bodyPr/>
          <a:lstStyle>
            <a:lvl1pPr>
              <a:defRPr/>
            </a:lvl1pPr>
          </a:lstStyle>
          <a:p>
            <a:fld id="{181E8438-4F1A-475B-89BC-56558781CA52}" type="slidenum">
              <a:rPr lang="sl-SI" altLang="sl-SI"/>
              <a:pPr/>
              <a:t>‹#›</a:t>
            </a:fld>
            <a:endParaRPr lang="sl-SI" altLang="sl-SI"/>
          </a:p>
        </p:txBody>
      </p:sp>
    </p:spTree>
    <p:extLst>
      <p:ext uri="{BB962C8B-B14F-4D97-AF65-F5344CB8AC3E}">
        <p14:creationId xmlns:p14="http://schemas.microsoft.com/office/powerpoint/2010/main" val="200004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993EADE9-5464-4595-A69B-BFB5E05DD067}"/>
              </a:ext>
            </a:extLst>
          </p:cNvPr>
          <p:cNvSpPr>
            <a:spLocks noGrp="1"/>
          </p:cNvSpPr>
          <p:nvPr>
            <p:ph type="dt" sz="half" idx="10"/>
          </p:nvPr>
        </p:nvSpPr>
        <p:spPr/>
        <p:txBody>
          <a:bodyPr/>
          <a:lstStyle>
            <a:lvl1pPr>
              <a:defRPr/>
            </a:lvl1pPr>
          </a:lstStyle>
          <a:p>
            <a:pPr>
              <a:defRPr/>
            </a:pPr>
            <a:endParaRPr lang="sl-SI"/>
          </a:p>
        </p:txBody>
      </p:sp>
      <p:sp>
        <p:nvSpPr>
          <p:cNvPr id="8" name="Footer Placeholder 21">
            <a:extLst>
              <a:ext uri="{FF2B5EF4-FFF2-40B4-BE49-F238E27FC236}">
                <a16:creationId xmlns:a16="http://schemas.microsoft.com/office/drawing/2014/main" id="{1B970B60-566E-456F-A9F0-0B1A3FE3CE1D}"/>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17">
            <a:extLst>
              <a:ext uri="{FF2B5EF4-FFF2-40B4-BE49-F238E27FC236}">
                <a16:creationId xmlns:a16="http://schemas.microsoft.com/office/drawing/2014/main" id="{8000555F-2B45-44BA-B277-4A72980D63D0}"/>
              </a:ext>
            </a:extLst>
          </p:cNvPr>
          <p:cNvSpPr>
            <a:spLocks noGrp="1"/>
          </p:cNvSpPr>
          <p:nvPr>
            <p:ph type="sldNum" sz="quarter" idx="12"/>
          </p:nvPr>
        </p:nvSpPr>
        <p:spPr/>
        <p:txBody>
          <a:bodyPr/>
          <a:lstStyle>
            <a:lvl1pPr>
              <a:defRPr/>
            </a:lvl1pPr>
          </a:lstStyle>
          <a:p>
            <a:fld id="{9EBFB5AB-A915-48B8-8542-569BEE69FD42}" type="slidenum">
              <a:rPr lang="sl-SI" altLang="sl-SI"/>
              <a:pPr/>
              <a:t>‹#›</a:t>
            </a:fld>
            <a:endParaRPr lang="sl-SI" altLang="sl-SI"/>
          </a:p>
        </p:txBody>
      </p:sp>
    </p:spTree>
    <p:extLst>
      <p:ext uri="{BB962C8B-B14F-4D97-AF65-F5344CB8AC3E}">
        <p14:creationId xmlns:p14="http://schemas.microsoft.com/office/powerpoint/2010/main" val="68433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EEEC9E39-8C6F-48DA-AC85-974C71F87F0B}"/>
              </a:ext>
            </a:extLst>
          </p:cNvPr>
          <p:cNvSpPr>
            <a:spLocks noGrp="1"/>
          </p:cNvSpPr>
          <p:nvPr>
            <p:ph type="dt" sz="half" idx="10"/>
          </p:nvPr>
        </p:nvSpPr>
        <p:spPr/>
        <p:txBody>
          <a:bodyPr/>
          <a:lstStyle>
            <a:lvl1pPr>
              <a:defRPr/>
            </a:lvl1pPr>
          </a:lstStyle>
          <a:p>
            <a:pPr>
              <a:defRPr/>
            </a:pPr>
            <a:endParaRPr lang="sl-SI"/>
          </a:p>
        </p:txBody>
      </p:sp>
      <p:sp>
        <p:nvSpPr>
          <p:cNvPr id="4" name="Footer Placeholder 21">
            <a:extLst>
              <a:ext uri="{FF2B5EF4-FFF2-40B4-BE49-F238E27FC236}">
                <a16:creationId xmlns:a16="http://schemas.microsoft.com/office/drawing/2014/main" id="{0A8F9017-1384-4C96-BACE-AD759E019E82}"/>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17">
            <a:extLst>
              <a:ext uri="{FF2B5EF4-FFF2-40B4-BE49-F238E27FC236}">
                <a16:creationId xmlns:a16="http://schemas.microsoft.com/office/drawing/2014/main" id="{F182626C-8FC6-4011-8785-BDDB9E7160FB}"/>
              </a:ext>
            </a:extLst>
          </p:cNvPr>
          <p:cNvSpPr>
            <a:spLocks noGrp="1"/>
          </p:cNvSpPr>
          <p:nvPr>
            <p:ph type="sldNum" sz="quarter" idx="12"/>
          </p:nvPr>
        </p:nvSpPr>
        <p:spPr/>
        <p:txBody>
          <a:bodyPr/>
          <a:lstStyle>
            <a:lvl1pPr>
              <a:defRPr/>
            </a:lvl1pPr>
          </a:lstStyle>
          <a:p>
            <a:fld id="{F38C9BA6-4C61-448B-82AC-207C89505173}" type="slidenum">
              <a:rPr lang="sl-SI" altLang="sl-SI"/>
              <a:pPr/>
              <a:t>‹#›</a:t>
            </a:fld>
            <a:endParaRPr lang="sl-SI" altLang="sl-SI"/>
          </a:p>
        </p:txBody>
      </p:sp>
    </p:spTree>
    <p:extLst>
      <p:ext uri="{BB962C8B-B14F-4D97-AF65-F5344CB8AC3E}">
        <p14:creationId xmlns:p14="http://schemas.microsoft.com/office/powerpoint/2010/main" val="377554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E19EF781-484D-4530-AFEE-11D910BA6F03}"/>
              </a:ext>
            </a:extLst>
          </p:cNvPr>
          <p:cNvSpPr>
            <a:spLocks noGrp="1"/>
          </p:cNvSpPr>
          <p:nvPr>
            <p:ph type="dt" sz="half" idx="10"/>
          </p:nvPr>
        </p:nvSpPr>
        <p:spPr/>
        <p:txBody>
          <a:bodyPr/>
          <a:lstStyle>
            <a:lvl1pPr>
              <a:defRPr/>
            </a:lvl1pPr>
          </a:lstStyle>
          <a:p>
            <a:pPr>
              <a:defRPr/>
            </a:pPr>
            <a:endParaRPr lang="sl-SI"/>
          </a:p>
        </p:txBody>
      </p:sp>
      <p:sp>
        <p:nvSpPr>
          <p:cNvPr id="3" name="Footer Placeholder 21">
            <a:extLst>
              <a:ext uri="{FF2B5EF4-FFF2-40B4-BE49-F238E27FC236}">
                <a16:creationId xmlns:a16="http://schemas.microsoft.com/office/drawing/2014/main" id="{49FE10AF-7E6A-461E-9210-77FD7BED7523}"/>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17">
            <a:extLst>
              <a:ext uri="{FF2B5EF4-FFF2-40B4-BE49-F238E27FC236}">
                <a16:creationId xmlns:a16="http://schemas.microsoft.com/office/drawing/2014/main" id="{BC3D6163-A179-4264-83DA-A16A507DE475}"/>
              </a:ext>
            </a:extLst>
          </p:cNvPr>
          <p:cNvSpPr>
            <a:spLocks noGrp="1"/>
          </p:cNvSpPr>
          <p:nvPr>
            <p:ph type="sldNum" sz="quarter" idx="12"/>
          </p:nvPr>
        </p:nvSpPr>
        <p:spPr/>
        <p:txBody>
          <a:bodyPr/>
          <a:lstStyle>
            <a:lvl1pPr>
              <a:defRPr/>
            </a:lvl1pPr>
          </a:lstStyle>
          <a:p>
            <a:fld id="{7C3B3186-7E77-419B-BF59-CD551C3CEBB7}" type="slidenum">
              <a:rPr lang="sl-SI" altLang="sl-SI"/>
              <a:pPr/>
              <a:t>‹#›</a:t>
            </a:fld>
            <a:endParaRPr lang="sl-SI" altLang="sl-SI"/>
          </a:p>
        </p:txBody>
      </p:sp>
    </p:spTree>
    <p:extLst>
      <p:ext uri="{BB962C8B-B14F-4D97-AF65-F5344CB8AC3E}">
        <p14:creationId xmlns:p14="http://schemas.microsoft.com/office/powerpoint/2010/main" val="2168782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E94319AD-10A0-4944-85B0-B3F6124CE0C0}"/>
              </a:ext>
            </a:extLst>
          </p:cNvPr>
          <p:cNvSpPr>
            <a:spLocks noGrp="1"/>
          </p:cNvSpPr>
          <p:nvPr>
            <p:ph type="dt" sz="half" idx="10"/>
          </p:nvPr>
        </p:nvSpPr>
        <p:spPr/>
        <p:txBody>
          <a:bodyPr/>
          <a:lstStyle>
            <a:lvl1pPr>
              <a:defRPr/>
            </a:lvl1pPr>
          </a:lstStyle>
          <a:p>
            <a:pPr>
              <a:defRPr/>
            </a:pPr>
            <a:endParaRPr lang="sl-SI"/>
          </a:p>
        </p:txBody>
      </p:sp>
      <p:sp>
        <p:nvSpPr>
          <p:cNvPr id="6" name="Footer Placeholder 21">
            <a:extLst>
              <a:ext uri="{FF2B5EF4-FFF2-40B4-BE49-F238E27FC236}">
                <a16:creationId xmlns:a16="http://schemas.microsoft.com/office/drawing/2014/main" id="{F3545DB0-7B29-4061-B47E-DCFCB69CD4FE}"/>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17">
            <a:extLst>
              <a:ext uri="{FF2B5EF4-FFF2-40B4-BE49-F238E27FC236}">
                <a16:creationId xmlns:a16="http://schemas.microsoft.com/office/drawing/2014/main" id="{24B3EBC4-A48E-4A89-BFD3-90CCBDAA0B86}"/>
              </a:ext>
            </a:extLst>
          </p:cNvPr>
          <p:cNvSpPr>
            <a:spLocks noGrp="1"/>
          </p:cNvSpPr>
          <p:nvPr>
            <p:ph type="sldNum" sz="quarter" idx="12"/>
          </p:nvPr>
        </p:nvSpPr>
        <p:spPr/>
        <p:txBody>
          <a:bodyPr/>
          <a:lstStyle>
            <a:lvl1pPr>
              <a:defRPr/>
            </a:lvl1pPr>
          </a:lstStyle>
          <a:p>
            <a:fld id="{8AFE4EF4-ECF5-4040-9EDD-9D401DEC5597}" type="slidenum">
              <a:rPr lang="sl-SI" altLang="sl-SI"/>
              <a:pPr/>
              <a:t>‹#›</a:t>
            </a:fld>
            <a:endParaRPr lang="sl-SI" altLang="sl-SI"/>
          </a:p>
        </p:txBody>
      </p:sp>
    </p:spTree>
    <p:extLst>
      <p:ext uri="{BB962C8B-B14F-4D97-AF65-F5344CB8AC3E}">
        <p14:creationId xmlns:p14="http://schemas.microsoft.com/office/powerpoint/2010/main" val="2107348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B13C2082-523F-4F7A-98C7-A344F60242CB}"/>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a:extLst>
              <a:ext uri="{FF2B5EF4-FFF2-40B4-BE49-F238E27FC236}">
                <a16:creationId xmlns:a16="http://schemas.microsoft.com/office/drawing/2014/main" id="{3BECBFB0-AA03-4F03-9FDC-783E80DB8339}"/>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15">
            <a:extLst>
              <a:ext uri="{FF2B5EF4-FFF2-40B4-BE49-F238E27FC236}">
                <a16:creationId xmlns:a16="http://schemas.microsoft.com/office/drawing/2014/main" id="{7C1771CF-9BCD-4465-9139-1A7C9EC8CD84}"/>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16">
            <a:extLst>
              <a:ext uri="{FF2B5EF4-FFF2-40B4-BE49-F238E27FC236}">
                <a16:creationId xmlns:a16="http://schemas.microsoft.com/office/drawing/2014/main" id="{E0A77399-BB2C-405B-BACD-426B960F34CB}"/>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D9D3B531-D00B-4626-B924-F3DE77ACC3B5}"/>
              </a:ext>
            </a:extLst>
          </p:cNvPr>
          <p:cNvSpPr>
            <a:spLocks noGrp="1"/>
          </p:cNvSpPr>
          <p:nvPr>
            <p:ph type="dt" sz="half" idx="10"/>
          </p:nvPr>
        </p:nvSpPr>
        <p:spPr/>
        <p:txBody>
          <a:bodyPr/>
          <a:lstStyle>
            <a:lvl1pPr>
              <a:defRPr/>
            </a:lvl1pPr>
          </a:lstStyle>
          <a:p>
            <a:pPr>
              <a:defRPr/>
            </a:pPr>
            <a:endParaRPr lang="sl-SI"/>
          </a:p>
        </p:txBody>
      </p:sp>
      <p:sp>
        <p:nvSpPr>
          <p:cNvPr id="10" name="Footer Placeholder 5">
            <a:extLst>
              <a:ext uri="{FF2B5EF4-FFF2-40B4-BE49-F238E27FC236}">
                <a16:creationId xmlns:a16="http://schemas.microsoft.com/office/drawing/2014/main" id="{6E2AC89E-5FA0-4B36-A6EB-49D1657D17A7}"/>
              </a:ext>
            </a:extLst>
          </p:cNvPr>
          <p:cNvSpPr>
            <a:spLocks noGrp="1"/>
          </p:cNvSpPr>
          <p:nvPr>
            <p:ph type="ftr" sz="quarter" idx="11"/>
          </p:nvPr>
        </p:nvSpPr>
        <p:spPr/>
        <p:txBody>
          <a:bodyPr/>
          <a:lstStyle>
            <a:lvl1pPr>
              <a:defRPr/>
            </a:lvl1pPr>
          </a:lstStyle>
          <a:p>
            <a:pPr>
              <a:defRPr/>
            </a:pPr>
            <a:endParaRPr lang="sl-SI"/>
          </a:p>
        </p:txBody>
      </p:sp>
      <p:sp>
        <p:nvSpPr>
          <p:cNvPr id="11" name="Slide Number Placeholder 6">
            <a:extLst>
              <a:ext uri="{FF2B5EF4-FFF2-40B4-BE49-F238E27FC236}">
                <a16:creationId xmlns:a16="http://schemas.microsoft.com/office/drawing/2014/main" id="{44DA480A-DE7F-4201-8319-875692767031}"/>
              </a:ext>
            </a:extLst>
          </p:cNvPr>
          <p:cNvSpPr>
            <a:spLocks noGrp="1"/>
          </p:cNvSpPr>
          <p:nvPr>
            <p:ph type="sldNum" sz="quarter" idx="12"/>
          </p:nvPr>
        </p:nvSpPr>
        <p:spPr>
          <a:xfrm>
            <a:off x="8077200" y="6356350"/>
            <a:ext cx="609600" cy="365125"/>
          </a:xfrm>
        </p:spPr>
        <p:txBody>
          <a:bodyPr/>
          <a:lstStyle>
            <a:lvl1pPr>
              <a:defRPr/>
            </a:lvl1pPr>
          </a:lstStyle>
          <a:p>
            <a:fld id="{764C7F24-B124-4EA9-BAB1-28A224B72AEA}" type="slidenum">
              <a:rPr lang="sl-SI" altLang="sl-SI"/>
              <a:pPr/>
              <a:t>‹#›</a:t>
            </a:fld>
            <a:endParaRPr lang="sl-SI" altLang="sl-SI"/>
          </a:p>
        </p:txBody>
      </p:sp>
    </p:spTree>
    <p:extLst>
      <p:ext uri="{BB962C8B-B14F-4D97-AF65-F5344CB8AC3E}">
        <p14:creationId xmlns:p14="http://schemas.microsoft.com/office/powerpoint/2010/main" val="254086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C5D3484-6F64-4562-B342-2E88FFC2A213}"/>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a:extLst>
              <a:ext uri="{FF2B5EF4-FFF2-40B4-BE49-F238E27FC236}">
                <a16:creationId xmlns:a16="http://schemas.microsoft.com/office/drawing/2014/main" id="{1F53B2DA-2407-417F-B6CC-486D8423629B}"/>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a:extLst>
              <a:ext uri="{FF2B5EF4-FFF2-40B4-BE49-F238E27FC236}">
                <a16:creationId xmlns:a16="http://schemas.microsoft.com/office/drawing/2014/main" id="{AB63C71F-A80A-4F28-BAF6-A2E9724554A6}"/>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sl-SI"/>
              <a:t>Click to edit Master title style</a:t>
            </a:r>
          </a:p>
        </p:txBody>
      </p:sp>
      <p:sp>
        <p:nvSpPr>
          <p:cNvPr id="1029" name="Text Placeholder 29">
            <a:extLst>
              <a:ext uri="{FF2B5EF4-FFF2-40B4-BE49-F238E27FC236}">
                <a16:creationId xmlns:a16="http://schemas.microsoft.com/office/drawing/2014/main" id="{654B8F70-E0E8-441E-AF10-F44C6CB88AB6}"/>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0" name="Date Placeholder 9">
            <a:extLst>
              <a:ext uri="{FF2B5EF4-FFF2-40B4-BE49-F238E27FC236}">
                <a16:creationId xmlns:a16="http://schemas.microsoft.com/office/drawing/2014/main" id="{6A1C7DCB-6E18-46B1-B81A-E4B0BCE52951}"/>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sl-SI"/>
          </a:p>
        </p:txBody>
      </p:sp>
      <p:sp>
        <p:nvSpPr>
          <p:cNvPr id="22" name="Footer Placeholder 21">
            <a:extLst>
              <a:ext uri="{FF2B5EF4-FFF2-40B4-BE49-F238E27FC236}">
                <a16:creationId xmlns:a16="http://schemas.microsoft.com/office/drawing/2014/main" id="{699EBE05-E910-49B5-B4E2-02E691E5D344}"/>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sl-SI"/>
          </a:p>
        </p:txBody>
      </p:sp>
      <p:sp>
        <p:nvSpPr>
          <p:cNvPr id="18" name="Slide Number Placeholder 17">
            <a:extLst>
              <a:ext uri="{FF2B5EF4-FFF2-40B4-BE49-F238E27FC236}">
                <a16:creationId xmlns:a16="http://schemas.microsoft.com/office/drawing/2014/main" id="{8DA49FA9-AE0A-4D22-812C-4C700E8A7A4A}"/>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98E6922A-5B46-4525-AC09-603E37BB0760}" type="slidenum">
              <a:rPr lang="sl-SI" altLang="sl-SI"/>
              <a:pPr/>
              <a:t>‹#›</a:t>
            </a:fld>
            <a:endParaRPr lang="sl-SI" altLang="sl-SI"/>
          </a:p>
        </p:txBody>
      </p:sp>
      <p:grpSp>
        <p:nvGrpSpPr>
          <p:cNvPr id="1033" name="Group 1">
            <a:extLst>
              <a:ext uri="{FF2B5EF4-FFF2-40B4-BE49-F238E27FC236}">
                <a16:creationId xmlns:a16="http://schemas.microsoft.com/office/drawing/2014/main" id="{A32879C4-CD73-4B8E-B74B-3D968646FA49}"/>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EA20B473-F2F8-4252-9F0E-66C43D1F039E}"/>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a:extLst>
                <a:ext uri="{FF2B5EF4-FFF2-40B4-BE49-F238E27FC236}">
                  <a16:creationId xmlns:a16="http://schemas.microsoft.com/office/drawing/2014/main" id="{3E695C60-EB31-435D-AF6E-A8AF174DE381}"/>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19" r:id="rId1"/>
    <p:sldLayoutId id="2147483711" r:id="rId2"/>
    <p:sldLayoutId id="2147483720" r:id="rId3"/>
    <p:sldLayoutId id="2147483712" r:id="rId4"/>
    <p:sldLayoutId id="2147483713" r:id="rId5"/>
    <p:sldLayoutId id="2147483714" r:id="rId6"/>
    <p:sldLayoutId id="2147483715" r:id="rId7"/>
    <p:sldLayoutId id="2147483716" r:id="rId8"/>
    <p:sldLayoutId id="2147483721" r:id="rId9"/>
    <p:sldLayoutId id="2147483717" r:id="rId10"/>
    <p:sldLayoutId id="2147483718" r:id="rId11"/>
    <p:sldLayoutId id="2147483722"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1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CC2A36-03B3-4ABA-8310-7A97BF0A1646}"/>
              </a:ext>
            </a:extLst>
          </p:cNvPr>
          <p:cNvSpPr>
            <a:spLocks noGrp="1" noChangeArrowheads="1"/>
          </p:cNvSpPr>
          <p:nvPr>
            <p:ph type="ctrTitle"/>
          </p:nvPr>
        </p:nvSpPr>
        <p:spPr>
          <a:xfrm>
            <a:off x="692150" y="764704"/>
            <a:ext cx="7772400" cy="1470025"/>
          </a:xfrm>
          <a:extLst/>
        </p:spPr>
        <p:txBody>
          <a:bodyPr/>
          <a:lstStyle/>
          <a:p>
            <a:pPr algn="ctr" eaLnBrk="1" fontAlgn="auto" hangingPunct="1">
              <a:spcAft>
                <a:spcPts val="0"/>
              </a:spcAft>
              <a:defRPr/>
            </a:pPr>
            <a:r>
              <a:rPr lang="sl-SI" sz="7200" dirty="0">
                <a:solidFill>
                  <a:schemeClr val="bg2">
                    <a:lumMod val="60000"/>
                    <a:lumOff val="40000"/>
                  </a:schemeClr>
                </a:solidFill>
              </a:rPr>
              <a:t>CUNAMI</a:t>
            </a:r>
          </a:p>
        </p:txBody>
      </p:sp>
      <p:sp>
        <p:nvSpPr>
          <p:cNvPr id="2051" name="Rectangle 3">
            <a:extLst>
              <a:ext uri="{FF2B5EF4-FFF2-40B4-BE49-F238E27FC236}">
                <a16:creationId xmlns:a16="http://schemas.microsoft.com/office/drawing/2014/main" id="{96DFA083-3665-4076-895C-BCD2598305C6}"/>
              </a:ext>
            </a:extLst>
          </p:cNvPr>
          <p:cNvSpPr>
            <a:spLocks noGrp="1" noChangeArrowheads="1"/>
          </p:cNvSpPr>
          <p:nvPr>
            <p:ph type="subTitle" idx="1"/>
          </p:nvPr>
        </p:nvSpPr>
        <p:spPr>
          <a:xfrm>
            <a:off x="533400" y="3228975"/>
            <a:ext cx="7854950" cy="1752600"/>
          </a:xfrm>
        </p:spPr>
        <p:txBody>
          <a:bodyPr/>
          <a:lstStyle/>
          <a:p>
            <a:pPr marR="0" eaLnBrk="1" hangingPunct="1"/>
            <a:endParaRPr lang="sl-SI" altLang="sl-SI"/>
          </a:p>
        </p:txBody>
      </p:sp>
      <p:pic>
        <p:nvPicPr>
          <p:cNvPr id="6148" name="Picture 1">
            <a:extLst>
              <a:ext uri="{FF2B5EF4-FFF2-40B4-BE49-F238E27FC236}">
                <a16:creationId xmlns:a16="http://schemas.microsoft.com/office/drawing/2014/main" id="{9459FF18-2C89-462E-833D-1CFB8E41C14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498725"/>
            <a:ext cx="5041900"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Box 2">
            <a:extLst>
              <a:ext uri="{FF2B5EF4-FFF2-40B4-BE49-F238E27FC236}">
                <a16:creationId xmlns:a16="http://schemas.microsoft.com/office/drawing/2014/main" id="{1BF7E9AB-66A0-4155-A4F7-E5F3FF255F79}"/>
              </a:ext>
            </a:extLst>
          </p:cNvPr>
          <p:cNvSpPr txBox="1">
            <a:spLocks noChangeArrowheads="1"/>
          </p:cNvSpPr>
          <p:nvPr/>
        </p:nvSpPr>
        <p:spPr bwMode="auto">
          <a:xfrm>
            <a:off x="7308850" y="5853113"/>
            <a:ext cx="1727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sl-SI" altLang="sl-SI"/>
              <a:t> </a:t>
            </a:r>
            <a:endParaRPr lang="sl-SI" altLang="sl-SI" dirty="0"/>
          </a:p>
          <a:p>
            <a:pPr eaLnBrk="1" hangingPunct="1"/>
            <a:r>
              <a:rPr lang="sl-SI" altLang="sl-SI" dirty="0"/>
              <a:t>Geografija</a:t>
            </a:r>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nodePh="1">
                                  <p:stCondLst>
                                    <p:cond delay="0"/>
                                  </p:stCondLst>
                                  <p:endCondLst>
                                    <p:cond evt="begin" delay="0">
                                      <p:tn val="12"/>
                                    </p:cond>
                                  </p:end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12FF1FA-4803-486F-B206-30AFCEB48FFA}"/>
              </a:ext>
            </a:extLst>
          </p:cNvPr>
          <p:cNvSpPr>
            <a:spLocks noGrp="1" noChangeArrowheads="1"/>
          </p:cNvSpPr>
          <p:nvPr>
            <p:ph type="title"/>
          </p:nvPr>
        </p:nvSpPr>
        <p:spPr/>
        <p:txBody>
          <a:bodyPr>
            <a:normAutofit/>
          </a:bodyPr>
          <a:lstStyle/>
          <a:p>
            <a:pPr algn="ctr" eaLnBrk="1" fontAlgn="auto" hangingPunct="1">
              <a:spcAft>
                <a:spcPts val="0"/>
              </a:spcAft>
              <a:defRPr/>
            </a:pPr>
            <a:r>
              <a:rPr lang="sl-SI" dirty="0">
                <a:solidFill>
                  <a:schemeClr val="bg2">
                    <a:lumMod val="50000"/>
                  </a:schemeClr>
                </a:solidFill>
              </a:rPr>
              <a:t>Kaj slpoh je to cunami?</a:t>
            </a:r>
          </a:p>
        </p:txBody>
      </p:sp>
      <p:sp>
        <p:nvSpPr>
          <p:cNvPr id="7171" name="Rectangle 3">
            <a:extLst>
              <a:ext uri="{FF2B5EF4-FFF2-40B4-BE49-F238E27FC236}">
                <a16:creationId xmlns:a16="http://schemas.microsoft.com/office/drawing/2014/main" id="{321E4FF3-5917-49CF-A53E-899B51F0C65F}"/>
              </a:ext>
            </a:extLst>
          </p:cNvPr>
          <p:cNvSpPr>
            <a:spLocks noGrp="1" noChangeArrowheads="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sl-SI" dirty="0"/>
              <a:t>Cunami v slovenščini pomeni</a:t>
            </a:r>
          </a:p>
          <a:p>
            <a:pPr marL="0" indent="0" eaLnBrk="1" fontAlgn="auto" hangingPunct="1">
              <a:spcAft>
                <a:spcPts val="0"/>
              </a:spcAft>
              <a:buClr>
                <a:schemeClr val="accent3"/>
              </a:buClr>
              <a:buFont typeface="Wingdings 2"/>
              <a:buNone/>
              <a:defRPr/>
            </a:pPr>
            <a:r>
              <a:rPr lang="sl-SI" dirty="0"/>
              <a:t>   pristaniščni val</a:t>
            </a:r>
          </a:p>
          <a:p>
            <a:pPr marL="0" indent="0" eaLnBrk="1" fontAlgn="auto" hangingPunct="1">
              <a:spcAft>
                <a:spcPts val="0"/>
              </a:spcAft>
              <a:buClr>
                <a:schemeClr val="accent3"/>
              </a:buClr>
              <a:buFont typeface="Wingdings 2"/>
              <a:buNone/>
              <a:defRPr/>
            </a:pPr>
            <a:endParaRPr lang="sl-SI" dirty="0"/>
          </a:p>
          <a:p>
            <a:pPr marL="274320" indent="-274320" eaLnBrk="1" fontAlgn="auto" hangingPunct="1">
              <a:spcAft>
                <a:spcPts val="0"/>
              </a:spcAft>
              <a:buClr>
                <a:schemeClr val="accent3"/>
              </a:buClr>
              <a:buFont typeface="Wingdings 2"/>
              <a:buChar char=""/>
              <a:defRPr/>
            </a:pPr>
            <a:r>
              <a:rPr lang="sl-SI" dirty="0"/>
              <a:t>Cunamije včasih imenujejo </a:t>
            </a:r>
          </a:p>
          <a:p>
            <a:pPr marL="0" indent="0" eaLnBrk="1" fontAlgn="auto" hangingPunct="1">
              <a:spcAft>
                <a:spcPts val="0"/>
              </a:spcAft>
              <a:buClr>
                <a:schemeClr val="accent3"/>
              </a:buClr>
              <a:buFont typeface="Wingdings 2"/>
              <a:buNone/>
              <a:defRPr/>
            </a:pPr>
            <a:r>
              <a:rPr lang="sl-SI" dirty="0"/>
              <a:t>    plimni val, pogosto res bolj</a:t>
            </a:r>
          </a:p>
          <a:p>
            <a:pPr marL="0" indent="0" eaLnBrk="1" fontAlgn="auto" hangingPunct="1">
              <a:spcAft>
                <a:spcPts val="0"/>
              </a:spcAft>
              <a:buClr>
                <a:schemeClr val="accent3"/>
              </a:buClr>
              <a:buFont typeface="Wingdings 2"/>
              <a:buNone/>
              <a:defRPr/>
            </a:pPr>
            <a:r>
              <a:rPr lang="sl-SI" dirty="0"/>
              <a:t>    spominjajo na naraščanje</a:t>
            </a:r>
          </a:p>
          <a:p>
            <a:pPr marL="0" indent="0" eaLnBrk="1" fontAlgn="auto" hangingPunct="1">
              <a:spcAft>
                <a:spcPts val="0"/>
              </a:spcAft>
              <a:buClr>
                <a:schemeClr val="accent3"/>
              </a:buClr>
              <a:buFont typeface="Wingdings 2"/>
              <a:buNone/>
              <a:defRPr/>
            </a:pPr>
            <a:r>
              <a:rPr lang="sl-SI" dirty="0"/>
              <a:t>    morja ob plimi kot pa lomljenje</a:t>
            </a:r>
          </a:p>
          <a:p>
            <a:pPr marL="0" indent="0" eaLnBrk="1" fontAlgn="auto" hangingPunct="1">
              <a:spcAft>
                <a:spcPts val="0"/>
              </a:spcAft>
              <a:buClr>
                <a:schemeClr val="accent3"/>
              </a:buClr>
              <a:buFont typeface="Wingdings 2"/>
              <a:buNone/>
              <a:defRPr/>
            </a:pPr>
            <a:r>
              <a:rPr lang="sl-SI" dirty="0"/>
              <a:t>    običajnih valov na obali</a:t>
            </a:r>
          </a:p>
          <a:p>
            <a:pPr marL="0" indent="0" eaLnBrk="1" fontAlgn="auto" hangingPunct="1">
              <a:spcAft>
                <a:spcPts val="0"/>
              </a:spcAft>
              <a:buClr>
                <a:schemeClr val="accent3"/>
              </a:buClr>
              <a:buFont typeface="Wingdings 2"/>
              <a:buNone/>
              <a:defRPr/>
            </a:pPr>
            <a:endParaRPr lang="sl-SI" dirty="0"/>
          </a:p>
          <a:p>
            <a:pPr marL="274320" indent="-274320" eaLnBrk="1" fontAlgn="auto" hangingPunct="1">
              <a:spcAft>
                <a:spcPts val="0"/>
              </a:spcAft>
              <a:buClr>
                <a:schemeClr val="accent3"/>
              </a:buClr>
              <a:buFont typeface="Wingdings 2"/>
              <a:buChar char=""/>
              <a:defRPr/>
            </a:pPr>
            <a:endParaRPr lang="sl-SI" dirty="0"/>
          </a:p>
          <a:p>
            <a:pPr marL="274320" indent="-274320" eaLnBrk="1" fontAlgn="auto" hangingPunct="1">
              <a:spcAft>
                <a:spcPts val="0"/>
              </a:spcAft>
              <a:buClr>
                <a:schemeClr val="accent3"/>
              </a:buClr>
              <a:buFontTx/>
              <a:buNone/>
              <a:defRPr/>
            </a:pPr>
            <a:endParaRPr lang="sl-SI" dirty="0"/>
          </a:p>
          <a:p>
            <a:pPr marL="274320" indent="-274320" eaLnBrk="1" fontAlgn="auto" hangingPunct="1">
              <a:spcAft>
                <a:spcPts val="0"/>
              </a:spcAft>
              <a:buClr>
                <a:schemeClr val="accent3"/>
              </a:buClr>
              <a:buFontTx/>
              <a:buNone/>
              <a:defRPr/>
            </a:pPr>
            <a:endParaRPr lang="sl-SI" dirty="0"/>
          </a:p>
        </p:txBody>
      </p:sp>
      <p:pic>
        <p:nvPicPr>
          <p:cNvPr id="7172" name="Picture 1">
            <a:extLst>
              <a:ext uri="{FF2B5EF4-FFF2-40B4-BE49-F238E27FC236}">
                <a16:creationId xmlns:a16="http://schemas.microsoft.com/office/drawing/2014/main" id="{86AD44D1-25B2-4ECA-B8AB-790EA7A71F8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59438" y="1916113"/>
            <a:ext cx="3071812" cy="455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B5E8CE3C-D228-4BF4-9C2D-23F20F8A8B08}"/>
              </a:ext>
            </a:extLst>
          </p:cNvPr>
          <p:cNvSpPr>
            <a:spLocks noGrp="1" noChangeArrowheads="1"/>
          </p:cNvSpPr>
          <p:nvPr>
            <p:ph idx="1"/>
          </p:nvPr>
        </p:nvSpPr>
        <p:spPr>
          <a:xfrm>
            <a:off x="468313" y="981075"/>
            <a:ext cx="8229600" cy="4114800"/>
          </a:xfrm>
        </p:spPr>
        <p:txBody>
          <a:bodyPr/>
          <a:lstStyle/>
          <a:p>
            <a:pPr eaLnBrk="1" hangingPunct="1"/>
            <a:r>
              <a:rPr lang="sl-SI" altLang="sl-SI" sz="2800"/>
              <a:t>Čeprav je res tudi da cunamiji navadno nimajo nič skupnega s pristanišči pa se izraz cunami danes uporablja izključno za valove ob izrivu večjih količin vode morske vode</a:t>
            </a:r>
          </a:p>
          <a:p>
            <a:pPr eaLnBrk="1" hangingPunct="1"/>
            <a:r>
              <a:rPr lang="sl-SI" altLang="sl-SI" sz="2800"/>
              <a:t>Cunami je sistem valov, ki ga povzročijo premiki v morju, kot denimo vulkanski izbruhi, celinski plazovi na obali ali pa potresi</a:t>
            </a:r>
          </a:p>
          <a:p>
            <a:pPr eaLnBrk="1" hangingPunct="1"/>
            <a:r>
              <a:rPr lang="sl-SI" altLang="sl-SI" sz="2800"/>
              <a:t>Moč cunamija postane jasna šele, ko doseže obalo</a:t>
            </a:r>
          </a:p>
          <a:p>
            <a:pPr eaLnBrk="1" hangingPunct="1"/>
            <a:endParaRPr lang="sl-SI" altLang="sl-SI" sz="2800"/>
          </a:p>
          <a:p>
            <a:pPr eaLnBrk="1" hangingPunct="1"/>
            <a:endParaRPr lang="sl-SI" altLang="sl-SI" sz="2800"/>
          </a:p>
        </p:txBody>
      </p:sp>
      <p:pic>
        <p:nvPicPr>
          <p:cNvPr id="8195" name="Picture 2">
            <a:extLst>
              <a:ext uri="{FF2B5EF4-FFF2-40B4-BE49-F238E27FC236}">
                <a16:creationId xmlns:a16="http://schemas.microsoft.com/office/drawing/2014/main" id="{AD02846C-117D-4B68-8133-95F3F6DF0A3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4708525"/>
            <a:ext cx="2705100" cy="208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1CEE1A6-C823-4A67-9C10-447216A73CF5}"/>
              </a:ext>
            </a:extLst>
          </p:cNvPr>
          <p:cNvSpPr>
            <a:spLocks noGrp="1" noChangeArrowheads="1"/>
          </p:cNvSpPr>
          <p:nvPr>
            <p:ph type="title"/>
          </p:nvPr>
        </p:nvSpPr>
        <p:spPr/>
        <p:txBody>
          <a:bodyPr>
            <a:normAutofit/>
          </a:bodyPr>
          <a:lstStyle/>
          <a:p>
            <a:pPr algn="ctr" eaLnBrk="1" fontAlgn="auto" hangingPunct="1">
              <a:spcAft>
                <a:spcPts val="0"/>
              </a:spcAft>
              <a:defRPr/>
            </a:pPr>
            <a:r>
              <a:rPr lang="sl-SI" dirty="0">
                <a:solidFill>
                  <a:schemeClr val="tx2">
                    <a:lumMod val="60000"/>
                    <a:lumOff val="40000"/>
                  </a:schemeClr>
                </a:solidFill>
              </a:rPr>
              <a:t>Rušilna moč cunamija</a:t>
            </a:r>
          </a:p>
        </p:txBody>
      </p:sp>
      <p:sp>
        <p:nvSpPr>
          <p:cNvPr id="9219" name="Rectangle 3">
            <a:extLst>
              <a:ext uri="{FF2B5EF4-FFF2-40B4-BE49-F238E27FC236}">
                <a16:creationId xmlns:a16="http://schemas.microsoft.com/office/drawing/2014/main" id="{7A00C9F2-A47A-41E9-943B-7C043F48B171}"/>
              </a:ext>
            </a:extLst>
          </p:cNvPr>
          <p:cNvSpPr>
            <a:spLocks noGrp="1" noChangeArrowheads="1"/>
          </p:cNvSpPr>
          <p:nvPr>
            <p:ph idx="1"/>
          </p:nvPr>
        </p:nvSpPr>
        <p:spPr/>
        <p:txBody>
          <a:bodyPr/>
          <a:lstStyle/>
          <a:p>
            <a:pPr eaLnBrk="1" hangingPunct="1">
              <a:lnSpc>
                <a:spcPct val="90000"/>
              </a:lnSpc>
            </a:pPr>
            <a:r>
              <a:rPr lang="sl-SI" altLang="sl-SI"/>
              <a:t>Razlika med cunamiji in valovi, ki jih povzročajo viharji ja ta, da lahko dosežejo ti valovi v izjemnih pogojih ravno tako 30 m višine, vendar pa ostane voda v globinskih plasteh nedotaknjena in hitrost od 8 do 100 km/h pri dolžini vala med 100 in 200 m</a:t>
            </a:r>
          </a:p>
          <a:p>
            <a:pPr eaLnBrk="1" hangingPunct="1">
              <a:lnSpc>
                <a:spcPct val="90000"/>
              </a:lnSpc>
            </a:pPr>
            <a:r>
              <a:rPr lang="sl-SI" altLang="sl-SI"/>
              <a:t> Medtem se pri cunamiju premika celotni volumen vode torej cel vodni steber od morskega dna do površine morja</a:t>
            </a:r>
          </a:p>
          <a:p>
            <a:pPr eaLnBrk="1" hangingPunct="1">
              <a:lnSpc>
                <a:spcPct val="90000"/>
              </a:lnSpc>
            </a:pPr>
            <a:endParaRPr lang="sl-SI" altLang="sl-SI"/>
          </a:p>
          <a:p>
            <a:pPr eaLnBrk="1" hangingPunct="1">
              <a:lnSpc>
                <a:spcPct val="90000"/>
              </a:lnSpc>
            </a:pPr>
            <a:endParaRPr lang="sl-SI" altLang="sl-S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0E871042-A2D5-423A-AFD2-065A0A7C4F0D}"/>
              </a:ext>
            </a:extLst>
          </p:cNvPr>
          <p:cNvSpPr>
            <a:spLocks noGrp="1" noChangeArrowheads="1"/>
          </p:cNvSpPr>
          <p:nvPr>
            <p:ph idx="1"/>
          </p:nvPr>
        </p:nvSpPr>
        <p:spPr>
          <a:xfrm>
            <a:off x="447675" y="1125538"/>
            <a:ext cx="8229600" cy="4114800"/>
          </a:xfrm>
        </p:spPr>
        <p:txBody>
          <a:bodyPr/>
          <a:lstStyle/>
          <a:p>
            <a:pPr eaLnBrk="1" hangingPunct="1">
              <a:lnSpc>
                <a:spcPct val="90000"/>
              </a:lnSpc>
            </a:pPr>
            <a:r>
              <a:rPr lang="sl-SI" altLang="sl-SI"/>
              <a:t>Višina valov je odvisno od količine energije cunamija in globine vode, na odprtem oceanu znaša redko kdaj več kot nekaj decimetrov. Valovna dolžina, torej razdalja med valovnimi hribi do naslednjega znaša  med 100 do 500 km, ki se širi s hitrostjo med 800 do 1000km/h, vodna gladina se zaradi tega dvigne zelo počasi in zelo malo, potem pa zopet pade.</a:t>
            </a:r>
          </a:p>
          <a:p>
            <a:pPr eaLnBrk="1" hangingPunct="1">
              <a:lnSpc>
                <a:spcPct val="90000"/>
              </a:lnSpc>
              <a:buFontTx/>
              <a:buNone/>
            </a:pPr>
            <a:endParaRPr lang="sl-SI" altLang="sl-SI"/>
          </a:p>
        </p:txBody>
      </p:sp>
      <p:pic>
        <p:nvPicPr>
          <p:cNvPr id="10243" name="Picture 5" descr="picture">
            <a:extLst>
              <a:ext uri="{FF2B5EF4-FFF2-40B4-BE49-F238E27FC236}">
                <a16:creationId xmlns:a16="http://schemas.microsoft.com/office/drawing/2014/main" id="{C163586D-9048-48FA-BB17-8F4F3C6CB5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3933825"/>
            <a:ext cx="3960812"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59B1F18-0B24-412C-B77B-F969E77374B7}"/>
              </a:ext>
            </a:extLst>
          </p:cNvPr>
          <p:cNvSpPr>
            <a:spLocks noGrp="1" noChangeArrowheads="1"/>
          </p:cNvSpPr>
          <p:nvPr>
            <p:ph type="title"/>
          </p:nvPr>
        </p:nvSpPr>
        <p:spPr>
          <a:xfrm>
            <a:off x="468313" y="333375"/>
            <a:ext cx="8229600" cy="1143000"/>
          </a:xfrm>
        </p:spPr>
        <p:txBody>
          <a:bodyPr>
            <a:normAutofit/>
          </a:bodyPr>
          <a:lstStyle/>
          <a:p>
            <a:pPr algn="ctr" eaLnBrk="1" fontAlgn="auto" hangingPunct="1">
              <a:spcAft>
                <a:spcPts val="0"/>
              </a:spcAft>
              <a:defRPr/>
            </a:pPr>
            <a:r>
              <a:rPr lang="sl-SI" dirty="0">
                <a:solidFill>
                  <a:schemeClr val="bg2">
                    <a:lumMod val="50000"/>
                  </a:schemeClr>
                </a:solidFill>
              </a:rPr>
              <a:t>Nastanek cunamija</a:t>
            </a:r>
          </a:p>
        </p:txBody>
      </p:sp>
      <p:sp>
        <p:nvSpPr>
          <p:cNvPr id="10243" name="Rectangle 3">
            <a:extLst>
              <a:ext uri="{FF2B5EF4-FFF2-40B4-BE49-F238E27FC236}">
                <a16:creationId xmlns:a16="http://schemas.microsoft.com/office/drawing/2014/main" id="{A50BBEA2-C96C-4BDB-994B-82951FF1D44C}"/>
              </a:ext>
            </a:extLst>
          </p:cNvPr>
          <p:cNvSpPr>
            <a:spLocks noGrp="1" noChangeArrowheads="1"/>
          </p:cNvSpPr>
          <p:nvPr>
            <p:ph idx="1"/>
          </p:nvPr>
        </p:nvSpPr>
        <p:spPr>
          <a:xfrm>
            <a:off x="468313" y="1628775"/>
            <a:ext cx="8229600" cy="5329238"/>
          </a:xfrm>
        </p:spPr>
        <p:txBody>
          <a:bodyPr>
            <a:normAutofit/>
          </a:bodyPr>
          <a:lstStyle/>
          <a:p>
            <a:pPr marL="274320" indent="-274320" eaLnBrk="1" fontAlgn="auto" hangingPunct="1">
              <a:spcAft>
                <a:spcPts val="0"/>
              </a:spcAft>
              <a:buClr>
                <a:schemeClr val="accent3"/>
              </a:buClr>
              <a:buFont typeface="Wingdings 2"/>
              <a:buChar char=""/>
              <a:defRPr/>
            </a:pPr>
            <a:r>
              <a:rPr lang="sl-SI" dirty="0"/>
              <a:t>Najhujši cunamiji so tisti, pri katerih se je ob potresu morsko dno pretrgalo ob prelomu in sta se dva bloka kamnine, ki ju prelom loči, navpično premaknila med seboj.</a:t>
            </a:r>
          </a:p>
          <a:p>
            <a:pPr marL="0" indent="0" eaLnBrk="1" fontAlgn="auto" hangingPunct="1">
              <a:spcAft>
                <a:spcPts val="0"/>
              </a:spcAft>
              <a:buClr>
                <a:schemeClr val="accent3"/>
              </a:buClr>
              <a:buFont typeface="Wingdings 2"/>
              <a:buNone/>
              <a:defRPr/>
            </a:pPr>
            <a:endParaRPr lang="sl-SI" dirty="0"/>
          </a:p>
          <a:p>
            <a:pPr marL="274320" indent="-274320" eaLnBrk="1" fontAlgn="auto" hangingPunct="1">
              <a:spcAft>
                <a:spcPts val="0"/>
              </a:spcAft>
              <a:buClr>
                <a:schemeClr val="accent3"/>
              </a:buClr>
              <a:buFont typeface="Wingdings 2"/>
              <a:buChar char=""/>
              <a:defRPr/>
            </a:pPr>
            <a:r>
              <a:rPr lang="sl-SI" dirty="0"/>
              <a:t>Razvoj cunamija sestavljajo tri faze: nastanek zaradi porušenega ravnotežja vode, širjenje po oceanu in preplavljanje kopnega.</a:t>
            </a:r>
          </a:p>
          <a:p>
            <a:pPr marL="274320" indent="-274320" eaLnBrk="1" fontAlgn="auto" hangingPunct="1">
              <a:spcAft>
                <a:spcPts val="0"/>
              </a:spcAft>
              <a:buClr>
                <a:schemeClr val="accent3"/>
              </a:buClr>
              <a:buFont typeface="Wingdings 2"/>
              <a:buChar char=""/>
              <a:defRPr/>
            </a:pPr>
            <a:endParaRPr lang="sl-SI" dirty="0"/>
          </a:p>
          <a:p>
            <a:pPr marL="274320" indent="-274320" eaLnBrk="1" fontAlgn="auto" hangingPunct="1">
              <a:spcAft>
                <a:spcPts val="0"/>
              </a:spcAft>
              <a:buClr>
                <a:schemeClr val="accent3"/>
              </a:buClr>
              <a:buFont typeface="Wingdings 2"/>
              <a:buChar char=""/>
              <a:defRPr/>
            </a:pPr>
            <a:r>
              <a:rPr lang="sl-SI" dirty="0"/>
              <a:t>Kako visok val se bo razvil v bližini obale, je odvisno od številnih dejavnikov. Najpomembnejši je oblika morskega dna.</a:t>
            </a:r>
          </a:p>
          <a:p>
            <a:pPr marL="274320" indent="-274320" eaLnBrk="1" fontAlgn="auto" hangingPunct="1">
              <a:spcAft>
                <a:spcPts val="0"/>
              </a:spcAft>
              <a:buClr>
                <a:schemeClr val="accent3"/>
              </a:buClr>
              <a:buFont typeface="Wingdings 2"/>
              <a:buChar char=""/>
              <a:defRPr/>
            </a:pPr>
            <a:endParaRPr lang="sl-SI"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C115E9F6-6C27-430A-9D9B-FEAFD74C10B2}"/>
              </a:ext>
            </a:extLst>
          </p:cNvPr>
          <p:cNvSpPr>
            <a:spLocks noGrp="1" noChangeArrowheads="1"/>
          </p:cNvSpPr>
          <p:nvPr>
            <p:ph idx="1"/>
          </p:nvPr>
        </p:nvSpPr>
        <p:spPr>
          <a:xfrm>
            <a:off x="539750" y="908050"/>
            <a:ext cx="8229600" cy="4114800"/>
          </a:xfrm>
        </p:spPr>
        <p:txBody>
          <a:bodyPr/>
          <a:lstStyle/>
          <a:p>
            <a:pPr eaLnBrk="1" hangingPunct="1"/>
            <a:r>
              <a:rPr lang="sl-SI" altLang="sl-SI" sz="2800"/>
              <a:t>Cunami lahko na morju doseže hitrost tudi do 800 km/h, kljub temu ga verjetno sploh ne bi zaznali</a:t>
            </a:r>
          </a:p>
          <a:p>
            <a:pPr eaLnBrk="1" hangingPunct="1"/>
            <a:r>
              <a:rPr lang="sl-SI" altLang="sl-SI" sz="2800"/>
              <a:t>Vendar ko pa se cunami približa obali se njegova hitrost zmanjša velikost pa poveča</a:t>
            </a:r>
          </a:p>
          <a:p>
            <a:pPr eaLnBrk="1" hangingPunct="1"/>
            <a:r>
              <a:rPr lang="sl-SI" altLang="sl-SI" sz="2800"/>
              <a:t>Valovi velikosti tudi do 30 metrov so uničujoči za obalna naselja, še posebej takrat ko ga tudi z instrumenti zaznamo</a:t>
            </a:r>
          </a:p>
        </p:txBody>
      </p:sp>
      <p:pic>
        <p:nvPicPr>
          <p:cNvPr id="12291" name="Picture 4" descr="nastanek cunamija velika slika">
            <a:extLst>
              <a:ext uri="{FF2B5EF4-FFF2-40B4-BE49-F238E27FC236}">
                <a16:creationId xmlns:a16="http://schemas.microsoft.com/office/drawing/2014/main" id="{9FB977F2-1577-4244-A204-716B5E0475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388" y="4221163"/>
            <a:ext cx="8151812"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79F0911-B489-4B1F-A137-EC368D40B61E}"/>
              </a:ext>
            </a:extLst>
          </p:cNvPr>
          <p:cNvSpPr>
            <a:spLocks noGrp="1" noChangeArrowheads="1"/>
          </p:cNvSpPr>
          <p:nvPr>
            <p:ph type="title"/>
          </p:nvPr>
        </p:nvSpPr>
        <p:spPr>
          <a:xfrm>
            <a:off x="539750" y="0"/>
            <a:ext cx="8229600" cy="1384300"/>
          </a:xfrm>
        </p:spPr>
        <p:txBody>
          <a:bodyPr>
            <a:normAutofit/>
          </a:bodyPr>
          <a:lstStyle/>
          <a:p>
            <a:pPr algn="ctr" eaLnBrk="1" fontAlgn="auto" hangingPunct="1">
              <a:spcAft>
                <a:spcPts val="0"/>
              </a:spcAft>
              <a:defRPr/>
            </a:pPr>
            <a:r>
              <a:rPr lang="sl-SI" dirty="0">
                <a:solidFill>
                  <a:schemeClr val="bg2">
                    <a:lumMod val="50000"/>
                  </a:schemeClr>
                </a:solidFill>
              </a:rPr>
              <a:t>Cunamiji</a:t>
            </a:r>
            <a:r>
              <a:rPr lang="sl-SI" dirty="0"/>
              <a:t> </a:t>
            </a:r>
            <a:r>
              <a:rPr lang="sl-SI" dirty="0">
                <a:solidFill>
                  <a:schemeClr val="bg2">
                    <a:lumMod val="50000"/>
                  </a:schemeClr>
                </a:solidFill>
              </a:rPr>
              <a:t>v zgodovini</a:t>
            </a:r>
          </a:p>
        </p:txBody>
      </p:sp>
      <p:sp>
        <p:nvSpPr>
          <p:cNvPr id="13315" name="Rectangle 3">
            <a:extLst>
              <a:ext uri="{FF2B5EF4-FFF2-40B4-BE49-F238E27FC236}">
                <a16:creationId xmlns:a16="http://schemas.microsoft.com/office/drawing/2014/main" id="{BA0DD110-6CE4-4BB2-B16C-63053122E369}"/>
              </a:ext>
            </a:extLst>
          </p:cNvPr>
          <p:cNvSpPr txBox="1">
            <a:spLocks noChangeArrowheads="1"/>
          </p:cNvSpPr>
          <p:nvPr/>
        </p:nvSpPr>
        <p:spPr bwMode="auto">
          <a:xfrm>
            <a:off x="468313" y="1773238"/>
            <a:ext cx="8229600"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20000"/>
              </a:spcBef>
              <a:buClr>
                <a:srgbClr val="0BD0D9"/>
              </a:buClr>
              <a:buSzPct val="95000"/>
              <a:buFont typeface="Wingdings 2" panose="05020102010507070707" pitchFamily="18" charset="2"/>
              <a:buChar char=""/>
            </a:pPr>
            <a:r>
              <a:rPr lang="sl-SI" altLang="sl-SI" sz="2800">
                <a:latin typeface="Constantia" panose="02030602050306030303" pitchFamily="18" charset="0"/>
              </a:rPr>
              <a:t>Najhujši cunami se zgodil leta 2004 v jugovzhodni Aziji</a:t>
            </a:r>
          </a:p>
          <a:p>
            <a:pPr eaLnBrk="1" hangingPunct="1">
              <a:spcBef>
                <a:spcPct val="20000"/>
              </a:spcBef>
              <a:buClr>
                <a:srgbClr val="0BD0D9"/>
              </a:buClr>
              <a:buSzPct val="95000"/>
              <a:buFont typeface="Wingdings 2" panose="05020102010507070707" pitchFamily="18" charset="2"/>
              <a:buChar char=""/>
            </a:pPr>
            <a:r>
              <a:rPr lang="sl-SI" altLang="sl-SI" sz="2800">
                <a:latin typeface="Constantia" panose="02030602050306030303" pitchFamily="18" charset="0"/>
              </a:rPr>
              <a:t>To je bil najmočnejsi potres po letu 1964 z magnitudo 9.</a:t>
            </a:r>
          </a:p>
          <a:p>
            <a:pPr eaLnBrk="1" hangingPunct="1">
              <a:spcBef>
                <a:spcPct val="20000"/>
              </a:spcBef>
              <a:buClr>
                <a:srgbClr val="0BD0D9"/>
              </a:buClr>
              <a:buSzPct val="95000"/>
              <a:buFont typeface="Wingdings 2" panose="05020102010507070707" pitchFamily="18" charset="2"/>
              <a:buChar char=""/>
            </a:pPr>
            <a:r>
              <a:rPr lang="sl-SI" altLang="sl-SI" sz="2800">
                <a:latin typeface="Constantia" panose="02030602050306030303" pitchFamily="18" charset="0"/>
              </a:rPr>
              <a:t> Valovi so dosegali višine do 15 metrov in so zahtevali 220 000 življenj po nekaterih oceanih pa kar do 300.000. </a:t>
            </a:r>
          </a:p>
          <a:p>
            <a:pPr eaLnBrk="1" hangingPunct="1">
              <a:spcBef>
                <a:spcPct val="20000"/>
              </a:spcBef>
              <a:buClr>
                <a:srgbClr val="0BD0D9"/>
              </a:buClr>
              <a:buSzPct val="95000"/>
              <a:buFont typeface="Wingdings 2" panose="05020102010507070707" pitchFamily="18" charset="2"/>
              <a:buChar char=""/>
            </a:pPr>
            <a:r>
              <a:rPr lang="sl-SI" altLang="sl-SI" sz="2800">
                <a:latin typeface="Constantia" panose="02030602050306030303" pitchFamily="18" charset="0"/>
              </a:rPr>
              <a:t>Valovi cunamija so dosegali kar 4500 metrov od epicentra potresa. 800 metrov od epicentra potesa so najdli zadnjo žrtev..</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9892165-79A6-47E8-9040-01645F21E80D}"/>
              </a:ext>
            </a:extLst>
          </p:cNvPr>
          <p:cNvSpPr>
            <a:spLocks noGrp="1"/>
          </p:cNvSpPr>
          <p:nvPr>
            <p:ph type="title"/>
          </p:nvPr>
        </p:nvSpPr>
        <p:spPr/>
        <p:txBody>
          <a:bodyPr/>
          <a:lstStyle/>
          <a:p>
            <a:endParaRPr lang="sl-SI" altLang="sl-SI"/>
          </a:p>
        </p:txBody>
      </p:sp>
      <p:pic>
        <p:nvPicPr>
          <p:cNvPr id="14339" name="Table Placeholder 3">
            <a:extLst>
              <a:ext uri="{FF2B5EF4-FFF2-40B4-BE49-F238E27FC236}">
                <a16:creationId xmlns:a16="http://schemas.microsoft.com/office/drawing/2014/main" id="{ACC5A623-5F4B-486C-B8C1-CE069D9F104C}"/>
              </a:ext>
            </a:extLst>
          </p:cNvPr>
          <p:cNvPicPr>
            <a:picLocks noGrp="1" noChangeAspect="1"/>
          </p:cNvPicPr>
          <p:nvPr>
            <p:ph type="tbl" idx="1"/>
          </p:nvPr>
        </p:nvPicPr>
        <p:blipFill>
          <a:blip r:embed="rId2">
            <a:extLst>
              <a:ext uri="{28A0092B-C50C-407E-A947-70E740481C1C}">
                <a14:useLocalDpi xmlns:a14="http://schemas.microsoft.com/office/drawing/2010/main" val="0"/>
              </a:ext>
            </a:extLst>
          </a:blip>
          <a:srcRect/>
          <a:stretch>
            <a:fillRect/>
          </a:stretch>
        </p:blipFill>
        <p:spPr>
          <a:xfrm>
            <a:off x="179388" y="1196975"/>
            <a:ext cx="3186112" cy="2376488"/>
          </a:xfrm>
        </p:spPr>
      </p:pic>
      <p:pic>
        <p:nvPicPr>
          <p:cNvPr id="14340" name="Picture 4">
            <a:extLst>
              <a:ext uri="{FF2B5EF4-FFF2-40B4-BE49-F238E27FC236}">
                <a16:creationId xmlns:a16="http://schemas.microsoft.com/office/drawing/2014/main" id="{2E45708F-317D-486A-BCB7-4EC7E8B601E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65500" y="1196975"/>
            <a:ext cx="2871788"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a:extLst>
              <a:ext uri="{FF2B5EF4-FFF2-40B4-BE49-F238E27FC236}">
                <a16:creationId xmlns:a16="http://schemas.microsoft.com/office/drawing/2014/main" id="{00A1D722-AE15-4976-8D3E-5B6881C9DE8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37288" y="1195388"/>
            <a:ext cx="273685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a:extLst>
              <a:ext uri="{FF2B5EF4-FFF2-40B4-BE49-F238E27FC236}">
                <a16:creationId xmlns:a16="http://schemas.microsoft.com/office/drawing/2014/main" id="{2C2B84D4-414B-465F-B497-7137715BC40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79388" y="3573463"/>
            <a:ext cx="3186112"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7">
            <a:extLst>
              <a:ext uri="{FF2B5EF4-FFF2-40B4-BE49-F238E27FC236}">
                <a16:creationId xmlns:a16="http://schemas.microsoft.com/office/drawing/2014/main" id="{B04B5F45-329B-46F7-8DBE-7F5664C2024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365500" y="3571875"/>
            <a:ext cx="2871788"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8">
            <a:extLst>
              <a:ext uri="{FF2B5EF4-FFF2-40B4-BE49-F238E27FC236}">
                <a16:creationId xmlns:a16="http://schemas.microsoft.com/office/drawing/2014/main" id="{A4D35C54-8F43-4340-8584-57FC53641A7C}"/>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237288" y="3571875"/>
            <a:ext cx="273685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0</TotalTime>
  <Words>445</Words>
  <Application>Microsoft Office PowerPoint</Application>
  <PresentationFormat>On-screen Show (4:3)</PresentationFormat>
  <Paragraphs>35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Constantia</vt:lpstr>
      <vt:lpstr>Tahoma</vt:lpstr>
      <vt:lpstr>Wingdings 2</vt:lpstr>
      <vt:lpstr>Flow</vt:lpstr>
      <vt:lpstr>CUNAMI</vt:lpstr>
      <vt:lpstr>Kaj slpoh je to cunami?</vt:lpstr>
      <vt:lpstr>PowerPoint Presentation</vt:lpstr>
      <vt:lpstr>Rušilna moč cunamija</vt:lpstr>
      <vt:lpstr>PowerPoint Presentation</vt:lpstr>
      <vt:lpstr>Nastanek cunamija</vt:lpstr>
      <vt:lpstr>PowerPoint Presentation</vt:lpstr>
      <vt:lpstr>Cunamiji v zgodovini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2019-05-31T08:39:28Z</dcterms:created>
  <dcterms:modified xsi:type="dcterms:W3CDTF">2019-05-31T08:39:28Z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