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F12B-E115-4F0F-9249-54380A68D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A0CC4B-B75A-4F16-B014-612C721CB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97DDF-AADE-4A3B-9C21-604F764E5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842F0-7774-456D-A360-835A28750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D31B2-4480-45B2-8A57-8DEF58FD6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68FEA-6B66-4FA3-B583-377A0AA064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9148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3E752-B3D9-4D98-9ED2-344E500E7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3A3C98-570C-4A8A-A730-3CF2775D5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E9985-4D8E-4948-BD3C-6E098888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03E7C-D251-4A25-A14D-F88571F7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95E07-1315-4D00-BA22-EA7279D42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87088-2DDC-4013-8112-3D42E99763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1517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ED96C9-D91A-4ED9-BFAA-689EA734E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1BB15-B5D5-4FC8-884E-A24F3BE15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1E526-C74B-4ECE-BDDF-A096804F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9E4B4-FEFA-466D-B4FA-2AEF92D2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514A6-DEEB-4470-9C92-C2BF1E416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BA15B-243C-4C41-B572-A9A6530DC0A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4228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4B135-F634-4BCC-8B6B-87C925663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FA48-4392-45A6-AA58-32A4EDF30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7740F-7050-4CE1-B3BC-356828A52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31E2B-D3BF-4562-9B20-5086AC852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4FE54-1C52-4CF4-95AE-688EF3EA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7EE37-7FEA-4B3E-8BDB-577780F9EE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8430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FDDFD-9080-470B-8418-99D19365B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80409-4E2E-4FBD-933C-C0B0C0151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FE2AC-8EB1-4617-886E-7B2C9C8D5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303F-A2C2-4A2A-95F1-EBB8C0F28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ABF41-F279-444B-8A56-63D2C060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B0C37-BFFC-4D75-8AF9-D34C066ADF1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3887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24039-639E-4033-B4F5-EA096377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B8A7B-C1B4-457F-9129-3AB6693EE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602C8-8F3D-4DAE-BE0F-D483877D6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05B5F-167C-469E-9344-B1E3758B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3E3A7-91EB-4D72-8BC1-3BEC363C1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594F4-56FF-41AF-9C1A-BECC7C81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BAB32-27F2-4711-8953-1EC374F610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088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3EB5C-340B-4907-8081-968C422BC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6E8EE-6D35-433E-9DE5-2DB171929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7108C-3569-45E4-8EF6-30FD004A9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29D2DC-E064-4EB7-B5D7-17D5695F2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1EDE23-1F81-4477-944C-3B77BD33F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7B40B2-60ED-423B-8F93-4796DEED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28C581-E883-452A-AA92-774FAE07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5FCAD2-DA6E-47BC-AD57-3F13F5FE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0883E-FC03-477E-9CC9-A39FF4ADED2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2543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1D89B-1D37-4972-8F11-1D2E29AA4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1E9B7-6BE3-4831-9AE6-772A048C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D37F6-A3B3-498C-B038-E9EE8F2E7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6BF5F-9766-475E-A9BD-72EF2638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80757-91C7-4774-AE3F-2E4B28AE1C6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991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9A8D6F-2246-442D-B9EC-E6AA13A62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585301-5CF9-4922-B208-93B0FFCA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98C2E-7240-4C56-B55F-9EB4561C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42C28A-66E6-40FF-82E5-434F4C48EF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494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4DA1-F1B3-45BD-A10E-72A302B9F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146E9-7077-4D89-A2AF-B88DFBFE7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02D99-221F-4683-84DC-18913E3EF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19CDF-B58E-44DD-B2FE-1998EC708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37DDC-3055-4EBD-9D5D-4B5CC4C91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C6203-FB56-42DF-BE66-188CAEE9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F08AC-7C0F-45EE-9ECF-214BCD6BA5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08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0B47D-8754-4CD2-B76F-E1F6B605B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538272-7029-43DF-BDD9-103C223695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EF13F-09D6-4B74-8292-9F7C166B5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B7D27-16CD-4A04-AAD5-C3230818B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0D17A-A654-4A13-B446-DD3BBD3BF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D4AC8-5FF6-4476-8757-0C5BA0A7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9917D-E157-4304-9E3A-1866A110F6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0244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6CA2668-B9DE-4FD0-AF25-328D65A1B7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0ABC92D-E815-4840-A202-0C14ED042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CF48DD8-559D-45AE-9FF8-2B01C12B88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AE7206B-CAF3-41A2-A6C0-D5911911E5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31343CC-EAE9-47CF-B3A3-3103BA8E3D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0F105EBD-08A5-487E-A977-C4C8767856C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66AB39C-3D1D-4C5D-829C-70871ADE03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-387350"/>
            <a:ext cx="7702550" cy="3744913"/>
          </a:xfrm>
        </p:spPr>
        <p:txBody>
          <a:bodyPr anchor="ctr"/>
          <a:lstStyle/>
          <a:p>
            <a:r>
              <a:rPr lang="sl-SI" altLang="sl-SI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AKTUALNI GEOGRAFSKI PROCESI IN PROBLEMI PO DRŽAVAH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BF5C435-2FEF-4A04-A606-8A2A2801E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ZGODOVINA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E766280-9B8E-4F1D-B8FD-1086E2325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V srednjem veku najbolj vplivna država v Severni Evropi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1397 izgubi Švedsko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1814 Norveško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1944 Islandijo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E6C62A4-F204-481B-B2DB-B0A8C0151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MODEL PRILAGODLJIVEGA KMETIJSTVA 21. STOLETJA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AF5DEE7-112C-4AAB-8B16-909127824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Kmetijstvo zaposluje le majhen del prebivalstva, ustvari 1/5 izvoza</a:t>
            </a:r>
          </a:p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Največji evropski proizvajalec svinjine, mesnih konzerv, jajc, mlečnih izdelkov</a:t>
            </a:r>
          </a:p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Največ izvozijo v Nemčijo in Veliko Britanijo</a:t>
            </a:r>
          </a:p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Visoka razvitost kmetijstva</a:t>
            </a:r>
          </a:p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Konkurenčnost</a:t>
            </a:r>
          </a:p>
          <a:p>
            <a:pPr>
              <a:lnSpc>
                <a:spcPct val="90000"/>
              </a:lnSpc>
            </a:pP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tradicija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E73CA69-DFA1-4E54-8F1F-6A2674150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7CEF514-A43D-4C4A-930C-800159762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Prilagodljivost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Ustrezna zakonodaja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Šolanje kmetov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Mehanizacija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Biotehnologija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Stroga kontrola kakovosti izdelkov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Boljše pasme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C5DD987-48E6-4DD5-8578-D35B069C0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PREUSMERITVE V PRETEKLOSTI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4FDBFB5-5435-4C02-B311-5D6FBFD0D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Do 1870 – govedoreja in pridelava žit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Po 1870 – svinjereja, mlečna govedoreja, perutninarstvo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Po 1960 – povečana pridelava žit, omejitev živinoreje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Bio kmetijstvo – nižji hektarski donos, večji dobiček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FA8F337-CE0A-4568-96F6-4427D2CEE4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3673475"/>
          </a:xfrm>
        </p:spPr>
        <p:txBody>
          <a:bodyPr/>
          <a:lstStyle/>
          <a:p>
            <a:r>
              <a:rPr lang="sl-SI" altLang="sl-SI" sz="9600" b="1">
                <a:solidFill>
                  <a:srgbClr val="33CC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DANSKA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8D55C31-EE0B-4049-B890-8778E1915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5513" y="5589588"/>
            <a:ext cx="6491287" cy="5365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l-SI" altLang="sl-SI"/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724E7DDB-BAC8-4F06-AEF0-96CEBE5AD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381750"/>
            <a:ext cx="216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>
                <a:solidFill>
                  <a:srgbClr val="33CCCC"/>
                </a:solidFill>
              </a:rPr>
              <a:t>kobenhavn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154A803-D370-4F6B-9308-73F731B7F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SPLOŠNE ZNAČILNOSTI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AAF12CA-0C75-4FF7-B542-A0538F48F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Ustavna monarhija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Lega ob Severnem in Baltskem morju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Po površini na 131. mestu, po številu prebivalstva na 105. mestu med 194 državami sveta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Članica OZN, EU, NATO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5E7654C-1CFC-482C-90D1-772DC6253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GEOGRAFSKE ZNAČILNOSTI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33AC860-A83B-4BF7-AE5F-CDA54BD5B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Polotok Jutlandija – Jylland na Z in 500 otokov na V: Sjaeland, Fyn, Lolland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Izrazito nižinska ( 173 m najvišji vrh )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Pleistocenska preoblikovanost</a:t>
            </a:r>
          </a:p>
        </p:txBody>
      </p:sp>
      <p:pic>
        <p:nvPicPr>
          <p:cNvPr id="5124" name="Picture 4" descr="dk-jylland">
            <a:extLst>
              <a:ext uri="{FF2B5EF4-FFF2-40B4-BE49-F238E27FC236}">
                <a16:creationId xmlns:a16="http://schemas.microsoft.com/office/drawing/2014/main" id="{4B3705EB-0255-4653-847B-2E9E5700F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365625"/>
            <a:ext cx="16383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yn">
            <a:extLst>
              <a:ext uri="{FF2B5EF4-FFF2-40B4-BE49-F238E27FC236}">
                <a16:creationId xmlns:a16="http://schemas.microsoft.com/office/drawing/2014/main" id="{7516BE56-33A4-4BBE-BEF8-0CF896E7A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4005263"/>
            <a:ext cx="2259013" cy="24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Text Box 7">
            <a:extLst>
              <a:ext uri="{FF2B5EF4-FFF2-40B4-BE49-F238E27FC236}">
                <a16:creationId xmlns:a16="http://schemas.microsoft.com/office/drawing/2014/main" id="{015AF7D9-3DB5-4FEC-8184-D40403FCC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661025"/>
            <a:ext cx="1512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Fyn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map_jylland">
            <a:extLst>
              <a:ext uri="{FF2B5EF4-FFF2-40B4-BE49-F238E27FC236}">
                <a16:creationId xmlns:a16="http://schemas.microsoft.com/office/drawing/2014/main" id="{4ED1EDA4-724A-48E5-98F3-585D6FE58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3375"/>
            <a:ext cx="4516438" cy="62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81AFB19-4DB5-4E8B-B196-BA9FE8678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PODNEBJE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5ADB0CF-E26C-47B7-AB67-B9474AA19B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Vlažno oceansko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Dovolj toplo za razvoj poljedelstva</a:t>
            </a:r>
          </a:p>
        </p:txBody>
      </p:sp>
      <p:pic>
        <p:nvPicPr>
          <p:cNvPr id="6148" name="Picture 4" descr="fyn 1">
            <a:extLst>
              <a:ext uri="{FF2B5EF4-FFF2-40B4-BE49-F238E27FC236}">
                <a16:creationId xmlns:a16="http://schemas.microsoft.com/office/drawing/2014/main" id="{C7CC3407-1703-43B7-A197-C0F8C842D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924175"/>
            <a:ext cx="3563937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5FF4D0B-F03C-424C-845D-CB02B8C02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VODE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864DBFE-B7EA-45E2-BF37-E8246331C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Kratke reke,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 mala ledeniška jezera,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 kanali,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 lagune</a:t>
            </a:r>
          </a:p>
        </p:txBody>
      </p:sp>
      <p:pic>
        <p:nvPicPr>
          <p:cNvPr id="7172" name="Picture 4" descr="19970623-130004_kopenhagen_nyhavn">
            <a:extLst>
              <a:ext uri="{FF2B5EF4-FFF2-40B4-BE49-F238E27FC236}">
                <a16:creationId xmlns:a16="http://schemas.microsoft.com/office/drawing/2014/main" id="{29CA0FB4-BCEE-4B2B-B59C-AF66D2989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028950"/>
            <a:ext cx="4824413" cy="332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>
            <a:extLst>
              <a:ext uri="{FF2B5EF4-FFF2-40B4-BE49-F238E27FC236}">
                <a16:creationId xmlns:a16="http://schemas.microsoft.com/office/drawing/2014/main" id="{7FC5260F-4573-4DDF-8630-054AA5543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237288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kobenhavn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4A342FD-AD10-471A-BE3B-590CE05B27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RASTJE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1A36A73-D01C-46E2-ABBF-20530691A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Gozdovi prekrivajo le 10 % površja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Bukev in smreka</a:t>
            </a:r>
          </a:p>
          <a:p>
            <a:endParaRPr lang="sl-SI" altLang="sl-SI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196" name="Picture 4" descr="sunset_kobenhavn">
            <a:extLst>
              <a:ext uri="{FF2B5EF4-FFF2-40B4-BE49-F238E27FC236}">
                <a16:creationId xmlns:a16="http://schemas.microsoft.com/office/drawing/2014/main" id="{923B8843-4379-4310-9A9E-0C497F508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816225"/>
            <a:ext cx="4856162" cy="36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D5ED331-E5ED-44FF-BED0-DB701796C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PREBIVALSTVO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F5D5128-2FAE-4004-88CE-0FD97C64A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Danci 95 %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Protestanti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Število prebivalcev: 5 388 000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Gostota prebivalcev: 125 preb / km2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Mestno prebivalstvo 85 %</a:t>
            </a:r>
          </a:p>
          <a:p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</a:rPr>
              <a:t>Glavno mesto: Kobenhavn – 501 000, s predmestji – 1 815 000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Privzeti načrt</vt:lpstr>
      <vt:lpstr>AKTUALNI GEOGRAFSKI PROCESI IN PROBLEMI PO DRŽAVAH</vt:lpstr>
      <vt:lpstr>DANSKA</vt:lpstr>
      <vt:lpstr>SPLOŠNE ZNAČILNOSTI</vt:lpstr>
      <vt:lpstr>GEOGRAFSKE ZNAČILNOSTI</vt:lpstr>
      <vt:lpstr>PowerPoint Presentation</vt:lpstr>
      <vt:lpstr>PODNEBJE</vt:lpstr>
      <vt:lpstr>VODE</vt:lpstr>
      <vt:lpstr>RASTJE</vt:lpstr>
      <vt:lpstr>PREBIVALSTVO</vt:lpstr>
      <vt:lpstr>ZGODOVINA</vt:lpstr>
      <vt:lpstr>MODEL PRILAGODLJIVEGA KMETIJSTVA 21. STOLETJA</vt:lpstr>
      <vt:lpstr>PowerPoint Presentation</vt:lpstr>
      <vt:lpstr>PREUSMERITVE V PRETEKLOSTI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2019-05-31T08:39:28Z</dcterms:created>
  <dcterms:modified xsi:type="dcterms:W3CDTF">2019-05-31T08:39:28Z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