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6CEEE9-EC0E-4466-864C-A7E86D036CA8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87C305-84CD-494E-9B4C-1DDDCC19CD18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Dob pri Šentvidu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Predstavitev kraja</a:t>
            </a:r>
          </a:p>
        </p:txBody>
      </p:sp>
    </p:spTree>
    <p:extLst>
      <p:ext uri="{BB962C8B-B14F-4D97-AF65-F5344CB8AC3E}">
        <p14:creationId xmlns:p14="http://schemas.microsoft.com/office/powerpoint/2010/main" val="352731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55576" y="2204864"/>
            <a:ext cx="7488832" cy="175432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Hvala za</a:t>
            </a:r>
          </a:p>
          <a:p>
            <a:pPr algn="ctr"/>
            <a:r>
              <a:rPr lang="sl-SI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pozornost</a:t>
            </a:r>
          </a:p>
        </p:txBody>
      </p:sp>
    </p:spTree>
    <p:extLst>
      <p:ext uri="{BB962C8B-B14F-4D97-AF65-F5344CB8AC3E}">
        <p14:creationId xmlns:p14="http://schemas.microsoft.com/office/powerpoint/2010/main" val="360209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grada vsebine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75903"/>
            <a:ext cx="6300265" cy="382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LOKACIJA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997152"/>
          </a:xfrm>
        </p:spPr>
        <p:txBody>
          <a:bodyPr/>
          <a:lstStyle/>
          <a:p>
            <a:r>
              <a:rPr lang="sl-SI" dirty="0"/>
              <a:t>Dob leži v Sloveniji na dolenjskem.</a:t>
            </a:r>
          </a:p>
          <a:p>
            <a:r>
              <a:rPr lang="sl-SI" dirty="0"/>
              <a:t>Je v občini Ivančni Gorici.</a:t>
            </a:r>
          </a:p>
          <a:p>
            <a:r>
              <a:rPr lang="sl-SI" dirty="0"/>
              <a:t>Nadmorska višina je 309,8m.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965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KULTURNA DEDIŠČINA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04664"/>
          </a:xfrm>
        </p:spPr>
        <p:txBody>
          <a:bodyPr/>
          <a:lstStyle/>
          <a:p>
            <a:r>
              <a:rPr lang="sl-SI" dirty="0"/>
              <a:t>V Dobu imamo 3 kapelice in veliko kozolcev.</a:t>
            </a: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060"/>
            <a:ext cx="4139952" cy="31049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4139952" cy="310496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48777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1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KS DOB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Krajevna skupnost Dob je bila ustanovljena leta 1965</a:t>
            </a:r>
          </a:p>
          <a:p>
            <a:r>
              <a:rPr lang="sl-SI" dirty="0"/>
              <a:t>Obsega 13 vasi ki živi nekaj manj kot 800 prebivalcev</a:t>
            </a:r>
          </a:p>
          <a:p>
            <a:r>
              <a:rPr lang="sl-SI" dirty="0"/>
              <a:t>Center krajevne skupnosti je v vasi Dob pri Šentvidu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1995091" cy="24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1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NARAVNE ZNAMENITOSTI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Dob leži v dobuski uvali, ki je med dolenjsko in suho krajno. Ima 4 ponorne jame. Kljub jamam so tudi poplave, zadnje dve veliki so bile pa leta 1998 in 2010.</a:t>
            </a:r>
          </a:p>
        </p:txBody>
      </p:sp>
      <p:pic>
        <p:nvPicPr>
          <p:cNvPr id="1026" name="Picture 2" descr="C:\Users\Martin\Desktop\poplave-19-9-10-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60" y="278092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5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ŠEGE IN NAVADE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V Dobu prevladujeta dve šegi:</a:t>
            </a:r>
          </a:p>
          <a:p>
            <a:r>
              <a:rPr lang="sl-SI" dirty="0"/>
              <a:t>Izdelava cvetnonedeljskih butar</a:t>
            </a:r>
          </a:p>
          <a:p>
            <a:r>
              <a:rPr lang="sl-SI" dirty="0"/>
              <a:t>Tradicionalno nogometno tekmovanje med suhim, debelim ter poročenim in neporočenim.</a:t>
            </a:r>
          </a:p>
        </p:txBody>
      </p:sp>
      <p:pic>
        <p:nvPicPr>
          <p:cNvPr id="2050" name="Picture 2" descr="C:\Users\Martin\Desktop\323_suhi-deb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84578"/>
            <a:ext cx="4861719" cy="32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PGD DOB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Prostovoljno gasilsko društvo Dob je gasilsko društvo ene kategorije, ki šteje 140 članov. Prostovoljno gasilsko društvo Dob pri Šentvidu je bilo ustanovljeno 22. junija 1930.</a:t>
            </a:r>
          </a:p>
        </p:txBody>
      </p:sp>
      <p:pic>
        <p:nvPicPr>
          <p:cNvPr id="3074" name="Picture 2" descr="C:\Users\Martin\Desktop\img_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99047"/>
            <a:ext cx="5478566" cy="36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7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KOZOLCI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Na zahodnem robu vasi je 10 enojnih kozolcev, ki so bili zgrajeni v 70 in 80-ih letih 20 stoletja. Najstarejši je iz leta 1972.</a:t>
            </a:r>
          </a:p>
          <a:p>
            <a:r>
              <a:rPr lang="sl-SI" dirty="0"/>
              <a:t>Posebnost </a:t>
            </a:r>
            <a:r>
              <a:rPr lang="sl-SI" dirty="0" err="1"/>
              <a:t>dobuskih</a:t>
            </a:r>
            <a:r>
              <a:rPr lang="sl-SI" dirty="0"/>
              <a:t> kozolcev je da so postavljeni skupaj kot skupina v gneči, kar je za dolenjsko manj značilno.</a:t>
            </a:r>
          </a:p>
        </p:txBody>
      </p:sp>
    </p:spTree>
    <p:extLst>
      <p:ext uri="{BB962C8B-B14F-4D97-AF65-F5344CB8AC3E}">
        <p14:creationId xmlns:p14="http://schemas.microsoft.com/office/powerpoint/2010/main" val="27520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ŠE NEKAJ SLIK</a:t>
            </a: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93506"/>
            <a:ext cx="4248472" cy="3186354"/>
          </a:xfrm>
        </p:spPr>
      </p:pic>
      <p:pic>
        <p:nvPicPr>
          <p:cNvPr id="4098" name="Picture 2" descr="C:\Users\Martin\Desktop\DSC_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12299"/>
            <a:ext cx="4716016" cy="313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tin\Desktop\gasilska-tehnika-640x480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22" y="44857"/>
            <a:ext cx="4584931" cy="343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57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211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Altana</vt:lpstr>
      <vt:lpstr>Dob pri Šentvidu</vt:lpstr>
      <vt:lpstr>LOKACIJA</vt:lpstr>
      <vt:lpstr>KULTURNA DEDIŠČINA</vt:lpstr>
      <vt:lpstr>KS DOB</vt:lpstr>
      <vt:lpstr>NARAVNE ZNAMENITOSTI</vt:lpstr>
      <vt:lpstr>ŠEGE IN NAVADE</vt:lpstr>
      <vt:lpstr>PGD DOB</vt:lpstr>
      <vt:lpstr>KOZOLCI</vt:lpstr>
      <vt:lpstr>ŠE NEKAJ SLIK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2019-07-04T11:10:01Z</dcterms:created>
  <dcterms:modified xsi:type="dcterms:W3CDTF">2019-07-04T11:10:01Z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