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64" r:id="rId4"/>
    <p:sldId id="262" r:id="rId5"/>
    <p:sldId id="259" r:id="rId6"/>
    <p:sldId id="261" r:id="rId7"/>
    <p:sldId id="263" r:id="rId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1620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8">
            <a:extLst>
              <a:ext uri="{FF2B5EF4-FFF2-40B4-BE49-F238E27FC236}">
                <a16:creationId xmlns:a16="http://schemas.microsoft.com/office/drawing/2014/main" id="{4CDA4E6B-1F2E-4DAD-9682-9F27679F085E}"/>
              </a:ext>
            </a:extLst>
          </p:cNvPr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9">
            <a:extLst>
              <a:ext uri="{FF2B5EF4-FFF2-40B4-BE49-F238E27FC236}">
                <a16:creationId xmlns:a16="http://schemas.microsoft.com/office/drawing/2014/main" id="{2CDC4D9A-F328-4BEF-BC9E-AA2B7D8A6901}"/>
              </a:ext>
            </a:extLst>
          </p:cNvPr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6" name="Ograda datuma 3">
            <a:extLst>
              <a:ext uri="{FF2B5EF4-FFF2-40B4-BE49-F238E27FC236}">
                <a16:creationId xmlns:a16="http://schemas.microsoft.com/office/drawing/2014/main" id="{EC23A34E-BF8F-4285-BF45-120CD158A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9AD2A-2566-411E-B78B-6E6507FE92D9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7" name="Ograda noge 4">
            <a:extLst>
              <a:ext uri="{FF2B5EF4-FFF2-40B4-BE49-F238E27FC236}">
                <a16:creationId xmlns:a16="http://schemas.microsoft.com/office/drawing/2014/main" id="{12CAF784-12BF-45CC-9F44-B7DDCDAF4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5">
            <a:extLst>
              <a:ext uri="{FF2B5EF4-FFF2-40B4-BE49-F238E27FC236}">
                <a16:creationId xmlns:a16="http://schemas.microsoft.com/office/drawing/2014/main" id="{39F64F39-D9FB-4C02-A49C-80EA393BC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B00D5D-2F86-466C-AE91-7E7F3FE3259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152612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8937811C-7FBA-451A-BD2F-AF3CE4A90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A064F-D26F-4F25-B94E-8FC254A6A54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49DB0B0A-F405-4CAC-882B-7F018F537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819C8179-90F9-4A9B-A6A3-2AD339463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6E238B-CE99-44F5-ADCA-BBD7CA73C9F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64272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8">
            <a:extLst>
              <a:ext uri="{FF2B5EF4-FFF2-40B4-BE49-F238E27FC236}">
                <a16:creationId xmlns:a16="http://schemas.microsoft.com/office/drawing/2014/main" id="{0074505F-772C-4E9C-AF3B-C29E7249F048}"/>
              </a:ext>
            </a:extLst>
          </p:cNvPr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7">
            <a:extLst>
              <a:ext uri="{FF2B5EF4-FFF2-40B4-BE49-F238E27FC236}">
                <a16:creationId xmlns:a16="http://schemas.microsoft.com/office/drawing/2014/main" id="{D13FE18E-D1AD-47E1-B542-00D7F73907CE}"/>
              </a:ext>
            </a:extLst>
          </p:cNvPr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datuma 3">
            <a:extLst>
              <a:ext uri="{FF2B5EF4-FFF2-40B4-BE49-F238E27FC236}">
                <a16:creationId xmlns:a16="http://schemas.microsoft.com/office/drawing/2014/main" id="{CC08870C-6BD8-43D8-844B-7858A407E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22F7C-0CFC-47BA-B74C-154485C282F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7" name="Ograda noge 4">
            <a:extLst>
              <a:ext uri="{FF2B5EF4-FFF2-40B4-BE49-F238E27FC236}">
                <a16:creationId xmlns:a16="http://schemas.microsoft.com/office/drawing/2014/main" id="{C08CDA13-E9E9-4350-9FC1-69B3E7439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5">
            <a:extLst>
              <a:ext uri="{FF2B5EF4-FFF2-40B4-BE49-F238E27FC236}">
                <a16:creationId xmlns:a16="http://schemas.microsoft.com/office/drawing/2014/main" id="{6FA5AEC1-6B3A-40A9-9AB2-EB2C0C877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5C52E-806D-496A-B38D-41D5460923A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97877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9AF8C206-3009-4444-AF8D-4CC5A8E63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2A7BA-EEC3-41E4-8B80-D0C1E896B3DF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83DD37A6-2EEF-432C-B87D-BCFE485E6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B0D29161-4C6A-460A-9E29-3EA65B034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5D9D1-15E4-4EDA-8398-A1E8A0C8398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61643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8">
            <a:extLst>
              <a:ext uri="{FF2B5EF4-FFF2-40B4-BE49-F238E27FC236}">
                <a16:creationId xmlns:a16="http://schemas.microsoft.com/office/drawing/2014/main" id="{98B3A6F8-CECD-40DF-AE9F-BE167E4E4272}"/>
              </a:ext>
            </a:extLst>
          </p:cNvPr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11">
            <a:extLst>
              <a:ext uri="{FF2B5EF4-FFF2-40B4-BE49-F238E27FC236}">
                <a16:creationId xmlns:a16="http://schemas.microsoft.com/office/drawing/2014/main" id="{C5CC6A9B-50E2-4E37-9B47-B6503C985BE4}"/>
              </a:ext>
            </a:extLst>
          </p:cNvPr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datuma 3">
            <a:extLst>
              <a:ext uri="{FF2B5EF4-FFF2-40B4-BE49-F238E27FC236}">
                <a16:creationId xmlns:a16="http://schemas.microsoft.com/office/drawing/2014/main" id="{A727E3AB-D47D-40AE-8082-9F91256F3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A1DF-FB0D-413D-8813-5E54D55BF597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7" name="Ograda noge 4">
            <a:extLst>
              <a:ext uri="{FF2B5EF4-FFF2-40B4-BE49-F238E27FC236}">
                <a16:creationId xmlns:a16="http://schemas.microsoft.com/office/drawing/2014/main" id="{2873CF63-F2B4-4861-BCB7-CC407AFC1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5">
            <a:extLst>
              <a:ext uri="{FF2B5EF4-FFF2-40B4-BE49-F238E27FC236}">
                <a16:creationId xmlns:a16="http://schemas.microsoft.com/office/drawing/2014/main" id="{2F53AFCD-356D-4BBD-95B8-1A6E21DD0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13D8FD-8933-474F-BEBE-94890CDE1FA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798221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FC244E5B-F815-4A4F-A77A-E1B9580A9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4AE98-9ACE-4DC5-8671-509401931004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EF759526-940E-40F5-AAE5-435A6701A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347EDB1A-3A95-48DD-8D65-1530F5FBA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C0D78-B0FD-4C2A-9397-C1105D819CA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45287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536580E0-E63C-419B-958F-D0D75D87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80E8-2FD3-4EE0-886D-DC812851CC30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DEBC47B7-E42F-4B1A-A227-034DC5D65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9F7AD140-061A-4AA7-A548-6E33EA0A6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E0C01-4D23-4CCB-9764-FFA39556C1F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84739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1A0E579E-1CE2-462E-9324-EC0607D41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A2043-F62C-4DC6-BD2D-09DC612C6869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CCB0680E-796F-462D-82BD-FF41A2954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975C1DA9-B406-47D3-B2BA-A2EEBAFA0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FBC2E-D060-4B64-AE16-B4C4F9D8871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81698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>
            <a:extLst>
              <a:ext uri="{FF2B5EF4-FFF2-40B4-BE49-F238E27FC236}">
                <a16:creationId xmlns:a16="http://schemas.microsoft.com/office/drawing/2014/main" id="{66360E96-60AD-4891-95D2-07EBE2A96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1123F-C349-43F6-A833-644C53C61A96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53BB013C-8C4A-41F8-969C-F03C19FD9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3">
            <a:extLst>
              <a:ext uri="{FF2B5EF4-FFF2-40B4-BE49-F238E27FC236}">
                <a16:creationId xmlns:a16="http://schemas.microsoft.com/office/drawing/2014/main" id="{C91820E9-3C2D-4849-87EF-0DC3BC50D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B63C3-3E97-4FBF-A2BF-F10823963B6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8820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11">
            <a:extLst>
              <a:ext uri="{FF2B5EF4-FFF2-40B4-BE49-F238E27FC236}">
                <a16:creationId xmlns:a16="http://schemas.microsoft.com/office/drawing/2014/main" id="{8BE9DC7D-04B6-4811-A4FC-22FB4CA738DE}"/>
              </a:ext>
            </a:extLst>
          </p:cNvPr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8">
            <a:extLst>
              <a:ext uri="{FF2B5EF4-FFF2-40B4-BE49-F238E27FC236}">
                <a16:creationId xmlns:a16="http://schemas.microsoft.com/office/drawing/2014/main" id="{878D42EC-D800-4473-B61A-261307CDC95B}"/>
              </a:ext>
            </a:extLst>
          </p:cNvPr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7" name="Ograda datuma 4">
            <a:extLst>
              <a:ext uri="{FF2B5EF4-FFF2-40B4-BE49-F238E27FC236}">
                <a16:creationId xmlns:a16="http://schemas.microsoft.com/office/drawing/2014/main" id="{085CF025-E2CB-462B-B5D4-827347C0D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CB08F-2468-4F47-9567-703C2EF8AF5D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Ograda noge 5">
            <a:extLst>
              <a:ext uri="{FF2B5EF4-FFF2-40B4-BE49-F238E27FC236}">
                <a16:creationId xmlns:a16="http://schemas.microsoft.com/office/drawing/2014/main" id="{3C44F0D2-B75E-42D2-9030-3F3A401AE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6">
            <a:extLst>
              <a:ext uri="{FF2B5EF4-FFF2-40B4-BE49-F238E27FC236}">
                <a16:creationId xmlns:a16="http://schemas.microsoft.com/office/drawing/2014/main" id="{C843BC10-43CC-44F8-AC5D-9026851A5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16448-167F-49B0-AD11-8971DD200B5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07567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10">
            <a:extLst>
              <a:ext uri="{FF2B5EF4-FFF2-40B4-BE49-F238E27FC236}">
                <a16:creationId xmlns:a16="http://schemas.microsoft.com/office/drawing/2014/main" id="{8DCF6B65-3FD6-4D33-BC3E-8DA81D3E59DB}"/>
              </a:ext>
            </a:extLst>
          </p:cNvPr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8">
            <a:extLst>
              <a:ext uri="{FF2B5EF4-FFF2-40B4-BE49-F238E27FC236}">
                <a16:creationId xmlns:a16="http://schemas.microsoft.com/office/drawing/2014/main" id="{CB58EA73-6D60-4F96-864E-10C5EBF784BF}"/>
              </a:ext>
            </a:extLst>
          </p:cNvPr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7" name="Ograda datuma 4">
            <a:extLst>
              <a:ext uri="{FF2B5EF4-FFF2-40B4-BE49-F238E27FC236}">
                <a16:creationId xmlns:a16="http://schemas.microsoft.com/office/drawing/2014/main" id="{744302FE-270C-40F6-A1E1-6AC5494AE6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B8AE1-F245-4813-A39A-98A1365BEC03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Ograda noge 5">
            <a:extLst>
              <a:ext uri="{FF2B5EF4-FFF2-40B4-BE49-F238E27FC236}">
                <a16:creationId xmlns:a16="http://schemas.microsoft.com/office/drawing/2014/main" id="{B28126BA-F713-4865-A588-ED886A844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6">
            <a:extLst>
              <a:ext uri="{FF2B5EF4-FFF2-40B4-BE49-F238E27FC236}">
                <a16:creationId xmlns:a16="http://schemas.microsoft.com/office/drawing/2014/main" id="{E3C04B48-D5D0-430E-9C48-C7D0E53F5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ED15C96A-BE0F-4D93-B8AF-A6E1E72D3A4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661133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otnik 9">
            <a:extLst>
              <a:ext uri="{FF2B5EF4-FFF2-40B4-BE49-F238E27FC236}">
                <a16:creationId xmlns:a16="http://schemas.microsoft.com/office/drawing/2014/main" id="{DFBD885E-B29E-4AD4-96CD-A95CEFFBDC78}"/>
              </a:ext>
            </a:extLst>
          </p:cNvPr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6">
            <a:extLst>
              <a:ext uri="{FF2B5EF4-FFF2-40B4-BE49-F238E27FC236}">
                <a16:creationId xmlns:a16="http://schemas.microsoft.com/office/drawing/2014/main" id="{F68A07C5-21BD-4AAC-B616-08CD910B0E6C}"/>
              </a:ext>
            </a:extLst>
          </p:cNvPr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Ograda naslova 1">
            <a:extLst>
              <a:ext uri="{FF2B5EF4-FFF2-40B4-BE49-F238E27FC236}">
                <a16:creationId xmlns:a16="http://schemas.microsoft.com/office/drawing/2014/main" id="{E737DEC9-72C1-4138-B74B-492FD8A24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29" name="Ograda besedila 2">
            <a:extLst>
              <a:ext uri="{FF2B5EF4-FFF2-40B4-BE49-F238E27FC236}">
                <a16:creationId xmlns:a16="http://schemas.microsoft.com/office/drawing/2014/main" id="{B16705FA-5685-42AF-8A3E-984830E4DC7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18626697-9153-4CF9-B760-36285271D8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19FD86D-2C49-4374-988F-8AA7F61B8918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C2E4A1D8-8E7A-4E4D-B6C7-375985BD35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5386D477-26A8-4FC8-9E81-B3F5A3956A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</a:defRPr>
            </a:lvl1pPr>
          </a:lstStyle>
          <a:p>
            <a:fld id="{77963BAE-142F-4A88-8387-D052FD5B8C16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8" r:id="rId2"/>
    <p:sldLayoutId id="2147483684" r:id="rId3"/>
    <p:sldLayoutId id="2147483679" r:id="rId4"/>
    <p:sldLayoutId id="2147483680" r:id="rId5"/>
    <p:sldLayoutId id="2147483681" r:id="rId6"/>
    <p:sldLayoutId id="2147483685" r:id="rId7"/>
    <p:sldLayoutId id="2147483686" r:id="rId8"/>
    <p:sldLayoutId id="2147483687" r:id="rId9"/>
    <p:sldLayoutId id="2147483682" r:id="rId10"/>
    <p:sldLayoutId id="214748368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eath_Valley" TargetMode="External"/><Relationship Id="rId2" Type="http://schemas.openxmlformats.org/officeDocument/2006/relationships/hyperlink" Target="https://www.google.si/search?q=death+valley&amp;biw=1280&amp;bih=913&amp;source=lnms&amp;tbm=isch&amp;sa=X&amp;ei=AKplVaDPHITZU_vugagF&amp;sqi=2&amp;ved=0CAYQ_AUoAQ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rtvslo.si/tureavanture/severna-amerika/dolina-smrti-puscava-legend-in-skrajnosti/20152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521DB75-D907-46FB-A176-34CE22106B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6000" i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Dolina Smrti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81E2159-5E7C-499D-B7BC-7C41224203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625" y="5000625"/>
            <a:ext cx="8077200" cy="1500188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sl-SI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Učenka: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sl-SI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Razred</a:t>
            </a:r>
            <a:r>
              <a:rPr lang="sl-SI">
                <a:solidFill>
                  <a:schemeClr val="accent1">
                    <a:lumMod val="60000"/>
                    <a:lumOff val="40000"/>
                  </a:schemeClr>
                </a:solidFill>
              </a:rPr>
              <a:t>: </a:t>
            </a:r>
            <a:endParaRPr lang="sl-SI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sl-SI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Mentorica: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sl-SI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Predmet: Geografija</a:t>
            </a:r>
          </a:p>
        </p:txBody>
      </p:sp>
      <p:pic>
        <p:nvPicPr>
          <p:cNvPr id="8196" name="Picture 2" descr="Rezultat iskanja slik za death valley">
            <a:extLst>
              <a:ext uri="{FF2B5EF4-FFF2-40B4-BE49-F238E27FC236}">
                <a16:creationId xmlns:a16="http://schemas.microsoft.com/office/drawing/2014/main" id="{F04CD528-595D-430E-B49C-AFAA83EF38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88" y="428625"/>
            <a:ext cx="3265487" cy="203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4" descr="Rezultat iskanja slik za death valley">
            <a:extLst>
              <a:ext uri="{FF2B5EF4-FFF2-40B4-BE49-F238E27FC236}">
                <a16:creationId xmlns:a16="http://schemas.microsoft.com/office/drawing/2014/main" id="{7560088F-D2D5-48A7-A977-1D29E8F80B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571500"/>
            <a:ext cx="347662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2" descr="Rezultat iskanja slik za death valley">
            <a:extLst>
              <a:ext uri="{FF2B5EF4-FFF2-40B4-BE49-F238E27FC236}">
                <a16:creationId xmlns:a16="http://schemas.microsoft.com/office/drawing/2014/main" id="{8D3D77C3-17F1-46C7-A6D8-AEA7EF5FC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13" y="4714875"/>
            <a:ext cx="2562225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2F7FBCD-5E53-4E21-85D3-84F39E254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48" y="428604"/>
            <a:ext cx="8013192" cy="163677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6000" i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Lega</a:t>
            </a:r>
          </a:p>
        </p:txBody>
      </p:sp>
      <p:sp>
        <p:nvSpPr>
          <p:cNvPr id="3" name="Ograda besedila 2">
            <a:extLst>
              <a:ext uri="{FF2B5EF4-FFF2-40B4-BE49-F238E27FC236}">
                <a16:creationId xmlns:a16="http://schemas.microsoft.com/office/drawing/2014/main" id="{85AF9DEA-8749-4F9A-AEF4-9FA817407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8625" y="2786063"/>
            <a:ext cx="8021638" cy="1928812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l-SI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Najnižja točka v S Ameriki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l-SI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Leži na meji Nevade in Kalifornije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l-SI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Zavzema večino NP </a:t>
            </a:r>
            <a:r>
              <a:rPr lang="sl-SI" i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Death</a:t>
            </a:r>
            <a:r>
              <a:rPr lang="sl-SI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sl-SI" i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Valley</a:t>
            </a:r>
            <a:endParaRPr lang="sl-SI" i="1" dirty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l-SI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7 800 km²</a:t>
            </a:r>
          </a:p>
        </p:txBody>
      </p:sp>
      <p:pic>
        <p:nvPicPr>
          <p:cNvPr id="9220" name="Picture 2" descr="Rezultat iskanja slik za death valley">
            <a:extLst>
              <a:ext uri="{FF2B5EF4-FFF2-40B4-BE49-F238E27FC236}">
                <a16:creationId xmlns:a16="http://schemas.microsoft.com/office/drawing/2014/main" id="{2E42B9E4-CD36-4124-B057-37AB0C0CF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285750"/>
            <a:ext cx="2833687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AutoShape 6" descr="Rezultat iskanja slik za death valley map">
            <a:extLst>
              <a:ext uri="{FF2B5EF4-FFF2-40B4-BE49-F238E27FC236}">
                <a16:creationId xmlns:a16="http://schemas.microsoft.com/office/drawing/2014/main" id="{4D0FEE8C-302D-4E63-8E41-91486F2D8C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endParaRPr lang="sl-SI" altLang="sl-SI"/>
          </a:p>
        </p:txBody>
      </p:sp>
      <p:pic>
        <p:nvPicPr>
          <p:cNvPr id="9222" name="Picture 6" descr="Rezultat iskanja slik za death valley map">
            <a:extLst>
              <a:ext uri="{FF2B5EF4-FFF2-40B4-BE49-F238E27FC236}">
                <a16:creationId xmlns:a16="http://schemas.microsoft.com/office/drawing/2014/main" id="{E24C68BD-A2B3-427D-8AA4-792F693332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4857750"/>
            <a:ext cx="2740025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AutoShape 8" descr="Rezultat iskanja slik za death valley map">
            <a:extLst>
              <a:ext uri="{FF2B5EF4-FFF2-40B4-BE49-F238E27FC236}">
                <a16:creationId xmlns:a16="http://schemas.microsoft.com/office/drawing/2014/main" id="{1F985ACB-8F29-421A-A55A-FEB4485652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endParaRPr lang="sl-SI" altLang="sl-SI"/>
          </a:p>
        </p:txBody>
      </p:sp>
      <p:sp>
        <p:nvSpPr>
          <p:cNvPr id="9224" name="AutoShape 10" descr="Rezultat iskanja slik za death valley map">
            <a:extLst>
              <a:ext uri="{FF2B5EF4-FFF2-40B4-BE49-F238E27FC236}">
                <a16:creationId xmlns:a16="http://schemas.microsoft.com/office/drawing/2014/main" id="{21404BB7-541D-48C4-B29E-1048F583ED6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endParaRPr lang="sl-SI" altLang="sl-SI"/>
          </a:p>
        </p:txBody>
      </p:sp>
      <p:sp>
        <p:nvSpPr>
          <p:cNvPr id="9225" name="AutoShape 12" descr="Rezultat iskanja slik za death valley map">
            <a:extLst>
              <a:ext uri="{FF2B5EF4-FFF2-40B4-BE49-F238E27FC236}">
                <a16:creationId xmlns:a16="http://schemas.microsoft.com/office/drawing/2014/main" id="{2464BDB5-AC50-4471-9633-97B9507C298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endParaRPr lang="sl-SI" altLang="sl-SI"/>
          </a:p>
        </p:txBody>
      </p:sp>
      <p:sp>
        <p:nvSpPr>
          <p:cNvPr id="9226" name="AutoShape 14" descr="Rezultat iskanja slik za death valley map">
            <a:extLst>
              <a:ext uri="{FF2B5EF4-FFF2-40B4-BE49-F238E27FC236}">
                <a16:creationId xmlns:a16="http://schemas.microsoft.com/office/drawing/2014/main" id="{16A67684-C68D-4360-BE1F-DBFE8FF8E20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endParaRPr lang="sl-SI" altLang="sl-SI"/>
          </a:p>
        </p:txBody>
      </p:sp>
      <p:pic>
        <p:nvPicPr>
          <p:cNvPr id="9227" name="Picture 16" descr="Rezultat iskanja slik za death valley">
            <a:extLst>
              <a:ext uri="{FF2B5EF4-FFF2-40B4-BE49-F238E27FC236}">
                <a16:creationId xmlns:a16="http://schemas.microsoft.com/office/drawing/2014/main" id="{BF4E9483-455E-4AEA-BF37-C8A1D2631D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143500"/>
            <a:ext cx="339090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8" name="Picture 18" descr="Rezultat iskanja slik za death valley">
            <a:extLst>
              <a:ext uri="{FF2B5EF4-FFF2-40B4-BE49-F238E27FC236}">
                <a16:creationId xmlns:a16="http://schemas.microsoft.com/office/drawing/2014/main" id="{6F04E3CB-81FA-4F75-8857-88639D5B34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3571875"/>
            <a:ext cx="1814513" cy="272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A8C324B-1AD4-4B44-AD45-AC3387976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6000" i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Značilnosti</a:t>
            </a:r>
          </a:p>
        </p:txBody>
      </p:sp>
      <p:sp>
        <p:nvSpPr>
          <p:cNvPr id="3" name="Ograda besedila 2">
            <a:extLst>
              <a:ext uri="{FF2B5EF4-FFF2-40B4-BE49-F238E27FC236}">
                <a16:creationId xmlns:a16="http://schemas.microsoft.com/office/drawing/2014/main" id="{D51A3577-671A-41F7-89E1-00A3C52EF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7188" y="2857500"/>
            <a:ext cx="8021637" cy="2857500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l-SI" i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Puščavnata</a:t>
            </a:r>
            <a:endParaRPr lang="sl-SI" i="1" dirty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l-SI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Brez rastja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l-SI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Kotanja </a:t>
            </a:r>
            <a:r>
              <a:rPr lang="sl-SI" i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Badwater</a:t>
            </a:r>
            <a:r>
              <a:rPr lang="sl-SI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– najnižja točka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l-SI" i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Najbolja</a:t>
            </a:r>
            <a:r>
              <a:rPr lang="sl-SI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sušna točka S Amerike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l-SI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Zelo redke so živali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l-SI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Jasne noči</a:t>
            </a:r>
          </a:p>
        </p:txBody>
      </p:sp>
      <p:pic>
        <p:nvPicPr>
          <p:cNvPr id="10244" name="Picture 4" descr="Rezultat iskanja slik za death valley">
            <a:extLst>
              <a:ext uri="{FF2B5EF4-FFF2-40B4-BE49-F238E27FC236}">
                <a16:creationId xmlns:a16="http://schemas.microsoft.com/office/drawing/2014/main" id="{55327C9A-3579-4053-AA7D-6A57A49547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5072063"/>
            <a:ext cx="2933700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AutoShape 8" descr="Rezultat iskanja slik za death valley map">
            <a:extLst>
              <a:ext uri="{FF2B5EF4-FFF2-40B4-BE49-F238E27FC236}">
                <a16:creationId xmlns:a16="http://schemas.microsoft.com/office/drawing/2014/main" id="{823EE82F-31F2-4075-B9E4-19933CC4C8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endParaRPr lang="sl-SI" altLang="sl-SI"/>
          </a:p>
        </p:txBody>
      </p:sp>
      <p:pic>
        <p:nvPicPr>
          <p:cNvPr id="10246" name="Picture 10" descr="Rezultat iskanja slik za death valley">
            <a:extLst>
              <a:ext uri="{FF2B5EF4-FFF2-40B4-BE49-F238E27FC236}">
                <a16:creationId xmlns:a16="http://schemas.microsoft.com/office/drawing/2014/main" id="{6ED5A50B-E548-4E67-9457-1060AAC961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00063"/>
            <a:ext cx="3143250" cy="176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4" descr="Rezultat iskanja slik za death valley">
            <a:extLst>
              <a:ext uri="{FF2B5EF4-FFF2-40B4-BE49-F238E27FC236}">
                <a16:creationId xmlns:a16="http://schemas.microsoft.com/office/drawing/2014/main" id="{B7537FF8-40BB-4D68-989A-6F7FB37CB1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5072063"/>
            <a:ext cx="4371975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12" descr="Rezultat iskanja slik za death valley">
            <a:extLst>
              <a:ext uri="{FF2B5EF4-FFF2-40B4-BE49-F238E27FC236}">
                <a16:creationId xmlns:a16="http://schemas.microsoft.com/office/drawing/2014/main" id="{879B98CA-6543-4CAD-9B45-3FC1B3F00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2857500"/>
            <a:ext cx="3119437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975CC1-C500-49C9-8CFC-EB3D37085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6000" i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Vreme</a:t>
            </a:r>
          </a:p>
        </p:txBody>
      </p:sp>
      <p:sp>
        <p:nvSpPr>
          <p:cNvPr id="3" name="Ograda besedila 2">
            <a:extLst>
              <a:ext uri="{FF2B5EF4-FFF2-40B4-BE49-F238E27FC236}">
                <a16:creationId xmlns:a16="http://schemas.microsoft.com/office/drawing/2014/main" id="{63AE404E-C837-4C07-8B97-0A083D2C2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0063" y="2643188"/>
            <a:ext cx="8021637" cy="3286125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l-SI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Ni deževja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l-SI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Puščavsko vreme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l-SI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Poleti doseže visoke temperature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l-SI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Pozimi se temperature  spustijo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l-SI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Temperature se spreminjajo ponoči-podnevi</a:t>
            </a:r>
          </a:p>
        </p:txBody>
      </p:sp>
      <p:pic>
        <p:nvPicPr>
          <p:cNvPr id="11268" name="Picture 4" descr="Rezultat iskanja slik za death valley">
            <a:extLst>
              <a:ext uri="{FF2B5EF4-FFF2-40B4-BE49-F238E27FC236}">
                <a16:creationId xmlns:a16="http://schemas.microsoft.com/office/drawing/2014/main" id="{74E21DBC-B2D5-454F-9D75-9159DD0305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571500"/>
            <a:ext cx="3276600" cy="245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4" descr="http://img513.imageshack.us/img513/3228/deathvalleyclimate.jpg">
            <a:extLst>
              <a:ext uri="{FF2B5EF4-FFF2-40B4-BE49-F238E27FC236}">
                <a16:creationId xmlns:a16="http://schemas.microsoft.com/office/drawing/2014/main" id="{4FF8A32D-C692-4E21-BD7A-17CDFC6AC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4429125"/>
            <a:ext cx="7267575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D30DAEE-1838-424A-AEC0-BACB4A2AB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6000" i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Zgodovina</a:t>
            </a:r>
          </a:p>
        </p:txBody>
      </p:sp>
      <p:sp>
        <p:nvSpPr>
          <p:cNvPr id="3" name="Ograda besedila 2">
            <a:extLst>
              <a:ext uri="{FF2B5EF4-FFF2-40B4-BE49-F238E27FC236}">
                <a16:creationId xmlns:a16="http://schemas.microsoft.com/office/drawing/2014/main" id="{38FE8133-01DE-4687-B11A-A9DF8E9C4F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2938" y="2857500"/>
            <a:ext cx="8021637" cy="3286125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l-SI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Nekoč slano jezero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l-SI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Ime dobila po mnogo doživetjih, izgubah…</a:t>
            </a:r>
          </a:p>
        </p:txBody>
      </p:sp>
      <p:pic>
        <p:nvPicPr>
          <p:cNvPr id="12292" name="Picture 2" descr="Rezultat iskanja slik za death valley">
            <a:extLst>
              <a:ext uri="{FF2B5EF4-FFF2-40B4-BE49-F238E27FC236}">
                <a16:creationId xmlns:a16="http://schemas.microsoft.com/office/drawing/2014/main" id="{68901835-5998-4028-ACF9-1281D3802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4786313"/>
            <a:ext cx="256222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2" descr="Rezultat iskanja slik za death valley">
            <a:extLst>
              <a:ext uri="{FF2B5EF4-FFF2-40B4-BE49-F238E27FC236}">
                <a16:creationId xmlns:a16="http://schemas.microsoft.com/office/drawing/2014/main" id="{26274129-614C-4306-8CED-622FD04926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4357688"/>
            <a:ext cx="3076575" cy="213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4" descr="Rezultat iskanja slik za death valley">
            <a:extLst>
              <a:ext uri="{FF2B5EF4-FFF2-40B4-BE49-F238E27FC236}">
                <a16:creationId xmlns:a16="http://schemas.microsoft.com/office/drawing/2014/main" id="{3C53799B-D87C-41D4-A8FD-BCAC91C978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88" y="785813"/>
            <a:ext cx="2824162" cy="211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E7593BC-D438-494E-AA64-29105B467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6000" i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Zanimivosti</a:t>
            </a:r>
          </a:p>
        </p:txBody>
      </p:sp>
      <p:sp>
        <p:nvSpPr>
          <p:cNvPr id="3" name="Ograda besedila 2">
            <a:extLst>
              <a:ext uri="{FF2B5EF4-FFF2-40B4-BE49-F238E27FC236}">
                <a16:creationId xmlns:a16="http://schemas.microsoft.com/office/drawing/2014/main" id="{D29B09E0-5D6E-4749-86DB-B699FD68E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2938" y="2857500"/>
            <a:ext cx="8021637" cy="3643313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l-SI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Premikajoče kamenje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sl-SI" b="1" i="1" dirty="0">
              <a:solidFill>
                <a:schemeClr val="accent1">
                  <a:lumMod val="60000"/>
                  <a:lumOff val="40000"/>
                </a:schemeClr>
              </a:solidFill>
              <a:latin typeface="Georg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sl-SI" b="1" i="1" dirty="0">
              <a:solidFill>
                <a:schemeClr val="accent1">
                  <a:lumMod val="60000"/>
                  <a:lumOff val="40000"/>
                </a:schemeClr>
              </a:solidFill>
              <a:latin typeface="Georg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sl-SI" b="1" i="1" dirty="0">
              <a:solidFill>
                <a:schemeClr val="accent1">
                  <a:lumMod val="60000"/>
                  <a:lumOff val="40000"/>
                </a:schemeClr>
              </a:solidFill>
              <a:latin typeface="Georg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sl-SI" b="1" i="1" dirty="0">
              <a:solidFill>
                <a:schemeClr val="accent1">
                  <a:lumMod val="60000"/>
                  <a:lumOff val="40000"/>
                </a:schemeClr>
              </a:solidFill>
              <a:latin typeface="Georg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sl-SI" b="1" i="1" dirty="0">
              <a:solidFill>
                <a:schemeClr val="accent1">
                  <a:lumMod val="60000"/>
                  <a:lumOff val="40000"/>
                </a:schemeClr>
              </a:solidFill>
              <a:latin typeface="Georg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l-SI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Najvišja temperatura na svetu!!</a:t>
            </a:r>
            <a:r>
              <a:rPr lang="sl-SI" dirty="0"/>
              <a:t> - 56.7 °C  -1913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sl-SI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sl-SI" b="1" i="1" dirty="0">
              <a:solidFill>
                <a:schemeClr val="accent1">
                  <a:lumMod val="60000"/>
                  <a:lumOff val="40000"/>
                </a:schemeClr>
              </a:solidFill>
              <a:latin typeface="Georg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sl-SI" b="1" i="1" dirty="0">
              <a:solidFill>
                <a:schemeClr val="accent1">
                  <a:lumMod val="60000"/>
                  <a:lumOff val="40000"/>
                </a:schemeClr>
              </a:solidFill>
              <a:latin typeface="Georg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sl-SI" b="1" i="1" dirty="0">
              <a:solidFill>
                <a:schemeClr val="accent1">
                  <a:lumMod val="60000"/>
                  <a:lumOff val="40000"/>
                </a:schemeClr>
              </a:solidFill>
              <a:latin typeface="Georg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sl-SI" b="1" i="1" dirty="0">
              <a:solidFill>
                <a:schemeClr val="accent1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  <p:pic>
        <p:nvPicPr>
          <p:cNvPr id="13316" name="Picture 2" descr="Rezultat iskanja slik za death valley">
            <a:extLst>
              <a:ext uri="{FF2B5EF4-FFF2-40B4-BE49-F238E27FC236}">
                <a16:creationId xmlns:a16="http://schemas.microsoft.com/office/drawing/2014/main" id="{4F9C51A7-6DD9-401E-BDB7-A1D3FC51C7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785813"/>
            <a:ext cx="2709862" cy="198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6" descr="Rezultat iskanja slik za death valley">
            <a:extLst>
              <a:ext uri="{FF2B5EF4-FFF2-40B4-BE49-F238E27FC236}">
                <a16:creationId xmlns:a16="http://schemas.microsoft.com/office/drawing/2014/main" id="{648F98BA-6D00-405C-A4D7-09A833A426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2786063"/>
            <a:ext cx="25431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8" descr="Rezultat iskanja slik za death valley">
            <a:extLst>
              <a:ext uri="{FF2B5EF4-FFF2-40B4-BE49-F238E27FC236}">
                <a16:creationId xmlns:a16="http://schemas.microsoft.com/office/drawing/2014/main" id="{91EC310F-7894-4658-878E-36428A5478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5000625"/>
            <a:ext cx="26289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10" descr="Rezultat iskanja slik za death valley">
            <a:extLst>
              <a:ext uri="{FF2B5EF4-FFF2-40B4-BE49-F238E27FC236}">
                <a16:creationId xmlns:a16="http://schemas.microsoft.com/office/drawing/2014/main" id="{366F3BFC-CC44-4348-8ADF-2C18B79328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5000625"/>
            <a:ext cx="2297113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85F31E7-1D0F-4BF3-A62C-00520A07D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6600" i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Viri</a:t>
            </a:r>
          </a:p>
        </p:txBody>
      </p:sp>
      <p:sp>
        <p:nvSpPr>
          <p:cNvPr id="14339" name="Ograda besedila 2">
            <a:extLst>
              <a:ext uri="{FF2B5EF4-FFF2-40B4-BE49-F238E27FC236}">
                <a16:creationId xmlns:a16="http://schemas.microsoft.com/office/drawing/2014/main" id="{9D9D06B3-5BA1-494F-83D2-4BD810EB4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5750" y="2714625"/>
            <a:ext cx="8021638" cy="3171825"/>
          </a:xfrm>
        </p:spPr>
        <p:txBody>
          <a:bodyPr/>
          <a:lstStyle/>
          <a:p>
            <a:r>
              <a:rPr lang="sl-SI" altLang="sl-SI">
                <a:hlinkClick r:id="rId2"/>
              </a:rPr>
              <a:t>https://www.google.si/search?q=death+valley&amp;biw=1280&amp;bih=913&amp;source=lnms&amp;tbm=isch&amp;sa=X&amp;ei=AKplVaDPHITZU_vugagF&amp;sqi=2&amp;ved=0CAYQ_AUoAQ</a:t>
            </a:r>
            <a:endParaRPr lang="sl-SI" altLang="sl-SI"/>
          </a:p>
          <a:p>
            <a:r>
              <a:rPr lang="sl-SI" altLang="sl-SI">
                <a:hlinkClick r:id="rId3"/>
              </a:rPr>
              <a:t>http://en.wikipedia.org/wiki/Death_Valley</a:t>
            </a:r>
            <a:endParaRPr lang="sl-SI" altLang="sl-SI"/>
          </a:p>
          <a:p>
            <a:r>
              <a:rPr lang="sl-SI" altLang="sl-SI">
                <a:hlinkClick r:id="rId4"/>
              </a:rPr>
              <a:t>http://www.rtvslo.si/tureavanture/severna-amerika/dolina-smrti-puscava-legend-in-skrajnosti/201523</a:t>
            </a:r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170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Comic Sans MS</vt:lpstr>
      <vt:lpstr>Corbel</vt:lpstr>
      <vt:lpstr>Georgia</vt:lpstr>
      <vt:lpstr>Wingdings</vt:lpstr>
      <vt:lpstr>Wingdings 2</vt:lpstr>
      <vt:lpstr>Wingdings 3</vt:lpstr>
      <vt:lpstr>Modul</vt:lpstr>
      <vt:lpstr>Dolina Smrti</vt:lpstr>
      <vt:lpstr>Lega</vt:lpstr>
      <vt:lpstr>Značilnosti</vt:lpstr>
      <vt:lpstr>Vreme</vt:lpstr>
      <vt:lpstr>Zgodovina</vt:lpstr>
      <vt:lpstr>Zanimivosti</vt:lpstr>
      <vt:lpstr>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2019-05-31T08:39:30Z</dcterms:created>
  <dcterms:modified xsi:type="dcterms:W3CDTF">2019-05-31T08:39:30Z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