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0AE8B-86B0-41A8-B328-C3B1B02E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BC2D-0236-4DA3-82E5-ABBBF0ABA77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110BB-76F3-4417-A8F4-E7B6CA93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8DE6E-6BB9-4B7E-93D2-A34F176B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D33D-D4EF-408C-B120-2D41BE96F2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67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A672C-C632-4198-B4B4-C2AACFBA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0DCF-CCBD-4E90-A03E-95BCD87C0C8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13836-4164-44DC-AACE-65B06F8F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9A41-F372-43F6-8931-46FA0006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D7FEE-A393-4BEF-8AE6-E3DA5B72AE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020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8FED5-8C54-444A-A7A6-C985B2F1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6F6C-C286-411E-8E00-A76F750A36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F3C56-69DC-42EA-8AD2-9C058D66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1562-BE58-48FA-A452-FC13495E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49160-9A3D-4A00-B106-93807327EB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071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5C694-50FB-4F8F-AC5B-AAB69E68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F6EA-8750-4F0C-87BE-CAC1FE548FD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C630B-2F69-4A50-A707-B212806E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14BC4-0322-40F5-AA3C-5DBEC216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85EF6-6958-4723-93F8-38981E6CEE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692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DA49F-8A73-447B-A671-6180D9C4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1A24-0F2F-4712-B4AD-14D7A6F9B8C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2842A-4214-4536-B6CF-A9D8711F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7A5C8-7120-4514-8E8E-344A1D16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919C4-7958-441A-BB17-5CB24DB45B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779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80D210-CC59-4661-808E-ADC3BE71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1264-6171-4314-BF75-C0E20A47BB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BDDC93-CDE9-43F3-A17D-7E52A815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1E12F8-22AA-46D5-B08C-12F523F8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18E0-82A2-455B-9F61-D7E55E949F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35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D0117-43D8-4D95-BE72-2B4E3033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9B9-75D8-4101-9D3A-3422B0FD1BD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8D267-541F-4F1B-A96B-75809D24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017AEE-F70F-4C42-B30F-89B3F8BE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BD7C8-F5AF-490D-8DE3-1CB51D47F5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715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B15CCB-B55A-43CE-A635-F2B1A9F2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A090-64EF-4311-BA8F-E27E0C7E422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F20CF8-2541-4AD7-A37A-34E55DF7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F3E7E7-A174-49CA-A034-7506DCF7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C05A9-2F21-49E6-846C-A3F8AF8F1E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275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3D251D-7B3D-4132-B74E-6C64ADDD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0DE1-2394-45C4-9DB8-54ECDF726D7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FFD726-EEA6-4A4A-A344-34A7C6B8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5E24CC-90B8-4DFB-9B40-9C1AE214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298E7-FD34-46C4-93B1-2A11A05C26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131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3870A0-F9C8-43B3-A698-9A3E7F95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C58A-B4CE-4E99-96BB-89F3FAD38E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8C8E1D-2D23-4245-9099-5A9CE451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04B97C-5DF8-45B2-A4E6-8158EED0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EA4E1-1529-4172-B716-406F933EA6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18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4">
            <a:extLst>
              <a:ext uri="{FF2B5EF4-FFF2-40B4-BE49-F238E27FC236}">
                <a16:creationId xmlns:a16="http://schemas.microsoft.com/office/drawing/2014/main" id="{5D91DD45-4923-4103-A084-B50AA55E5A52}"/>
              </a:ext>
            </a:extLst>
          </p:cNvPr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ECFF8-DE4F-4B7D-85E3-0896302B1B48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B6C870-36CF-4DE9-97FF-CC0CBA138302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5E858E0-B726-42D6-BA7A-7D95AD97C511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2CA6F9-90C6-4552-B568-6A2AB8AF1FE7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AFCB22-7369-4A73-B699-81C09E833D11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D5ECE4-6F23-488A-80E4-2FAB166E3818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6290BC-0D4A-4528-9429-E295657F0304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0B0912-5676-4BC0-AD5D-80AE2808DD64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EE31143A-04DF-4235-B5FE-A4F7E813EE9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59DD-6A2A-4667-9DF0-70A07E382C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20342467-2AF5-4471-BD61-5C4CC1233B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8D80E181-E78F-4C7B-9440-B61E24EB2A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BF416E1-A0DA-4F78-946B-899A5923D8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776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39321"/>
            </a:gs>
            <a:gs pos="100000">
              <a:srgbClr val="D03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E69753E9-4B52-4855-94D2-8B7E5B7568B1}"/>
              </a:ext>
            </a:extLst>
          </p:cNvPr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EB6F45-12A0-47B6-8A81-52DBD7AA05C9}"/>
              </a:ext>
            </a:extLst>
          </p:cNvPr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FB32FA7-FA62-47D1-AA8D-51D578763B7A}"/>
              </a:ext>
            </a:extLst>
          </p:cNvPr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77C10A-3C55-4AB4-B196-FC5869F13A5B}"/>
              </a:ext>
            </a:extLst>
          </p:cNvPr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C744985-D69A-4486-B892-77C5357A6215}"/>
              </a:ext>
            </a:extLst>
          </p:cNvPr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7979C7B-B8ED-4EC1-BE93-E4E4650D2DC8}"/>
              </a:ext>
            </a:extLst>
          </p:cNvPr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8D675A2-0091-4FF2-AE9F-6BABF4FBBBF0}"/>
              </a:ext>
            </a:extLst>
          </p:cNvPr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B304CCE-74BD-4C77-970E-DC1163592633}"/>
              </a:ext>
            </a:extLst>
          </p:cNvPr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194C5A3-47F6-4865-9C01-0D3BDA5B22D9}"/>
              </a:ext>
            </a:extLst>
          </p:cNvPr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7F518712-D678-41CA-BB2A-EEE4CB59749C}"/>
              </a:ext>
            </a:extLst>
          </p:cNvPr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C81A904-3E24-4FAC-BFAE-F20D55F290BE}"/>
              </a:ext>
            </a:extLst>
          </p:cNvPr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D66CA9D-9FF4-4C8F-86EF-3BB5187136BA}"/>
              </a:ext>
            </a:extLst>
          </p:cNvPr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874380F-B849-40FB-B8CB-642012DB0665}"/>
              </a:ext>
            </a:extLst>
          </p:cNvPr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7384B6B-94A0-45B5-964C-13815EFF3032}"/>
              </a:ext>
            </a:extLst>
          </p:cNvPr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D1A9EBE-A3BB-432D-823F-3C389C774339}"/>
              </a:ext>
            </a:extLst>
          </p:cNvPr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98B3C288-B310-4EA4-83D7-D946D9777CBF}"/>
              </a:ext>
            </a:extLst>
          </p:cNvPr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E2A45CA-FDDE-499D-A322-456AFEF3A738}"/>
              </a:ext>
            </a:extLst>
          </p:cNvPr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67E94C5-B700-4DD7-9AFF-F6D9B593F86A}"/>
              </a:ext>
            </a:extLst>
          </p:cNvPr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0FD29EB-5AFA-49BE-A05A-DF05FA0A99B0}"/>
              </a:ext>
            </a:extLst>
          </p:cNvPr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DF68DAF-043C-4E84-964F-8DC945456930}"/>
              </a:ext>
            </a:extLst>
          </p:cNvPr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D3CE574-CC75-4D5E-A32A-727386BA059F}"/>
              </a:ext>
            </a:extLst>
          </p:cNvPr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B03B1C9-7B50-49E9-A17B-A94035D773C9}"/>
              </a:ext>
            </a:extLst>
          </p:cNvPr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3C62B7E-B2DE-4556-999D-FDF66EB171E6}"/>
              </a:ext>
            </a:extLst>
          </p:cNvPr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401E670-F36D-43DC-921D-AC39CA821015}"/>
              </a:ext>
            </a:extLst>
          </p:cNvPr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DA2184C-0AC5-44D7-98CA-B1B348E45B29}"/>
              </a:ext>
            </a:extLst>
          </p:cNvPr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C98A2B8-8C30-466E-8B05-1BD9632A2D10}"/>
              </a:ext>
            </a:extLst>
          </p:cNvPr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8346E781-A689-4846-BC73-C9908EC60E81}"/>
              </a:ext>
            </a:extLst>
          </p:cNvPr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CC0273D-90DC-4D90-8399-D948B6460C36}"/>
              </a:ext>
            </a:extLst>
          </p:cNvPr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F465CB2-1DE2-49C2-BFA7-97448AAA066F}"/>
              </a:ext>
            </a:extLst>
          </p:cNvPr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D68828-8082-4290-881D-21CF398C4713}"/>
              </a:ext>
            </a:extLst>
          </p:cNvPr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E484EFD-3A1C-4E68-A614-72F4CA5BA17F}"/>
              </a:ext>
            </a:extLst>
          </p:cNvPr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C5D9AC6-2BCF-4858-83A5-337DCB6499AF}"/>
              </a:ext>
            </a:extLst>
          </p:cNvPr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F002526-0879-43EE-A87A-91A81748EDF3}"/>
              </a:ext>
            </a:extLst>
          </p:cNvPr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75A84D7-CCC8-433A-93FD-5EB572909EC1}"/>
              </a:ext>
            </a:extLst>
          </p:cNvPr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B74BB5-F725-472B-AE0D-9971CBF77D80}"/>
              </a:ext>
            </a:extLst>
          </p:cNvPr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B20FF3F-6F27-41BB-98A4-BA131E568724}"/>
              </a:ext>
            </a:extLst>
          </p:cNvPr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0D5A40D-EA9B-4668-9FFA-732C528FE0F7}"/>
              </a:ext>
            </a:extLst>
          </p:cNvPr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0FAB7A8-0718-4735-9958-1BB0A6370F1A}"/>
              </a:ext>
            </a:extLst>
          </p:cNvPr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AA8F7D2-53C7-43D4-A282-59F8D9E5CF61}"/>
              </a:ext>
            </a:extLst>
          </p:cNvPr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41372AD-B14A-4122-B10E-B8DD06F56CF5}"/>
              </a:ext>
            </a:extLst>
          </p:cNvPr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E48D03C-4271-480B-B661-054D31B0AED0}"/>
              </a:ext>
            </a:extLst>
          </p:cNvPr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AEF27CC-92F1-48E3-B21C-D6EDA2193EEB}"/>
              </a:ext>
            </a:extLst>
          </p:cNvPr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EB6329B-3109-47DE-9852-DE8CE8AB3E5D}"/>
              </a:ext>
            </a:extLst>
          </p:cNvPr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0C232AD-865E-418C-959E-1D5F9A3F5A69}"/>
              </a:ext>
            </a:extLst>
          </p:cNvPr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0A7BF83-3E94-4A06-948D-D3CEA8F8F3B2}"/>
              </a:ext>
            </a:extLst>
          </p:cNvPr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387BBC2-E90C-4FB8-92B2-DE5D9916D22A}"/>
              </a:ext>
            </a:extLst>
          </p:cNvPr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53BD5D3-CE0B-430C-BBC5-0F7D45C58D13}"/>
              </a:ext>
            </a:extLst>
          </p:cNvPr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E3B3783-B13F-4533-A13A-E11147354A8A}"/>
              </a:ext>
            </a:extLst>
          </p:cNvPr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9E920DEA-CC2E-41F0-A4EA-789CA5577F3A}"/>
              </a:ext>
            </a:extLst>
          </p:cNvPr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>
            <a:extLst>
              <a:ext uri="{FF2B5EF4-FFF2-40B4-BE49-F238E27FC236}">
                <a16:creationId xmlns:a16="http://schemas.microsoft.com/office/drawing/2014/main" id="{E5BFE3A4-51AE-4591-BC57-C4EA2C9BA1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160" name="Text Placeholder 2">
            <a:extLst>
              <a:ext uri="{FF2B5EF4-FFF2-40B4-BE49-F238E27FC236}">
                <a16:creationId xmlns:a16="http://schemas.microsoft.com/office/drawing/2014/main" id="{1D0B79DE-788B-432F-8BEA-D54B452A6C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A48AC-0F44-441C-9CD1-E9D36B9A4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C2C6F-04DD-4B67-A767-1A2596B988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0876-3992-41F1-B216-F2E4458A7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1543D-6132-4C5F-B468-C8DD04D52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79791E-9BD9-43E2-B3FF-AA77A5B2804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E2EA391-8D7E-4BD6-BD58-010A460092FC}"/>
              </a:ext>
            </a:extLst>
          </p:cNvPr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2EC00C-A32E-4F7E-B8DB-944158337070}"/>
              </a:ext>
            </a:extLst>
          </p:cNvPr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D9A4F0A-49E9-46B4-8968-457E95873E09}"/>
              </a:ext>
            </a:extLst>
          </p:cNvPr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295227-084A-4576-9C72-756CFFF7DF52}"/>
              </a:ext>
            </a:extLst>
          </p:cNvPr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162334D-94A7-455D-9715-ABBB4B02C9CC}"/>
              </a:ext>
            </a:extLst>
          </p:cNvPr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D9FB6B2-6957-4643-A232-EDA08F59C053}"/>
              </a:ext>
            </a:extLst>
          </p:cNvPr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2109DE1-3D0D-4865-BBB7-97201F739823}"/>
              </a:ext>
            </a:extLst>
          </p:cNvPr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9C228ED-E7BD-4F50-A569-BF2C78446EAA}"/>
              </a:ext>
            </a:extLst>
          </p:cNvPr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099F9FC-2448-4512-97B1-444C564011B3}"/>
              </a:ext>
            </a:extLst>
          </p:cNvPr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ECB088-AE8D-44DA-A2AF-A1C822C92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>
            <a:noAutofit/>
          </a:bodyPr>
          <a:lstStyle/>
          <a:p>
            <a:r>
              <a:rPr lang="sl-SI" altLang="sl-SI">
                <a:solidFill>
                  <a:srgbClr val="0D0D0D"/>
                </a:solidFill>
                <a:cs typeface="Trebuchet MS" panose="020B0603020202020204" pitchFamily="34" charset="0"/>
              </a:rPr>
              <a:t>DRŽAVE SEVERNE AMERIKE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29CAAE-D0C6-4F01-9353-1C755035B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 rtlCol="0"/>
          <a:lstStyle/>
          <a:p>
            <a:pPr fontAlgn="auto">
              <a:buFont typeface="Wingdings 2" charset="2"/>
              <a:buNone/>
              <a:defRPr/>
            </a:pPr>
            <a:r>
              <a:rPr lang="sl-SI" dirty="0">
                <a:solidFill>
                  <a:schemeClr val="tx1">
                    <a:lumMod val="65000"/>
                  </a:schemeClr>
                </a:solidFill>
              </a:rPr>
              <a:t>PREDSTAVIL  BOM  VSE  DRŽAVE  SEVERNE  AMERIKE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F31C9194-1E7B-49F9-955E-95B867D0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0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6D49035A-7107-4A7D-B475-1683C7C7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946F9E2-CADD-4191-B924-6962F837D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588" y="1871663"/>
            <a:ext cx="7116762" cy="3987800"/>
          </a:xfrm>
        </p:spPr>
        <p:txBody>
          <a:bodyPr rtlCol="0">
            <a:normAutofit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Maine              </a:t>
            </a:r>
            <a:r>
              <a:rPr lang="sl-SI" dirty="0" err="1"/>
              <a:t>Maine</a:t>
            </a:r>
            <a:r>
              <a:rPr lang="sl-SI" dirty="0"/>
              <a:t>             ME          Portland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/>
              <a:t> </a:t>
            </a: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Maryland    </a:t>
            </a:r>
            <a:r>
              <a:rPr lang="sl-SI" dirty="0" err="1"/>
              <a:t>Maryland</a:t>
            </a:r>
            <a:r>
              <a:rPr lang="sl-SI" dirty="0"/>
              <a:t>           MD               Baltimore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/>
              <a:t>Massachusetts        </a:t>
            </a:r>
            <a:r>
              <a:rPr lang="sl-SI" dirty="0" err="1"/>
              <a:t>Massachusetts</a:t>
            </a:r>
            <a:r>
              <a:rPr lang="sl-SI" dirty="0"/>
              <a:t>     MA               Boston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/>
              <a:t> </a:t>
            </a: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Michigan     </a:t>
            </a:r>
            <a:r>
              <a:rPr lang="sl-SI" dirty="0" err="1"/>
              <a:t>Michigan</a:t>
            </a:r>
            <a:r>
              <a:rPr lang="sl-SI" dirty="0"/>
              <a:t>            MI             Detroit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dirty="0"/>
              <a:t> </a:t>
            </a: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Vermont        </a:t>
            </a:r>
            <a:r>
              <a:rPr lang="sl-SI" dirty="0" err="1"/>
              <a:t>Vermont</a:t>
            </a:r>
            <a:r>
              <a:rPr lang="sl-SI" dirty="0"/>
              <a:t>                 VT            </a:t>
            </a:r>
            <a:r>
              <a:rPr lang="sl-SI" dirty="0" err="1"/>
              <a:t>Burlington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/>
              <a:t>Virginia                   Virginija                    VA   </a:t>
            </a:r>
            <a:r>
              <a:rPr lang="sl-SI" dirty="0" err="1"/>
              <a:t>VirginiaBeach</a:t>
            </a:r>
            <a:endParaRPr lang="sl-SI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C1C63E73-C6EA-47D7-9F94-7D2B5703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r="-2" b="28165"/>
          <a:stretch>
            <a:fillRect/>
          </a:stretch>
        </p:blipFill>
        <p:spPr bwMode="auto">
          <a:xfrm>
            <a:off x="5984875" y="47625"/>
            <a:ext cx="31226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uščica gor 7">
            <a:extLst>
              <a:ext uri="{FF2B5EF4-FFF2-40B4-BE49-F238E27FC236}">
                <a16:creationId xmlns:a16="http://schemas.microsoft.com/office/drawing/2014/main" id="{CECE82FF-202E-4A45-B695-5707F077AA1C}"/>
              </a:ext>
            </a:extLst>
          </p:cNvPr>
          <p:cNvSpPr/>
          <p:nvPr/>
        </p:nvSpPr>
        <p:spPr>
          <a:xfrm>
            <a:off x="6443663" y="1770063"/>
            <a:ext cx="180975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Puščica gor 9">
            <a:extLst>
              <a:ext uri="{FF2B5EF4-FFF2-40B4-BE49-F238E27FC236}">
                <a16:creationId xmlns:a16="http://schemas.microsoft.com/office/drawing/2014/main" id="{BD2013A3-2D37-48AE-861F-0C6AAB299371}"/>
              </a:ext>
            </a:extLst>
          </p:cNvPr>
          <p:cNvSpPr/>
          <p:nvPr/>
        </p:nvSpPr>
        <p:spPr>
          <a:xfrm>
            <a:off x="8426450" y="665163"/>
            <a:ext cx="214313" cy="3206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uščica gor 11">
            <a:extLst>
              <a:ext uri="{FF2B5EF4-FFF2-40B4-BE49-F238E27FC236}">
                <a16:creationId xmlns:a16="http://schemas.microsoft.com/office/drawing/2014/main" id="{D17A0902-42BA-42B5-8C91-383407ABB113}"/>
              </a:ext>
            </a:extLst>
          </p:cNvPr>
          <p:cNvSpPr/>
          <p:nvPr/>
        </p:nvSpPr>
        <p:spPr>
          <a:xfrm>
            <a:off x="7773988" y="1619250"/>
            <a:ext cx="360362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Puščica gor 12">
            <a:extLst>
              <a:ext uri="{FF2B5EF4-FFF2-40B4-BE49-F238E27FC236}">
                <a16:creationId xmlns:a16="http://schemas.microsoft.com/office/drawing/2014/main" id="{3146590A-C4C5-4F00-A5A7-09C151F7B1D2}"/>
              </a:ext>
            </a:extLst>
          </p:cNvPr>
          <p:cNvSpPr/>
          <p:nvPr/>
        </p:nvSpPr>
        <p:spPr>
          <a:xfrm>
            <a:off x="8174038" y="1052513"/>
            <a:ext cx="358775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uščica gor 14">
            <a:extLst>
              <a:ext uri="{FF2B5EF4-FFF2-40B4-BE49-F238E27FC236}">
                <a16:creationId xmlns:a16="http://schemas.microsoft.com/office/drawing/2014/main" id="{510330CE-2F91-4625-B035-C656D6AEE522}"/>
              </a:ext>
            </a:extLst>
          </p:cNvPr>
          <p:cNvSpPr/>
          <p:nvPr/>
        </p:nvSpPr>
        <p:spPr>
          <a:xfrm>
            <a:off x="7138988" y="1052513"/>
            <a:ext cx="2413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Desna puščica 4">
            <a:extLst>
              <a:ext uri="{FF2B5EF4-FFF2-40B4-BE49-F238E27FC236}">
                <a16:creationId xmlns:a16="http://schemas.microsoft.com/office/drawing/2014/main" id="{E20B27FB-6A8E-4D3B-8D72-C6268D488268}"/>
              </a:ext>
            </a:extLst>
          </p:cNvPr>
          <p:cNvSpPr/>
          <p:nvPr/>
        </p:nvSpPr>
        <p:spPr>
          <a:xfrm>
            <a:off x="7989888" y="620713"/>
            <a:ext cx="287337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2344AB82-A185-4EC5-A89C-A3822A13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00B0F0"/>
                </a:solidFill>
                <a:cs typeface="Trebuchet MS" panose="020B0603020202020204" pitchFamily="34" charset="0"/>
              </a:rPr>
              <a:t>VIRI IN ZAKLJUČEK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DF5EE73D-62C4-463F-ADC2-72834C8D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WIKIPEDIJA MEMBER AMERIKA</a:t>
            </a:r>
          </a:p>
          <a:p>
            <a:r>
              <a:rPr lang="sl-SI" altLang="sl-SI"/>
              <a:t>WIKIPEDIJA DRŽAVE AMERIKE</a:t>
            </a:r>
          </a:p>
          <a:p>
            <a:r>
              <a:rPr lang="sl-SI" altLang="sl-SI"/>
              <a:t> UNITET STATES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HVALA KER STE PRISLUHNILI IN UPAM DA STE SI KAJ ZAPOMNILI.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2E92B5CC-B4EF-41BF-B344-CC723DF8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69D38E69-AC5A-484D-BE73-2A4A1B41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cs typeface="Trebuchet MS" panose="020B0603020202020204" pitchFamily="34" charset="0"/>
              </a:rPr>
              <a:t>DRŽAVE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D722DF2-D103-4B16-83BC-9E6F3200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3644900"/>
            <a:ext cx="7450138" cy="22145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buFont typeface="Wingdings 2" charset="2"/>
              <a:buNone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Washington    </a:t>
            </a:r>
            <a:r>
              <a:rPr lang="sl-SI" dirty="0" err="1"/>
              <a:t>Washington</a:t>
            </a:r>
            <a:r>
              <a:rPr lang="sl-SI" dirty="0"/>
              <a:t>         WA        Seattle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/>
              <a:t>West Virginia    Zahodna Virginija           WV         </a:t>
            </a:r>
            <a:r>
              <a:rPr lang="sl-SI" dirty="0" err="1"/>
              <a:t>Charleston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Wisconsin    </a:t>
            </a:r>
            <a:r>
              <a:rPr lang="sl-SI" dirty="0" err="1"/>
              <a:t>Wisconsin</a:t>
            </a:r>
            <a:r>
              <a:rPr lang="sl-SI" dirty="0"/>
              <a:t>                 WI        Milwaukee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Wyoming       </a:t>
            </a:r>
            <a:r>
              <a:rPr lang="sl-SI" dirty="0" err="1"/>
              <a:t>Wyoming</a:t>
            </a:r>
            <a:r>
              <a:rPr lang="sl-SI" dirty="0"/>
              <a:t>              </a:t>
            </a:r>
            <a:r>
              <a:rPr lang="sl-SI" dirty="0" err="1"/>
              <a:t>wy</a:t>
            </a:r>
            <a:r>
              <a:rPr lang="sl-SI" dirty="0"/>
              <a:t>        </a:t>
            </a:r>
            <a:r>
              <a:rPr lang="sl-SI" dirty="0" err="1"/>
              <a:t>Cheyenne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State of Nevada        </a:t>
            </a:r>
            <a:r>
              <a:rPr lang="en-US" dirty="0" err="1"/>
              <a:t>Nevada</a:t>
            </a:r>
            <a:r>
              <a:rPr lang="en-US" dirty="0"/>
              <a:t>             </a:t>
            </a:r>
            <a:r>
              <a:rPr lang="sl-SI" dirty="0"/>
              <a:t>    </a:t>
            </a:r>
            <a:r>
              <a:rPr lang="en-US" dirty="0"/>
              <a:t>NV         Las</a:t>
            </a:r>
            <a:r>
              <a:rPr lang="sl-SI" dirty="0"/>
              <a:t> </a:t>
            </a:r>
            <a:r>
              <a:rPr lang="en-US" dirty="0"/>
              <a:t>Vegas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4279EEC9-FACA-48B3-8B8A-617B3604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53988"/>
            <a:ext cx="5761038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esna puščica 3">
            <a:extLst>
              <a:ext uri="{FF2B5EF4-FFF2-40B4-BE49-F238E27FC236}">
                <a16:creationId xmlns:a16="http://schemas.microsoft.com/office/drawing/2014/main" id="{59A057CB-BC34-4FB0-8AAA-ADC2B0D228FC}"/>
              </a:ext>
            </a:extLst>
          </p:cNvPr>
          <p:cNvSpPr/>
          <p:nvPr/>
        </p:nvSpPr>
        <p:spPr>
          <a:xfrm>
            <a:off x="7300913" y="1647825"/>
            <a:ext cx="720725" cy="1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4E7BD225-CA17-48F6-8E75-EB77794F9CA0}"/>
              </a:ext>
            </a:extLst>
          </p:cNvPr>
          <p:cNvSpPr/>
          <p:nvPr/>
        </p:nvSpPr>
        <p:spPr>
          <a:xfrm>
            <a:off x="5795963" y="981075"/>
            <a:ext cx="7207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Desna puščica 6">
            <a:extLst>
              <a:ext uri="{FF2B5EF4-FFF2-40B4-BE49-F238E27FC236}">
                <a16:creationId xmlns:a16="http://schemas.microsoft.com/office/drawing/2014/main" id="{48FDC1CA-B53A-4FD4-82B0-9E7521910D95}"/>
              </a:ext>
            </a:extLst>
          </p:cNvPr>
          <p:cNvSpPr/>
          <p:nvPr/>
        </p:nvSpPr>
        <p:spPr>
          <a:xfrm>
            <a:off x="4211638" y="1265238"/>
            <a:ext cx="7207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Desna puščica 7">
            <a:extLst>
              <a:ext uri="{FF2B5EF4-FFF2-40B4-BE49-F238E27FC236}">
                <a16:creationId xmlns:a16="http://schemas.microsoft.com/office/drawing/2014/main" id="{A0F4EA32-70C6-4EE4-9F8E-A6A64110DCD1}"/>
              </a:ext>
            </a:extLst>
          </p:cNvPr>
          <p:cNvSpPr/>
          <p:nvPr/>
        </p:nvSpPr>
        <p:spPr>
          <a:xfrm>
            <a:off x="3276600" y="1431925"/>
            <a:ext cx="7191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41640A8E-8228-4302-82A8-056381018903}"/>
              </a:ext>
            </a:extLst>
          </p:cNvPr>
          <p:cNvSpPr/>
          <p:nvPr/>
        </p:nvSpPr>
        <p:spPr>
          <a:xfrm>
            <a:off x="7092950" y="1844675"/>
            <a:ext cx="7191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4106" name="Picture 2">
            <a:extLst>
              <a:ext uri="{FF2B5EF4-FFF2-40B4-BE49-F238E27FC236}">
                <a16:creationId xmlns:a16="http://schemas.microsoft.com/office/drawing/2014/main" id="{D9D9BC0B-9E95-4D5A-BD82-A808128B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31925"/>
            <a:ext cx="325913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B2E3C07F-722E-48E2-A0AC-78A3FA86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cs typeface="Trebuchet MS" panose="020B0603020202020204" pitchFamily="34" charset="0"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2186C8E1-12D0-48BE-8772-53F46E0CF2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81075"/>
            <a:ext cx="8888413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33B2B5B6-3AAD-4933-A471-46C1C4F0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92150"/>
            <a:ext cx="7124700" cy="925513"/>
          </a:xfrm>
        </p:spPr>
        <p:txBody>
          <a:bodyPr/>
          <a:lstStyle/>
          <a:p>
            <a:pPr algn="ctr"/>
            <a:endParaRPr lang="sl-SI" altLang="sl-SI">
              <a:solidFill>
                <a:srgbClr val="7030A0"/>
              </a:solidFill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A996E9D-6A1B-42C8-B43D-BA83D4F9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3357563"/>
            <a:ext cx="7056438" cy="24669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Montana             </a:t>
            </a:r>
            <a:r>
              <a:rPr lang="sl-SI" dirty="0" err="1"/>
              <a:t>Montana</a:t>
            </a:r>
            <a:r>
              <a:rPr lang="sl-SI" dirty="0"/>
              <a:t>                        MT      </a:t>
            </a:r>
            <a:r>
              <a:rPr lang="sl-SI" dirty="0" err="1"/>
              <a:t>Billings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Nebraska            </a:t>
            </a:r>
            <a:r>
              <a:rPr lang="sl-SI" dirty="0" err="1"/>
              <a:t>Nebraska</a:t>
            </a:r>
            <a:r>
              <a:rPr lang="sl-SI" dirty="0"/>
              <a:t>                        NE         </a:t>
            </a:r>
            <a:r>
              <a:rPr lang="sl-SI" dirty="0" err="1"/>
              <a:t>Omaha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New </a:t>
            </a:r>
            <a:r>
              <a:rPr lang="sl-SI" dirty="0" err="1"/>
              <a:t>Hampshire</a:t>
            </a:r>
            <a:r>
              <a:rPr lang="sl-SI" dirty="0"/>
              <a:t>    New </a:t>
            </a:r>
            <a:r>
              <a:rPr lang="sl-SI" dirty="0" err="1"/>
              <a:t>Hampshire</a:t>
            </a:r>
            <a:r>
              <a:rPr lang="sl-SI" dirty="0"/>
              <a:t>          NH     Manchester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New Jersey            New Jersey                  NJ        </a:t>
            </a:r>
            <a:r>
              <a:rPr lang="sl-SI" dirty="0" err="1"/>
              <a:t>Newark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New </a:t>
            </a:r>
            <a:r>
              <a:rPr lang="sl-SI" dirty="0" err="1"/>
              <a:t>Mexico</a:t>
            </a:r>
            <a:r>
              <a:rPr lang="sl-SI" dirty="0"/>
              <a:t>         Nova Mehika               NM       </a:t>
            </a:r>
            <a:r>
              <a:rPr lang="sl-SI" dirty="0" err="1"/>
              <a:t>Albuquerque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New York                 New York                    NY         New York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North</a:t>
            </a:r>
            <a:r>
              <a:rPr lang="sl-SI" dirty="0"/>
              <a:t> Carolina        Severna Karolina       NC         </a:t>
            </a:r>
            <a:r>
              <a:rPr lang="sl-SI" dirty="0" err="1"/>
              <a:t>Charlotte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North</a:t>
            </a:r>
            <a:r>
              <a:rPr lang="sl-SI" dirty="0"/>
              <a:t> Dakota          Severna Dakota         ND            </a:t>
            </a:r>
            <a:r>
              <a:rPr lang="sl-SI" dirty="0" err="1"/>
              <a:t>Fargo</a:t>
            </a:r>
            <a:endParaRPr lang="sl-SI" dirty="0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45F60544-B7DF-4C05-B8FD-05BD2F9A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0"/>
            <a:ext cx="5659437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esna puščica 5">
            <a:extLst>
              <a:ext uri="{FF2B5EF4-FFF2-40B4-BE49-F238E27FC236}">
                <a16:creationId xmlns:a16="http://schemas.microsoft.com/office/drawing/2014/main" id="{71EEDC9E-27DC-4E5E-A448-35A28E3E1517}"/>
              </a:ext>
            </a:extLst>
          </p:cNvPr>
          <p:cNvSpPr/>
          <p:nvPr/>
        </p:nvSpPr>
        <p:spPr>
          <a:xfrm>
            <a:off x="5076825" y="1268413"/>
            <a:ext cx="6096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Desna puščica 9">
            <a:extLst>
              <a:ext uri="{FF2B5EF4-FFF2-40B4-BE49-F238E27FC236}">
                <a16:creationId xmlns:a16="http://schemas.microsoft.com/office/drawing/2014/main" id="{8529B808-94DB-403F-A7FA-B194F0415D50}"/>
              </a:ext>
            </a:extLst>
          </p:cNvPr>
          <p:cNvSpPr/>
          <p:nvPr/>
        </p:nvSpPr>
        <p:spPr>
          <a:xfrm>
            <a:off x="7885113" y="796925"/>
            <a:ext cx="5032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Desna puščica 10">
            <a:extLst>
              <a:ext uri="{FF2B5EF4-FFF2-40B4-BE49-F238E27FC236}">
                <a16:creationId xmlns:a16="http://schemas.microsoft.com/office/drawing/2014/main" id="{CBD77208-15C7-4F55-BC69-A23CFB8CDA3E}"/>
              </a:ext>
            </a:extLst>
          </p:cNvPr>
          <p:cNvSpPr/>
          <p:nvPr/>
        </p:nvSpPr>
        <p:spPr>
          <a:xfrm>
            <a:off x="4352925" y="504825"/>
            <a:ext cx="5762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5AEF8429-791B-46FE-B4D8-9A236CA7285C}"/>
              </a:ext>
            </a:extLst>
          </p:cNvPr>
          <p:cNvSpPr/>
          <p:nvPr/>
        </p:nvSpPr>
        <p:spPr>
          <a:xfrm>
            <a:off x="7550150" y="1208088"/>
            <a:ext cx="650875" cy="1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Desna puščica 12">
            <a:extLst>
              <a:ext uri="{FF2B5EF4-FFF2-40B4-BE49-F238E27FC236}">
                <a16:creationId xmlns:a16="http://schemas.microsoft.com/office/drawing/2014/main" id="{249CCE8D-F1E9-48E3-9FBA-3B0496F3E377}"/>
              </a:ext>
            </a:extLst>
          </p:cNvPr>
          <p:cNvSpPr/>
          <p:nvPr/>
        </p:nvSpPr>
        <p:spPr>
          <a:xfrm>
            <a:off x="4926013" y="520700"/>
            <a:ext cx="7207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Desna puščica 13">
            <a:extLst>
              <a:ext uri="{FF2B5EF4-FFF2-40B4-BE49-F238E27FC236}">
                <a16:creationId xmlns:a16="http://schemas.microsoft.com/office/drawing/2014/main" id="{8F835A3D-A2E0-4F6F-B022-462DF9BE5882}"/>
              </a:ext>
            </a:extLst>
          </p:cNvPr>
          <p:cNvSpPr/>
          <p:nvPr/>
        </p:nvSpPr>
        <p:spPr>
          <a:xfrm>
            <a:off x="6948488" y="1906588"/>
            <a:ext cx="7191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Desna puščica 14">
            <a:extLst>
              <a:ext uri="{FF2B5EF4-FFF2-40B4-BE49-F238E27FC236}">
                <a16:creationId xmlns:a16="http://schemas.microsoft.com/office/drawing/2014/main" id="{F98DC968-93CB-4013-8C81-4114F291A355}"/>
              </a:ext>
            </a:extLst>
          </p:cNvPr>
          <p:cNvSpPr/>
          <p:nvPr/>
        </p:nvSpPr>
        <p:spPr>
          <a:xfrm>
            <a:off x="7189788" y="992188"/>
            <a:ext cx="7207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Desna puščica 15">
            <a:extLst>
              <a:ext uri="{FF2B5EF4-FFF2-40B4-BE49-F238E27FC236}">
                <a16:creationId xmlns:a16="http://schemas.microsoft.com/office/drawing/2014/main" id="{6A934FB5-B98E-4F7D-9704-89A311D714B8}"/>
              </a:ext>
            </a:extLst>
          </p:cNvPr>
          <p:cNvSpPr/>
          <p:nvPr/>
        </p:nvSpPr>
        <p:spPr>
          <a:xfrm>
            <a:off x="4279900" y="2149475"/>
            <a:ext cx="7207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157" name="PoljeZBesedilom 11">
            <a:extLst>
              <a:ext uri="{FF2B5EF4-FFF2-40B4-BE49-F238E27FC236}">
                <a16:creationId xmlns:a16="http://schemas.microsoft.com/office/drawing/2014/main" id="{26A73B73-3E7E-4225-9E0A-6F391016C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49275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</a:rPr>
              <a:t>NEW YORK</a:t>
            </a:r>
          </a:p>
        </p:txBody>
      </p:sp>
      <p:pic>
        <p:nvPicPr>
          <p:cNvPr id="6158" name="Picture 3">
            <a:extLst>
              <a:ext uri="{FF2B5EF4-FFF2-40B4-BE49-F238E27FC236}">
                <a16:creationId xmlns:a16="http://schemas.microsoft.com/office/drawing/2014/main" id="{8326594E-17B0-4800-A7A1-253ADBBE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6449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8BE52846-482F-46CD-BD0A-16CBB49D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33744B9-ABAF-4E2A-BFC6-145ADF39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3141663"/>
            <a:ext cx="6946900" cy="2717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South</a:t>
            </a:r>
            <a:r>
              <a:rPr lang="sl-SI" dirty="0"/>
              <a:t> Dakota         Južna Dakota   SD            </a:t>
            </a:r>
            <a:r>
              <a:rPr lang="sl-SI" dirty="0" err="1"/>
              <a:t>Sioux</a:t>
            </a:r>
            <a:r>
              <a:rPr lang="sl-SI" dirty="0"/>
              <a:t> </a:t>
            </a:r>
            <a:r>
              <a:rPr lang="sl-SI" dirty="0" err="1"/>
              <a:t>Falls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Tennessee   </a:t>
            </a:r>
            <a:r>
              <a:rPr lang="sl-SI" dirty="0" err="1"/>
              <a:t>Tennessee</a:t>
            </a:r>
            <a:r>
              <a:rPr lang="sl-SI" dirty="0"/>
              <a:t>     TN               </a:t>
            </a:r>
            <a:r>
              <a:rPr lang="sl-SI" dirty="0" err="1"/>
              <a:t>Memphis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Texas</a:t>
            </a:r>
            <a:r>
              <a:rPr lang="sl-SI" dirty="0"/>
              <a:t>           Teksas        TX               Houston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Utah            </a:t>
            </a:r>
            <a:r>
              <a:rPr lang="sl-SI" dirty="0" err="1"/>
              <a:t>Utah</a:t>
            </a:r>
            <a:r>
              <a:rPr lang="sl-SI" dirty="0"/>
              <a:t>          UT            </a:t>
            </a:r>
            <a:r>
              <a:rPr lang="sl-SI" dirty="0" err="1"/>
              <a:t>Salt</a:t>
            </a:r>
            <a:r>
              <a:rPr lang="sl-SI" dirty="0"/>
              <a:t> Lake </a:t>
            </a:r>
            <a:r>
              <a:rPr lang="sl-SI" dirty="0" err="1"/>
              <a:t>City</a:t>
            </a:r>
            <a:r>
              <a:rPr lang="sl-SI" dirty="0"/>
              <a:t> 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State of Minnesota   </a:t>
            </a:r>
            <a:r>
              <a:rPr lang="en-US" dirty="0" err="1"/>
              <a:t>Minnesota</a:t>
            </a:r>
            <a:r>
              <a:rPr lang="en-US" dirty="0"/>
              <a:t>      MN          Minneapolis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State of Mississippi       </a:t>
            </a:r>
            <a:r>
              <a:rPr lang="en-US" dirty="0" err="1"/>
              <a:t>Mississippi</a:t>
            </a:r>
            <a:r>
              <a:rPr lang="en-US" dirty="0"/>
              <a:t>          MS           Jackson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State of Missouri           </a:t>
            </a:r>
            <a:r>
              <a:rPr lang="en-US" dirty="0" err="1"/>
              <a:t>Missouri</a:t>
            </a:r>
            <a:r>
              <a:rPr lang="en-US" dirty="0"/>
              <a:t>           MO            Kansas City </a:t>
            </a:r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marL="0" indent="0" fontAlgn="auto">
              <a:buFont typeface="Wingdings 2" charset="2"/>
              <a:buNone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9747DCBC-FA36-4862-8C36-3EEFB49B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15875"/>
            <a:ext cx="4752975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esna puščica 4">
            <a:extLst>
              <a:ext uri="{FF2B5EF4-FFF2-40B4-BE49-F238E27FC236}">
                <a16:creationId xmlns:a16="http://schemas.microsoft.com/office/drawing/2014/main" id="{B71D058D-9112-462F-8E56-A0666891F4A0}"/>
              </a:ext>
            </a:extLst>
          </p:cNvPr>
          <p:cNvSpPr/>
          <p:nvPr/>
        </p:nvSpPr>
        <p:spPr>
          <a:xfrm>
            <a:off x="5724525" y="2060575"/>
            <a:ext cx="5762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B848F7E9-CD4E-403F-B510-EA814A3725A5}"/>
              </a:ext>
            </a:extLst>
          </p:cNvPr>
          <p:cNvSpPr/>
          <p:nvPr/>
        </p:nvSpPr>
        <p:spPr>
          <a:xfrm>
            <a:off x="6737350" y="1633538"/>
            <a:ext cx="5762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Desna puščica 6">
            <a:extLst>
              <a:ext uri="{FF2B5EF4-FFF2-40B4-BE49-F238E27FC236}">
                <a16:creationId xmlns:a16="http://schemas.microsoft.com/office/drawing/2014/main" id="{C869CE5B-24C7-4941-8248-96FFEABB990B}"/>
              </a:ext>
            </a:extLst>
          </p:cNvPr>
          <p:cNvSpPr/>
          <p:nvPr/>
        </p:nvSpPr>
        <p:spPr>
          <a:xfrm>
            <a:off x="6200775" y="549275"/>
            <a:ext cx="509588" cy="20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Desna puščica 7">
            <a:extLst>
              <a:ext uri="{FF2B5EF4-FFF2-40B4-BE49-F238E27FC236}">
                <a16:creationId xmlns:a16="http://schemas.microsoft.com/office/drawing/2014/main" id="{BCA71AFA-B6B6-4E54-ACD3-CF076D0E0E55}"/>
              </a:ext>
            </a:extLst>
          </p:cNvPr>
          <p:cNvSpPr/>
          <p:nvPr/>
        </p:nvSpPr>
        <p:spPr>
          <a:xfrm>
            <a:off x="6415088" y="1382713"/>
            <a:ext cx="43815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419B0007-B762-4F44-A449-49342DA2C5AC}"/>
              </a:ext>
            </a:extLst>
          </p:cNvPr>
          <p:cNvSpPr/>
          <p:nvPr/>
        </p:nvSpPr>
        <p:spPr>
          <a:xfrm>
            <a:off x="6786563" y="1989138"/>
            <a:ext cx="37465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Desna puščica 9">
            <a:extLst>
              <a:ext uri="{FF2B5EF4-FFF2-40B4-BE49-F238E27FC236}">
                <a16:creationId xmlns:a16="http://schemas.microsoft.com/office/drawing/2014/main" id="{9D000B72-0E5D-45CC-8C8D-DC7CFBD79C7A}"/>
              </a:ext>
            </a:extLst>
          </p:cNvPr>
          <p:cNvSpPr/>
          <p:nvPr/>
        </p:nvSpPr>
        <p:spPr>
          <a:xfrm>
            <a:off x="5607050" y="750888"/>
            <a:ext cx="5762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7179" name="Picture 2">
            <a:extLst>
              <a:ext uri="{FF2B5EF4-FFF2-40B4-BE49-F238E27FC236}">
                <a16:creationId xmlns:a16="http://schemas.microsoft.com/office/drawing/2014/main" id="{B7B57A33-38B4-4A29-A896-19EECD3D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724400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PoljeZBesedilom 3">
            <a:extLst>
              <a:ext uri="{FF2B5EF4-FFF2-40B4-BE49-F238E27FC236}">
                <a16:creationId xmlns:a16="http://schemas.microsoft.com/office/drawing/2014/main" id="{3DD9F72D-8A21-4AE8-96D9-CFD54BC1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4381500"/>
            <a:ext cx="198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/>
              <a:t>HUSTON TEXAS</a:t>
            </a:r>
          </a:p>
        </p:txBody>
      </p:sp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FAD87590-B2D0-4926-865B-53EE1ACD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D2F2C27-88DE-4B95-8AF0-8395E20C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924175"/>
            <a:ext cx="6946900" cy="2935288"/>
          </a:xfrm>
        </p:spPr>
        <p:txBody>
          <a:bodyPr rtlCol="0">
            <a:normAutofit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sl-SI" sz="1400" dirty="0" err="1"/>
              <a:t>State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Ohio                      </a:t>
            </a:r>
            <a:r>
              <a:rPr lang="sl-SI" sz="1400" dirty="0" err="1"/>
              <a:t>Ohio</a:t>
            </a:r>
            <a:r>
              <a:rPr lang="sl-SI" sz="1400" dirty="0"/>
              <a:t>                               OH             </a:t>
            </a:r>
            <a:r>
              <a:rPr lang="sl-SI" sz="1400" dirty="0" err="1"/>
              <a:t>Columbus</a:t>
            </a:r>
            <a:r>
              <a:rPr lang="sl-SI" sz="1400" dirty="0"/>
              <a:t> 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sz="1400" dirty="0" err="1"/>
              <a:t>State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Oklahoma           </a:t>
            </a:r>
            <a:r>
              <a:rPr lang="sl-SI" sz="1400" dirty="0" err="1"/>
              <a:t>Oklahoma</a:t>
            </a:r>
            <a:r>
              <a:rPr lang="sl-SI" sz="1400" dirty="0"/>
              <a:t>              OK                  </a:t>
            </a:r>
            <a:r>
              <a:rPr lang="sl-SI" sz="1400" dirty="0" err="1"/>
              <a:t>OklahomaCitI</a:t>
            </a:r>
            <a:endParaRPr lang="sl-SI" sz="1400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sz="1400" dirty="0"/>
              <a:t>   </a:t>
            </a:r>
            <a:r>
              <a:rPr lang="sl-SI" sz="1400" dirty="0" err="1"/>
              <a:t>State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Oregon                </a:t>
            </a:r>
            <a:r>
              <a:rPr lang="sl-SI" sz="1400" dirty="0" err="1"/>
              <a:t>Oregon</a:t>
            </a:r>
            <a:r>
              <a:rPr lang="sl-SI" sz="1400" dirty="0"/>
              <a:t>                    OR                        Portland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sz="1400" dirty="0" err="1"/>
              <a:t>Commonwealth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Pennsylvania</a:t>
            </a:r>
            <a:r>
              <a:rPr lang="sl-SI" sz="1400" dirty="0"/>
              <a:t>        </a:t>
            </a:r>
            <a:r>
              <a:rPr lang="sl-SI" sz="1400" dirty="0" err="1"/>
              <a:t>Pennsylvania</a:t>
            </a:r>
            <a:r>
              <a:rPr lang="sl-SI" sz="1400" dirty="0"/>
              <a:t>       PA           Filadelfija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sz="1400" dirty="0" err="1">
                <a:solidFill>
                  <a:srgbClr val="7030A0"/>
                </a:solidFill>
              </a:rPr>
              <a:t>State</a:t>
            </a:r>
            <a:r>
              <a:rPr lang="sl-SI" sz="1400" dirty="0">
                <a:solidFill>
                  <a:srgbClr val="7030A0"/>
                </a:solidFill>
              </a:rPr>
              <a:t> </a:t>
            </a:r>
            <a:r>
              <a:rPr lang="sl-SI" sz="1400" dirty="0" err="1">
                <a:solidFill>
                  <a:srgbClr val="7030A0"/>
                </a:solidFill>
              </a:rPr>
              <a:t>of</a:t>
            </a:r>
            <a:r>
              <a:rPr lang="sl-SI" sz="1400" dirty="0">
                <a:solidFill>
                  <a:srgbClr val="7030A0"/>
                </a:solidFill>
              </a:rPr>
              <a:t> </a:t>
            </a:r>
            <a:r>
              <a:rPr lang="sl-SI" sz="1400" dirty="0" err="1">
                <a:solidFill>
                  <a:srgbClr val="7030A0"/>
                </a:solidFill>
              </a:rPr>
              <a:t>Rhode</a:t>
            </a:r>
            <a:r>
              <a:rPr lang="sl-SI" sz="1400" dirty="0">
                <a:solidFill>
                  <a:srgbClr val="7030A0"/>
                </a:solidFill>
              </a:rPr>
              <a:t> </a:t>
            </a:r>
            <a:r>
              <a:rPr lang="sl-SI" sz="1400" dirty="0" err="1">
                <a:solidFill>
                  <a:srgbClr val="7030A0"/>
                </a:solidFill>
              </a:rPr>
              <a:t>Island</a:t>
            </a:r>
            <a:r>
              <a:rPr lang="sl-SI" sz="1400" dirty="0">
                <a:solidFill>
                  <a:srgbClr val="7030A0"/>
                </a:solidFill>
              </a:rPr>
              <a:t> </a:t>
            </a:r>
            <a:r>
              <a:rPr lang="sl-SI" sz="1400" dirty="0" err="1">
                <a:solidFill>
                  <a:srgbClr val="7030A0"/>
                </a:solidFill>
              </a:rPr>
              <a:t>and</a:t>
            </a:r>
            <a:r>
              <a:rPr lang="sl-SI" sz="1400" dirty="0">
                <a:solidFill>
                  <a:srgbClr val="7030A0"/>
                </a:solidFill>
              </a:rPr>
              <a:t> </a:t>
            </a:r>
            <a:r>
              <a:rPr lang="sl-SI" sz="1400" dirty="0" err="1">
                <a:solidFill>
                  <a:srgbClr val="7030A0"/>
                </a:solidFill>
              </a:rPr>
              <a:t>Providence</a:t>
            </a:r>
            <a:r>
              <a:rPr lang="sl-SI" sz="1400" dirty="0">
                <a:solidFill>
                  <a:srgbClr val="7030A0"/>
                </a:solidFill>
              </a:rPr>
              <a:t> </a:t>
            </a:r>
            <a:r>
              <a:rPr lang="sl-SI" sz="1400" dirty="0" err="1">
                <a:solidFill>
                  <a:srgbClr val="7030A0"/>
                </a:solidFill>
              </a:rPr>
              <a:t>Plantations</a:t>
            </a:r>
            <a:r>
              <a:rPr lang="sl-SI" sz="1400" dirty="0">
                <a:solidFill>
                  <a:srgbClr val="7030A0"/>
                </a:solidFill>
              </a:rPr>
              <a:t>    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sz="1400" dirty="0">
                <a:solidFill>
                  <a:srgbClr val="7030A0"/>
                </a:solidFill>
              </a:rPr>
              <a:t> </a:t>
            </a:r>
            <a:r>
              <a:rPr lang="sl-SI" sz="1400" dirty="0" err="1">
                <a:solidFill>
                  <a:srgbClr val="7030A0"/>
                </a:solidFill>
              </a:rPr>
              <a:t>Rhode</a:t>
            </a:r>
            <a:r>
              <a:rPr lang="sl-SI" sz="1400" dirty="0">
                <a:solidFill>
                  <a:srgbClr val="7030A0"/>
                </a:solidFill>
              </a:rPr>
              <a:t> </a:t>
            </a:r>
            <a:r>
              <a:rPr lang="sl-SI" sz="1400" dirty="0" err="1">
                <a:solidFill>
                  <a:srgbClr val="7030A0"/>
                </a:solidFill>
              </a:rPr>
              <a:t>Island</a:t>
            </a:r>
            <a:r>
              <a:rPr lang="sl-SI" sz="1400" dirty="0">
                <a:solidFill>
                  <a:srgbClr val="7030A0"/>
                </a:solidFill>
              </a:rPr>
              <a:t>            RI         </a:t>
            </a:r>
            <a:r>
              <a:rPr lang="sl-SI" sz="1400" dirty="0" err="1">
                <a:solidFill>
                  <a:srgbClr val="7030A0"/>
                </a:solidFill>
              </a:rPr>
              <a:t>Providence</a:t>
            </a:r>
            <a:endParaRPr lang="sl-SI" sz="1400" dirty="0">
              <a:solidFill>
                <a:srgbClr val="7030A0"/>
              </a:solidFill>
            </a:endParaRPr>
          </a:p>
          <a:p>
            <a:pPr fontAlgn="auto">
              <a:buFont typeface="Wingdings 2" charset="2"/>
              <a:buChar char=""/>
              <a:defRPr/>
            </a:pPr>
            <a:r>
              <a:rPr lang="sl-SI" sz="1400" dirty="0" err="1"/>
              <a:t>State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South</a:t>
            </a:r>
            <a:r>
              <a:rPr lang="sl-SI" sz="1400" dirty="0"/>
              <a:t> Carolina      Južna Karolina             SC               Columbia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sl-SI" sz="1400" dirty="0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C713F9D8-4AB0-46C9-8BC0-049BD2CC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9525"/>
            <a:ext cx="48291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esna puščica 4">
            <a:extLst>
              <a:ext uri="{FF2B5EF4-FFF2-40B4-BE49-F238E27FC236}">
                <a16:creationId xmlns:a16="http://schemas.microsoft.com/office/drawing/2014/main" id="{FAA533F3-08CB-4BED-A2B7-9C8EDB9EE2F7}"/>
              </a:ext>
            </a:extLst>
          </p:cNvPr>
          <p:cNvSpPr/>
          <p:nvPr/>
        </p:nvSpPr>
        <p:spPr>
          <a:xfrm>
            <a:off x="7354888" y="1177925"/>
            <a:ext cx="2889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Desna puščica 6">
            <a:extLst>
              <a:ext uri="{FF2B5EF4-FFF2-40B4-BE49-F238E27FC236}">
                <a16:creationId xmlns:a16="http://schemas.microsoft.com/office/drawing/2014/main" id="{C46FFD66-9E9C-4FC1-96AE-94522D3B31B3}"/>
              </a:ext>
            </a:extLst>
          </p:cNvPr>
          <p:cNvSpPr/>
          <p:nvPr/>
        </p:nvSpPr>
        <p:spPr>
          <a:xfrm>
            <a:off x="7354888" y="1052513"/>
            <a:ext cx="5762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Desna puščica 7">
            <a:extLst>
              <a:ext uri="{FF2B5EF4-FFF2-40B4-BE49-F238E27FC236}">
                <a16:creationId xmlns:a16="http://schemas.microsoft.com/office/drawing/2014/main" id="{A9A061B9-75ED-4DE7-986C-0715F26558FD}"/>
              </a:ext>
            </a:extLst>
          </p:cNvPr>
          <p:cNvSpPr/>
          <p:nvPr/>
        </p:nvSpPr>
        <p:spPr>
          <a:xfrm flipV="1">
            <a:off x="8316913" y="836613"/>
            <a:ext cx="287337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CC5775D9-D9C7-4B8E-B3D2-11EB5CC8435D}"/>
              </a:ext>
            </a:extLst>
          </p:cNvPr>
          <p:cNvSpPr/>
          <p:nvPr/>
        </p:nvSpPr>
        <p:spPr>
          <a:xfrm>
            <a:off x="7354888" y="1852613"/>
            <a:ext cx="5762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Desna puščica 9">
            <a:extLst>
              <a:ext uri="{FF2B5EF4-FFF2-40B4-BE49-F238E27FC236}">
                <a16:creationId xmlns:a16="http://schemas.microsoft.com/office/drawing/2014/main" id="{BE9A3CE4-EE20-4D56-AE5F-7D4B5D5F3D08}"/>
              </a:ext>
            </a:extLst>
          </p:cNvPr>
          <p:cNvSpPr/>
          <p:nvPr/>
        </p:nvSpPr>
        <p:spPr>
          <a:xfrm>
            <a:off x="4017963" y="593725"/>
            <a:ext cx="6191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Desna puščica 10">
            <a:extLst>
              <a:ext uri="{FF2B5EF4-FFF2-40B4-BE49-F238E27FC236}">
                <a16:creationId xmlns:a16="http://schemas.microsoft.com/office/drawing/2014/main" id="{806E163C-BA53-4E3B-96D2-15671D2EEDDF}"/>
              </a:ext>
            </a:extLst>
          </p:cNvPr>
          <p:cNvSpPr/>
          <p:nvPr/>
        </p:nvSpPr>
        <p:spPr>
          <a:xfrm>
            <a:off x="6084888" y="1744663"/>
            <a:ext cx="287337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D29C79DC-7C4B-4B08-A12F-8100253A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A27F01C-F3C5-4919-8CCE-7A2EBFE64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565400"/>
            <a:ext cx="5722938" cy="3294063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2" charset="2"/>
              <a:buNone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Iowa            </a:t>
            </a:r>
            <a:r>
              <a:rPr lang="sl-SI" dirty="0" err="1"/>
              <a:t>Iowa</a:t>
            </a:r>
            <a:r>
              <a:rPr lang="sl-SI" dirty="0"/>
              <a:t>        IA     Des </a:t>
            </a:r>
            <a:r>
              <a:rPr lang="sl-SI" dirty="0" err="1"/>
              <a:t>Moines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Kansas      </a:t>
            </a:r>
            <a:r>
              <a:rPr lang="sl-SI" dirty="0" err="1"/>
              <a:t>Kansas</a:t>
            </a:r>
            <a:r>
              <a:rPr lang="sl-SI" dirty="0"/>
              <a:t>       KS           </a:t>
            </a:r>
            <a:r>
              <a:rPr lang="sl-SI" dirty="0" err="1"/>
              <a:t>Wichita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Louisiana    </a:t>
            </a:r>
            <a:r>
              <a:rPr lang="sl-SI" dirty="0" err="1"/>
              <a:t>Louisiana</a:t>
            </a:r>
            <a:r>
              <a:rPr lang="sl-SI" dirty="0"/>
              <a:t>  LA  New Orleans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>
                <a:solidFill>
                  <a:srgbClr val="7030A0"/>
                </a:solidFill>
              </a:rPr>
              <a:t>Commonwealth</a:t>
            </a:r>
            <a:r>
              <a:rPr lang="sl-SI" dirty="0">
                <a:solidFill>
                  <a:srgbClr val="7030A0"/>
                </a:solidFill>
              </a:rPr>
              <a:t> </a:t>
            </a:r>
            <a:r>
              <a:rPr lang="sl-SI" dirty="0" err="1">
                <a:solidFill>
                  <a:srgbClr val="7030A0"/>
                </a:solidFill>
              </a:rPr>
              <a:t>of</a:t>
            </a:r>
            <a:r>
              <a:rPr lang="sl-SI" dirty="0">
                <a:solidFill>
                  <a:srgbClr val="7030A0"/>
                </a:solidFill>
              </a:rPr>
              <a:t> Kentucky        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>
                <a:solidFill>
                  <a:srgbClr val="7030A0"/>
                </a:solidFill>
              </a:rPr>
              <a:t>Kentucky       KY                       </a:t>
            </a:r>
            <a:r>
              <a:rPr lang="sl-SI" dirty="0" err="1">
                <a:solidFill>
                  <a:srgbClr val="7030A0"/>
                </a:solidFill>
              </a:rPr>
              <a:t>Louisville</a:t>
            </a:r>
            <a:endParaRPr lang="sl-SI" dirty="0">
              <a:solidFill>
                <a:srgbClr val="7030A0"/>
              </a:solidFill>
            </a:endParaRPr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5A9196E4-8227-497F-8943-1B2CE61D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546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esna puščica 3">
            <a:extLst>
              <a:ext uri="{FF2B5EF4-FFF2-40B4-BE49-F238E27FC236}">
                <a16:creationId xmlns:a16="http://schemas.microsoft.com/office/drawing/2014/main" id="{67349B18-E49C-4D55-8C09-E44E7C0701AF}"/>
              </a:ext>
            </a:extLst>
          </p:cNvPr>
          <p:cNvSpPr/>
          <p:nvPr/>
        </p:nvSpPr>
        <p:spPr>
          <a:xfrm>
            <a:off x="6156325" y="1016000"/>
            <a:ext cx="417513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Desna puščica 7">
            <a:extLst>
              <a:ext uri="{FF2B5EF4-FFF2-40B4-BE49-F238E27FC236}">
                <a16:creationId xmlns:a16="http://schemas.microsoft.com/office/drawing/2014/main" id="{05757C31-96FB-46E1-8ADC-717C86CF1B7E}"/>
              </a:ext>
            </a:extLst>
          </p:cNvPr>
          <p:cNvSpPr/>
          <p:nvPr/>
        </p:nvSpPr>
        <p:spPr>
          <a:xfrm>
            <a:off x="6875463" y="1628775"/>
            <a:ext cx="420687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8D66AA30-A813-4734-9BA0-538155C77ED4}"/>
              </a:ext>
            </a:extLst>
          </p:cNvPr>
          <p:cNvSpPr/>
          <p:nvPr/>
        </p:nvSpPr>
        <p:spPr>
          <a:xfrm>
            <a:off x="6708775" y="1352550"/>
            <a:ext cx="2889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Desna puščica 9">
            <a:extLst>
              <a:ext uri="{FF2B5EF4-FFF2-40B4-BE49-F238E27FC236}">
                <a16:creationId xmlns:a16="http://schemas.microsoft.com/office/drawing/2014/main" id="{0B56CC89-0D56-46B5-BA2B-DA00E2925801}"/>
              </a:ext>
            </a:extLst>
          </p:cNvPr>
          <p:cNvSpPr/>
          <p:nvPr/>
        </p:nvSpPr>
        <p:spPr>
          <a:xfrm>
            <a:off x="5748338" y="1522413"/>
            <a:ext cx="357187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C8CD0644-19BF-4F55-BB20-4717D7C3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67A9D2B-4F60-4A58-9E73-AA612436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636838"/>
            <a:ext cx="6176963" cy="3222625"/>
          </a:xfrm>
        </p:spPr>
        <p:txBody>
          <a:bodyPr rtlCol="0">
            <a:normAutofit fontScale="92500"/>
          </a:bodyPr>
          <a:lstStyle/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Florida         </a:t>
            </a:r>
            <a:r>
              <a:rPr lang="sl-SI" dirty="0" err="1"/>
              <a:t>Florida</a:t>
            </a:r>
            <a:r>
              <a:rPr lang="sl-SI" dirty="0"/>
              <a:t>            FL       </a:t>
            </a:r>
            <a:r>
              <a:rPr lang="sl-SI" dirty="0" err="1"/>
              <a:t>Jacksonville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Georgia       </a:t>
            </a:r>
            <a:r>
              <a:rPr lang="sl-SI" dirty="0" err="1"/>
              <a:t>Georgia</a:t>
            </a:r>
            <a:r>
              <a:rPr lang="sl-SI" dirty="0"/>
              <a:t>       GA           Atlanta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Hawaii</a:t>
            </a:r>
            <a:r>
              <a:rPr lang="sl-SI" dirty="0"/>
              <a:t>        Havaji           HI               Honolulu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Idaho        </a:t>
            </a:r>
            <a:r>
              <a:rPr lang="sl-SI" dirty="0" err="1"/>
              <a:t>Idaho</a:t>
            </a:r>
            <a:r>
              <a:rPr lang="sl-SI" dirty="0"/>
              <a:t>             ID                  </a:t>
            </a:r>
            <a:r>
              <a:rPr lang="sl-SI" dirty="0" err="1"/>
              <a:t>Boise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Illinois     </a:t>
            </a:r>
            <a:r>
              <a:rPr lang="sl-SI" dirty="0" err="1"/>
              <a:t>Illinois</a:t>
            </a:r>
            <a:r>
              <a:rPr lang="sl-SI" dirty="0"/>
              <a:t>                   IL                Chicago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Indiana    </a:t>
            </a:r>
            <a:r>
              <a:rPr lang="sl-SI" dirty="0" err="1"/>
              <a:t>Indiana</a:t>
            </a:r>
            <a:r>
              <a:rPr lang="sl-SI" dirty="0"/>
              <a:t>           IN           Indianapolis</a:t>
            </a:r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37BBFE3D-46DB-47CF-BC63-B1B6006A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-12700"/>
            <a:ext cx="5078412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uščica gor 5">
            <a:extLst>
              <a:ext uri="{FF2B5EF4-FFF2-40B4-BE49-F238E27FC236}">
                <a16:creationId xmlns:a16="http://schemas.microsoft.com/office/drawing/2014/main" id="{542D8A8A-FD2F-4F9F-A3E8-49BEC5A2C641}"/>
              </a:ext>
            </a:extLst>
          </p:cNvPr>
          <p:cNvSpPr/>
          <p:nvPr/>
        </p:nvSpPr>
        <p:spPr>
          <a:xfrm>
            <a:off x="7235825" y="1412875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Puščica gor 6">
            <a:extLst>
              <a:ext uri="{FF2B5EF4-FFF2-40B4-BE49-F238E27FC236}">
                <a16:creationId xmlns:a16="http://schemas.microsoft.com/office/drawing/2014/main" id="{7CA67D80-F2B4-4157-8E8C-0F22B20E143C}"/>
              </a:ext>
            </a:extLst>
          </p:cNvPr>
          <p:cNvSpPr/>
          <p:nvPr/>
        </p:nvSpPr>
        <p:spPr>
          <a:xfrm>
            <a:off x="7019925" y="1412875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Puščica gor 7">
            <a:extLst>
              <a:ext uri="{FF2B5EF4-FFF2-40B4-BE49-F238E27FC236}">
                <a16:creationId xmlns:a16="http://schemas.microsoft.com/office/drawing/2014/main" id="{7D193186-BC10-4760-B0E1-E8C162B29AA9}"/>
              </a:ext>
            </a:extLst>
          </p:cNvPr>
          <p:cNvSpPr/>
          <p:nvPr/>
        </p:nvSpPr>
        <p:spPr>
          <a:xfrm>
            <a:off x="5076825" y="908050"/>
            <a:ext cx="215900" cy="433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Puščica gor 8">
            <a:extLst>
              <a:ext uri="{FF2B5EF4-FFF2-40B4-BE49-F238E27FC236}">
                <a16:creationId xmlns:a16="http://schemas.microsoft.com/office/drawing/2014/main" id="{A7525DDF-0D03-48DF-96BB-06CC5D4A7A60}"/>
              </a:ext>
            </a:extLst>
          </p:cNvPr>
          <p:cNvSpPr/>
          <p:nvPr/>
        </p:nvSpPr>
        <p:spPr>
          <a:xfrm>
            <a:off x="5184775" y="2781300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Puščica gor 9">
            <a:extLst>
              <a:ext uri="{FF2B5EF4-FFF2-40B4-BE49-F238E27FC236}">
                <a16:creationId xmlns:a16="http://schemas.microsoft.com/office/drawing/2014/main" id="{6A2F65DE-3AF6-4804-B634-2A8DB8C37CD7}"/>
              </a:ext>
            </a:extLst>
          </p:cNvPr>
          <p:cNvSpPr/>
          <p:nvPr/>
        </p:nvSpPr>
        <p:spPr>
          <a:xfrm>
            <a:off x="7596188" y="2276475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uščica gor 10">
            <a:extLst>
              <a:ext uri="{FF2B5EF4-FFF2-40B4-BE49-F238E27FC236}">
                <a16:creationId xmlns:a16="http://schemas.microsoft.com/office/drawing/2014/main" id="{F7A36FBB-8CD1-435B-9D2C-0CDA5D1D79A5}"/>
              </a:ext>
            </a:extLst>
          </p:cNvPr>
          <p:cNvSpPr/>
          <p:nvPr/>
        </p:nvSpPr>
        <p:spPr>
          <a:xfrm>
            <a:off x="7956550" y="2881313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51" name="Picture 2">
            <a:extLst>
              <a:ext uri="{FF2B5EF4-FFF2-40B4-BE49-F238E27FC236}">
                <a16:creationId xmlns:a16="http://schemas.microsoft.com/office/drawing/2014/main" id="{FAA060E3-69FC-42FB-A512-F4BE128E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775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PoljeZBesedilom 11">
            <a:extLst>
              <a:ext uri="{FF2B5EF4-FFF2-40B4-BE49-F238E27FC236}">
                <a16:creationId xmlns:a16="http://schemas.microsoft.com/office/drawing/2014/main" id="{72907123-6AB0-41A7-9AB4-61FD0AFD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/>
              <a:t>OKLAHOMA CITI</a:t>
            </a:r>
          </a:p>
        </p:txBody>
      </p:sp>
      <p:pic>
        <p:nvPicPr>
          <p:cNvPr id="10253" name="Picture 3">
            <a:extLst>
              <a:ext uri="{FF2B5EF4-FFF2-40B4-BE49-F238E27FC236}">
                <a16:creationId xmlns:a16="http://schemas.microsoft.com/office/drawing/2014/main" id="{C89DDB28-BFC9-4E24-8DB3-2E7F519F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3006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PoljeZBesedilom 12">
            <a:extLst>
              <a:ext uri="{FF2B5EF4-FFF2-40B4-BE49-F238E27FC236}">
                <a16:creationId xmlns:a16="http://schemas.microsoft.com/office/drawing/2014/main" id="{3DA7D40B-5413-4654-9AF3-F20392E0A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3" y="5300663"/>
            <a:ext cx="1438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/>
              <a:t>HAWAII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2023B214-DC3A-4EEF-9DE1-4B2D8799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0562173-BA24-4010-8BA2-9B8F702F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buFont typeface="Wingdings 2" charset="2"/>
              <a:buNone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Alabama        </a:t>
            </a:r>
            <a:r>
              <a:rPr lang="sl-SI" dirty="0" err="1"/>
              <a:t>Alabama</a:t>
            </a:r>
            <a:r>
              <a:rPr lang="sl-SI" dirty="0"/>
              <a:t>                 AL                          Birmingham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Alaska</a:t>
            </a:r>
            <a:r>
              <a:rPr lang="sl-SI" dirty="0"/>
              <a:t>            Aljaska                    AK                          </a:t>
            </a:r>
            <a:r>
              <a:rPr lang="sl-SI" dirty="0" err="1"/>
              <a:t>Anchorage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Arizona          </a:t>
            </a:r>
            <a:r>
              <a:rPr lang="sl-SI" dirty="0" err="1"/>
              <a:t>Arizona</a:t>
            </a:r>
            <a:r>
              <a:rPr lang="sl-SI" dirty="0"/>
              <a:t>                  AZ                           Phoenix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Arkansas</a:t>
            </a:r>
            <a:r>
              <a:rPr lang="sl-SI" dirty="0"/>
              <a:t>       </a:t>
            </a:r>
            <a:r>
              <a:rPr lang="sl-SI" dirty="0" err="1"/>
              <a:t>Arkansas</a:t>
            </a:r>
            <a:r>
              <a:rPr lang="sl-SI" dirty="0"/>
              <a:t>               AR                         </a:t>
            </a:r>
            <a:r>
              <a:rPr lang="sl-SI" dirty="0" err="1"/>
              <a:t>Little</a:t>
            </a:r>
            <a:r>
              <a:rPr lang="sl-SI" dirty="0"/>
              <a:t> Rock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California</a:t>
            </a:r>
            <a:r>
              <a:rPr lang="sl-SI" dirty="0"/>
              <a:t>     Kalifornija            CA                          Los Angeles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Colorado</a:t>
            </a:r>
            <a:r>
              <a:rPr lang="sl-SI" dirty="0"/>
              <a:t>      Kolorado            CO                            Denver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Connecticut   </a:t>
            </a:r>
            <a:r>
              <a:rPr lang="sl-SI" dirty="0" err="1"/>
              <a:t>Connecticut</a:t>
            </a:r>
            <a:r>
              <a:rPr lang="sl-SI" dirty="0"/>
              <a:t>     CT                         </a:t>
            </a:r>
            <a:r>
              <a:rPr lang="sl-SI" dirty="0" err="1"/>
              <a:t>Bridgeport</a:t>
            </a:r>
            <a:endParaRPr lang="sl-SI" dirty="0"/>
          </a:p>
          <a:p>
            <a:pPr fontAlgn="auto">
              <a:buFont typeface="Wingdings 2" charset="2"/>
              <a:buChar char="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Delaware</a:t>
            </a:r>
            <a:r>
              <a:rPr lang="sl-SI" dirty="0"/>
              <a:t>     </a:t>
            </a:r>
            <a:r>
              <a:rPr lang="sl-SI" dirty="0" err="1"/>
              <a:t>Delaware</a:t>
            </a:r>
            <a:r>
              <a:rPr lang="sl-SI" dirty="0"/>
              <a:t>             DE                              </a:t>
            </a:r>
            <a:r>
              <a:rPr lang="sl-SI" dirty="0" err="1"/>
              <a:t>Wilmington</a:t>
            </a:r>
            <a:r>
              <a:rPr lang="sl-SI" dirty="0"/>
              <a:t> 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sl-SI" dirty="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30B12BA5-E3E7-4EB7-8068-CF123B4F5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4288"/>
            <a:ext cx="54038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va puščica 3">
            <a:extLst>
              <a:ext uri="{FF2B5EF4-FFF2-40B4-BE49-F238E27FC236}">
                <a16:creationId xmlns:a16="http://schemas.microsoft.com/office/drawing/2014/main" id="{366E2A68-7CE9-41CC-A0F2-DB70787D6C08}"/>
              </a:ext>
            </a:extLst>
          </p:cNvPr>
          <p:cNvSpPr/>
          <p:nvPr/>
        </p:nvSpPr>
        <p:spPr>
          <a:xfrm>
            <a:off x="8258175" y="1403350"/>
            <a:ext cx="250825" cy="127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Leva puščica 5">
            <a:extLst>
              <a:ext uri="{FF2B5EF4-FFF2-40B4-BE49-F238E27FC236}">
                <a16:creationId xmlns:a16="http://schemas.microsoft.com/office/drawing/2014/main" id="{1BCA4E1E-4D5C-4482-9D80-ACE594562E8B}"/>
              </a:ext>
            </a:extLst>
          </p:cNvPr>
          <p:cNvSpPr/>
          <p:nvPr/>
        </p:nvSpPr>
        <p:spPr>
          <a:xfrm>
            <a:off x="8412163" y="998538"/>
            <a:ext cx="252412" cy="180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Leva puščica 6">
            <a:extLst>
              <a:ext uri="{FF2B5EF4-FFF2-40B4-BE49-F238E27FC236}">
                <a16:creationId xmlns:a16="http://schemas.microsoft.com/office/drawing/2014/main" id="{2D132004-498E-46CF-ABEA-72DF1D1872E6}"/>
              </a:ext>
            </a:extLst>
          </p:cNvPr>
          <p:cNvSpPr/>
          <p:nvPr/>
        </p:nvSpPr>
        <p:spPr>
          <a:xfrm>
            <a:off x="5508625" y="1431925"/>
            <a:ext cx="503238" cy="358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Leva puščica 7">
            <a:extLst>
              <a:ext uri="{FF2B5EF4-FFF2-40B4-BE49-F238E27FC236}">
                <a16:creationId xmlns:a16="http://schemas.microsoft.com/office/drawing/2014/main" id="{82A1AEBF-13AC-4F22-9705-BF5C285472F8}"/>
              </a:ext>
            </a:extLst>
          </p:cNvPr>
          <p:cNvSpPr/>
          <p:nvPr/>
        </p:nvSpPr>
        <p:spPr>
          <a:xfrm>
            <a:off x="4187825" y="1611313"/>
            <a:ext cx="503238" cy="36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Leva puščica 8">
            <a:extLst>
              <a:ext uri="{FF2B5EF4-FFF2-40B4-BE49-F238E27FC236}">
                <a16:creationId xmlns:a16="http://schemas.microsoft.com/office/drawing/2014/main" id="{C0115017-8143-459C-BAC3-398CD66F9790}"/>
              </a:ext>
            </a:extLst>
          </p:cNvPr>
          <p:cNvSpPr/>
          <p:nvPr/>
        </p:nvSpPr>
        <p:spPr>
          <a:xfrm>
            <a:off x="6659563" y="1997075"/>
            <a:ext cx="504825" cy="360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Leva puščica 9">
            <a:extLst>
              <a:ext uri="{FF2B5EF4-FFF2-40B4-BE49-F238E27FC236}">
                <a16:creationId xmlns:a16="http://schemas.microsoft.com/office/drawing/2014/main" id="{A8EA2DDC-6ACE-4BDD-928A-51D806866393}"/>
              </a:ext>
            </a:extLst>
          </p:cNvPr>
          <p:cNvSpPr/>
          <p:nvPr/>
        </p:nvSpPr>
        <p:spPr>
          <a:xfrm>
            <a:off x="4787900" y="1916113"/>
            <a:ext cx="504825" cy="36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Leva puščica 10">
            <a:extLst>
              <a:ext uri="{FF2B5EF4-FFF2-40B4-BE49-F238E27FC236}">
                <a16:creationId xmlns:a16="http://schemas.microsoft.com/office/drawing/2014/main" id="{BA823392-0FDF-4E3B-9E76-81969711AFB4}"/>
              </a:ext>
            </a:extLst>
          </p:cNvPr>
          <p:cNvSpPr/>
          <p:nvPr/>
        </p:nvSpPr>
        <p:spPr>
          <a:xfrm>
            <a:off x="4356100" y="2663825"/>
            <a:ext cx="503238" cy="360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Leva puščica 11">
            <a:extLst>
              <a:ext uri="{FF2B5EF4-FFF2-40B4-BE49-F238E27FC236}">
                <a16:creationId xmlns:a16="http://schemas.microsoft.com/office/drawing/2014/main" id="{248A6F7F-B27F-484C-88DB-799742F85C00}"/>
              </a:ext>
            </a:extLst>
          </p:cNvPr>
          <p:cNvSpPr/>
          <p:nvPr/>
        </p:nvSpPr>
        <p:spPr>
          <a:xfrm>
            <a:off x="7308850" y="2205038"/>
            <a:ext cx="503238" cy="36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1277" name="Picture 2">
            <a:extLst>
              <a:ext uri="{FF2B5EF4-FFF2-40B4-BE49-F238E27FC236}">
                <a16:creationId xmlns:a16="http://schemas.microsoft.com/office/drawing/2014/main" id="{79EC87BC-EC46-4622-84BA-5DDDEC58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30527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PoljeZBesedilom 12">
            <a:extLst>
              <a:ext uri="{FF2B5EF4-FFF2-40B4-BE49-F238E27FC236}">
                <a16:creationId xmlns:a16="http://schemas.microsoft.com/office/drawing/2014/main" id="{96BDCA77-0843-431B-817B-F326060B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92225"/>
            <a:ext cx="230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/>
              <a:t>LOS ANGELES</a:t>
            </a: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Poletje</Template>
  <TotalTime>0</TotalTime>
  <Words>373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Courier New</vt:lpstr>
      <vt:lpstr>Wingdings 2</vt:lpstr>
      <vt:lpstr>Summer</vt:lpstr>
      <vt:lpstr>DRŽAVE SEVERNE AMERIKE</vt:lpstr>
      <vt:lpstr>DRŽAVE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 IN ZAKLJUČEK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2019-05-31T08:39:32Z</dcterms:created>
  <dcterms:modified xsi:type="dcterms:W3CDTF">2019-05-31T08:39:32Z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