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BAA52BF-6D8D-4761-AAFB-5ABECB0C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4F30-425B-4047-BB22-0EBB3412DF1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CF8622D-30A6-4180-9E06-7C97118F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A251DA-ACE2-4DF6-80D3-E9D2AE39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A40E-4DF0-4348-B4C7-B9A62B8706A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68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04BCE2D-E424-4DF1-BC00-9E1C0F76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5DC5-058D-4DA7-8A2A-B37A58C3F24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1248482-E8FF-43E1-8C7F-471E3080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394C9C-A530-45E3-8F86-C06054A9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7C3B-9495-4996-AC1F-38E96AC1837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1448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A5ADDA-9BAE-4376-A9FE-259C27DD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E140-156E-4C88-9AFA-845F46FE9BD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47BCA9E-22C8-4821-B83E-B2944635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0C3259A-A6FC-45B5-96CD-70661B03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F114-8252-4F45-9AFE-C107DA09D2B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8698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9AA3AFE-E821-4B5F-B990-231E91F8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4438-78CA-4426-B3FE-DCA0B276EFF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9CEF31D-64F4-402F-A52E-6AC9DA07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56D9C9-B92C-4C0E-9793-D0CC9CDD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8E47-FBC7-4B32-80C4-DAF3B24EBDA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368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6FCFA89-B33E-4398-AEF8-BF336E50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7395-35CF-4F72-988D-8C3F1533C2E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F63A05C-AE38-4363-8EC3-FB1B2064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D6766D6-3856-4B76-9AF1-2C720D53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D0DC-3988-4427-8188-E126C5DB278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313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C253937-B749-4EAD-88D2-1E1C216D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91A0-6A53-4A9B-BCE8-DF50B77E8CB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B681ED3-9BCB-49F8-A7A5-8B5B499D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61D3568-7553-4377-9A60-0A4223D5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4A1C-143A-49B7-A3B1-0B648602232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243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3D19F25-1269-4B31-8ADA-52AB7778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6D7F-167B-4A52-AF93-E24CCEBB2DC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930C39E-8718-4B9B-91CA-81EDC5FF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4C95CBB6-BB03-4A43-8BA4-FAAEABB4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7B74-B1B9-4A76-9EC8-57CD5C6BE68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150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418F8889-0344-4C48-AA1B-B8DC7583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3BC4-BDAF-4A95-A418-8C7A1FF73C9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C9DC561-9A26-485E-A5F3-A1D2B1E4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C0E6397-FDA4-464F-BAA8-DC005194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CC5D-3064-4557-81D4-CDC34CD637B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10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25C1C8D-40F9-4C76-B921-238A0B84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9B42-9B1F-492C-BEE1-3B20143EED4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4559A74-9A98-4CB1-8A2D-37761C2D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EBFDD8C-7728-4666-9893-B575D454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D1718-2E80-476E-8B3F-404C119E0E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3294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E467684-9AF2-4D40-BA82-BFD10208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D09B-BB7C-4E81-B2E9-267E2D5E443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8E73B87-F9CD-420D-B0CC-E38F5942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E260B91-9350-4092-8985-D897D44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CBB3-D56D-4F55-9262-9EC6E773FBA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314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0C120D0-AEC9-480A-863A-711F3537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5F21-3970-4FFB-A274-76C2020C9E9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07818A2-C3A7-4C95-9B94-1243E613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DB714C3-3276-4868-99F9-7DCEFB1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AAFC5-06D2-4FF7-A2CB-8E25D87DE0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0927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3209ADE-9C50-40A0-8D32-933CE2B17A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5BE3853F-2944-4BDF-ACDA-1E825F2C3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A3998FD-52EA-4BD9-8953-6AA10B4FF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255FD-35B2-4204-8B6D-D005A1A3894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3AA1CC-9116-4D5F-B72C-092C4CC03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A639B6C-F667-47C9-87DB-05220C70B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04EC61-FB32-4314-953B-532D6DFF057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-MUWJWqOv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579180B1-6129-4CEF-B1C0-208AD4934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3195637"/>
          </a:xfrm>
        </p:spPr>
        <p:txBody>
          <a:bodyPr/>
          <a:lstStyle/>
          <a:p>
            <a:r>
              <a:rPr lang="sl-SI" altLang="sl-SI" sz="10000"/>
              <a:t>DUBAJ</a:t>
            </a:r>
            <a:endParaRPr lang="en-US" altLang="sl-SI" sz="10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30FFF9-D890-46BE-9E31-F18EE8B85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Slika 4" descr="kkjmkn.jpg">
            <a:extLst>
              <a:ext uri="{FF2B5EF4-FFF2-40B4-BE49-F238E27FC236}">
                <a16:creationId xmlns:a16="http://schemas.microsoft.com/office/drawing/2014/main" id="{CB65D703-06DB-4FD2-A036-9388DAB6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853281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7B3D6299-05B4-450D-852D-D6EBFA9A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DUBAJ NEKOČ IN DANES</a:t>
            </a:r>
            <a:endParaRPr lang="en-US" altLang="sl-SI"/>
          </a:p>
        </p:txBody>
      </p:sp>
      <p:pic>
        <p:nvPicPr>
          <p:cNvPr id="3075" name="Ograda vsebine 3" descr="lal.jpg">
            <a:extLst>
              <a:ext uri="{FF2B5EF4-FFF2-40B4-BE49-F238E27FC236}">
                <a16:creationId xmlns:a16="http://schemas.microsoft.com/office/drawing/2014/main" id="{5DEDFC8C-1105-4FF4-8F3E-3B35DF43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8405812" cy="31781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6E3175-89FE-4B36-BAFB-15D2A6D4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Dubaj</a:t>
            </a:r>
            <a:r>
              <a:rPr lang="sl-SI" dirty="0"/>
              <a:t> je mesto, ki se nahaja v Združenih arabskih emiratih. Je eno </a:t>
            </a:r>
            <a:r>
              <a:rPr lang="sl-SI" dirty="0" err="1"/>
              <a:t>največih</a:t>
            </a:r>
            <a:r>
              <a:rPr lang="sl-SI" dirty="0"/>
              <a:t> turističnih središč 21. stoletja. </a:t>
            </a:r>
            <a:endParaRPr lang="en-US" dirty="0"/>
          </a:p>
        </p:txBody>
      </p:sp>
      <p:pic>
        <p:nvPicPr>
          <p:cNvPr id="4099" name="Ograda vsebine 3" descr="22.jpg">
            <a:extLst>
              <a:ext uri="{FF2B5EF4-FFF2-40B4-BE49-F238E27FC236}">
                <a16:creationId xmlns:a16="http://schemas.microsoft.com/office/drawing/2014/main" id="{7508B2DC-16CB-4145-95A1-E4D27FADF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588" y="1844675"/>
            <a:ext cx="6854825" cy="4281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42FD0-A6E4-4C08-99E6-685AD7FC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/>
              <a:t>Burj</a:t>
            </a:r>
            <a:r>
              <a:rPr lang="sl-SI" b="1" dirty="0"/>
              <a:t> </a:t>
            </a:r>
            <a:r>
              <a:rPr lang="sl-SI" b="1" dirty="0" err="1"/>
              <a:t>Khalifa</a:t>
            </a:r>
            <a:r>
              <a:rPr lang="sl-SI" b="1" dirty="0"/>
              <a:t> </a:t>
            </a:r>
            <a:r>
              <a:rPr lang="sl-SI" dirty="0"/>
              <a:t>je s svojimi 828m višine najvišja stolpnica na svetu.</a:t>
            </a:r>
            <a:endParaRPr lang="en-US" dirty="0"/>
          </a:p>
        </p:txBody>
      </p:sp>
      <p:pic>
        <p:nvPicPr>
          <p:cNvPr id="5123" name="Ograda vsebine 3" descr="page....jpg">
            <a:extLst>
              <a:ext uri="{FF2B5EF4-FFF2-40B4-BE49-F238E27FC236}">
                <a16:creationId xmlns:a16="http://schemas.microsoft.com/office/drawing/2014/main" id="{65AADC00-D937-4E1F-B960-AA31E6B2E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381750" cy="51133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8D63A-B9C4-4256-BF41-8C9B3311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/>
              <a:t>The</a:t>
            </a:r>
            <a:r>
              <a:rPr lang="sl-SI" b="1" dirty="0"/>
              <a:t> Palm </a:t>
            </a:r>
            <a:r>
              <a:rPr lang="sl-SI" b="1" dirty="0" err="1"/>
              <a:t>Jumeirah</a:t>
            </a:r>
            <a:r>
              <a:rPr lang="sl-SI" b="1" dirty="0"/>
              <a:t> </a:t>
            </a:r>
            <a:r>
              <a:rPr lang="sl-SI" dirty="0"/>
              <a:t>– največji umetno zgrajen otok, ki je viden z vesolja.</a:t>
            </a:r>
            <a:endParaRPr lang="en-US" dirty="0"/>
          </a:p>
        </p:txBody>
      </p:sp>
      <p:pic>
        <p:nvPicPr>
          <p:cNvPr id="6147" name="Ograda vsebine 3" descr="page..jpg">
            <a:extLst>
              <a:ext uri="{FF2B5EF4-FFF2-40B4-BE49-F238E27FC236}">
                <a16:creationId xmlns:a16="http://schemas.microsoft.com/office/drawing/2014/main" id="{C43B0CE9-8F15-409F-9F42-17D8C738B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148388" cy="4924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96489BE7-C5B2-4562-ACAC-CB00E522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057400"/>
          </a:xfrm>
        </p:spPr>
        <p:txBody>
          <a:bodyPr/>
          <a:lstStyle/>
          <a:p>
            <a:pPr algn="ctr"/>
            <a:r>
              <a:rPr lang="sl-SI" altLang="sl-SI" sz="4000"/>
              <a:t>Burj Al Arab </a:t>
            </a:r>
            <a:r>
              <a:rPr lang="sl-SI" altLang="sl-SI" sz="4000" b="0"/>
              <a:t>je edini hotel na svetu s sedmimi zvezdicami</a:t>
            </a:r>
            <a:endParaRPr lang="en-US" altLang="sl-SI" sz="4000" b="0"/>
          </a:p>
        </p:txBody>
      </p:sp>
      <p:pic>
        <p:nvPicPr>
          <p:cNvPr id="7171" name="Ograda slike 4" descr="pagell.jpg">
            <a:extLst>
              <a:ext uri="{FF2B5EF4-FFF2-40B4-BE49-F238E27FC236}">
                <a16:creationId xmlns:a16="http://schemas.microsoft.com/office/drawing/2014/main" id="{7B84EED9-C3C1-4EFC-AC06-3A98A787E6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198"/>
          <a:stretch>
            <a:fillRect/>
          </a:stretch>
        </p:blipFill>
        <p:spPr>
          <a:xfrm>
            <a:off x="1547813" y="350838"/>
            <a:ext cx="6048375" cy="4537075"/>
          </a:xfrm>
        </p:spPr>
      </p:pic>
      <p:sp>
        <p:nvSpPr>
          <p:cNvPr id="7172" name="Ograda besedila 3">
            <a:extLst>
              <a:ext uri="{FF2B5EF4-FFF2-40B4-BE49-F238E27FC236}">
                <a16:creationId xmlns:a16="http://schemas.microsoft.com/office/drawing/2014/main" id="{FF48F55F-B1BC-4D41-8C27-C7F74FB4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E0BE4CF-E579-4A1B-84FC-5C046C48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Dubaj – raj za nakupovalce</a:t>
            </a:r>
            <a:endParaRPr lang="en-US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88DAE8E-55B5-4A6D-942B-D200491A5F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7030A0"/>
                </a:solidFill>
              </a:rPr>
              <a:t>Dubai Mall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  <p:sp>
        <p:nvSpPr>
          <p:cNvPr id="8196" name="Ograda vsebine 3">
            <a:extLst>
              <a:ext uri="{FF2B5EF4-FFF2-40B4-BE49-F238E27FC236}">
                <a16:creationId xmlns:a16="http://schemas.microsoft.com/office/drawing/2014/main" id="{F3E46159-AC25-4F67-8268-D02FB23A2A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7030A0"/>
                </a:solidFill>
              </a:rPr>
              <a:t>Mall of the Emirates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  <p:pic>
        <p:nvPicPr>
          <p:cNvPr id="8197" name="Slika 4" descr="dubm.jpg">
            <a:extLst>
              <a:ext uri="{FF2B5EF4-FFF2-40B4-BE49-F238E27FC236}">
                <a16:creationId xmlns:a16="http://schemas.microsoft.com/office/drawing/2014/main" id="{9E76AB2A-65A7-47AE-9BD9-E7D7F204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70113"/>
            <a:ext cx="36036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Slika 5" descr="pagepm.jpg">
            <a:extLst>
              <a:ext uri="{FF2B5EF4-FFF2-40B4-BE49-F238E27FC236}">
                <a16:creationId xmlns:a16="http://schemas.microsoft.com/office/drawing/2014/main" id="{DB695B3B-FAFD-4009-9259-4CA35BA0C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6337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E2EC7-A6DB-480F-A06B-DC86AAFA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089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Dubaj se je z letošnjim razkošnim novoletnim ognjemetom zapisal v </a:t>
            </a:r>
            <a:r>
              <a:rPr lang="sl-SI" dirty="0" err="1"/>
              <a:t>Guinessovo</a:t>
            </a:r>
            <a:r>
              <a:rPr lang="sl-SI" dirty="0"/>
              <a:t> knjigo rekordov</a:t>
            </a:r>
            <a:br>
              <a:rPr lang="sl-SI" dirty="0"/>
            </a:br>
            <a:endParaRPr lang="en-US" dirty="0"/>
          </a:p>
        </p:txBody>
      </p:sp>
      <p:pic>
        <p:nvPicPr>
          <p:cNvPr id="9219" name="Ograda vsebine 3" descr="pagellllll.jpg">
            <a:extLst>
              <a:ext uri="{FF2B5EF4-FFF2-40B4-BE49-F238E27FC236}">
                <a16:creationId xmlns:a16="http://schemas.microsoft.com/office/drawing/2014/main" id="{795A19C4-D37E-4622-89CA-CF09264AF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133600"/>
            <a:ext cx="6373813" cy="4260850"/>
          </a:xfrm>
        </p:spPr>
      </p:pic>
      <p:sp>
        <p:nvSpPr>
          <p:cNvPr id="9220" name="Pravokotnik 4">
            <a:extLst>
              <a:ext uri="{FF2B5EF4-FFF2-40B4-BE49-F238E27FC236}">
                <a16:creationId xmlns:a16="http://schemas.microsoft.com/office/drawing/2014/main" id="{8F0AC39B-3CC6-4B62-9B55-755BB647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429375"/>
            <a:ext cx="494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l-SI">
                <a:hlinkClick r:id="rId3"/>
              </a:rPr>
              <a:t>Dubai Fireworks</a:t>
            </a:r>
            <a:endParaRPr lang="en-US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DUBAJ</vt:lpstr>
      <vt:lpstr>DUBAJ NEKOČ IN DANES</vt:lpstr>
      <vt:lpstr>Dubaj je mesto, ki se nahaja v Združenih arabskih emiratih. Je eno največih turističnih središč 21. stoletja. </vt:lpstr>
      <vt:lpstr>Burj Khalifa je s svojimi 828m višine najvišja stolpnica na svetu.</vt:lpstr>
      <vt:lpstr>The Palm Jumeirah – največji umetno zgrajen otok, ki je viden z vesolja.</vt:lpstr>
      <vt:lpstr>Burj Al Arab je edini hotel na svetu s sedmimi zvezdicami</vt:lpstr>
      <vt:lpstr>Dubaj – raj za nakupovalce</vt:lpstr>
      <vt:lpstr>Dubaj se je z letošnjim razkošnim novoletnim ognjemetom zapisal v Guinessovo knjigo rekordov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2019-05-31T08:39:32Z</dcterms:created>
  <dcterms:modified xsi:type="dcterms:W3CDTF">2019-05-31T08:39:32Z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