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815EA2AA-DB38-4C07-A160-2C34862454F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8">
            <a:extLst>
              <a:ext uri="{FF2B5EF4-FFF2-40B4-BE49-F238E27FC236}">
                <a16:creationId xmlns:a16="http://schemas.microsoft.com/office/drawing/2014/main" id="{E35B69B7-A28F-4C0C-A00F-BDBC9457D86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525B4DCC-28B0-4795-B496-261C317603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0ECB1E03-EEC0-4B3E-9C0F-F3EEC9A480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1">
            <a:extLst>
              <a:ext uri="{FF2B5EF4-FFF2-40B4-BE49-F238E27FC236}">
                <a16:creationId xmlns:a16="http://schemas.microsoft.com/office/drawing/2014/main" id="{865494AD-24F5-4953-8221-B1EF61D1F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6">
            <a:extLst>
              <a:ext uri="{FF2B5EF4-FFF2-40B4-BE49-F238E27FC236}">
                <a16:creationId xmlns:a16="http://schemas.microsoft.com/office/drawing/2014/main" id="{980C1B4D-6D3A-48B3-B870-3B34D0B86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avokotnik 9">
            <a:extLst>
              <a:ext uri="{FF2B5EF4-FFF2-40B4-BE49-F238E27FC236}">
                <a16:creationId xmlns:a16="http://schemas.microsoft.com/office/drawing/2014/main" id="{65D369AC-0047-44E0-BD4A-222CBD75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BAD2CC97-5634-4C95-AD70-B667856B25DA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970405F-0E9F-43AF-98E4-5B7D26DAA2F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F527C75E-3CA0-438B-9C33-12A14C0E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45D6-26AC-49B3-9DC5-6EB00C1AD4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5CC38EF4-BBAB-4B14-8A0F-11F31987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39F3EEED-5CE3-4058-96B3-CC581A8E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216A50B-2298-4461-82BA-C21CD11F9F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7450078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87CC763-A6C0-4A30-B082-544CED5F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50D8-C04E-40DE-B280-D5F2E7E284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8509828-1797-44FC-A0A7-DCD1DDD1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5E2F543-7C7F-4F19-BB61-52F921FF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8CA8-FC06-4686-9A25-67CDC7382A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50582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B35538A5-50D9-4F6C-9236-03D7CD40E1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BCFF72EA-ED33-4C05-BE55-81015CFAC0D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AA77194B-AAC3-4B57-AF4A-5B606D0027B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970E2A6B-3214-48C0-878C-5ACB374271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7D98DDA0-14B1-4A20-8AC8-530BE5047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80F664B0-D900-4216-B1FF-233E64C2C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6B5BA865-A0B0-4B5A-A926-271EC87C539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F429A6F2-8673-48C0-8D81-72E3D296BE73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>
            <a:extLst>
              <a:ext uri="{FF2B5EF4-FFF2-40B4-BE49-F238E27FC236}">
                <a16:creationId xmlns:a16="http://schemas.microsoft.com/office/drawing/2014/main" id="{7AB6B3A8-8BEC-488B-9A98-DE1735FBB43A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številke diapozitiva 5">
            <a:extLst>
              <a:ext uri="{FF2B5EF4-FFF2-40B4-BE49-F238E27FC236}">
                <a16:creationId xmlns:a16="http://schemas.microsoft.com/office/drawing/2014/main" id="{5324B4BB-B077-4D21-A8BC-3898C91C6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6CE0228-97C0-4AF4-B3A6-DFD8752E7E0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datuma 3">
            <a:extLst>
              <a:ext uri="{FF2B5EF4-FFF2-40B4-BE49-F238E27FC236}">
                <a16:creationId xmlns:a16="http://schemas.microsoft.com/office/drawing/2014/main" id="{546DAF82-EE68-48AE-B042-0DFBF92897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BEC4-067A-44E3-BFCE-5579653F55D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AF223785-2685-48E7-BA8A-FB25CC2906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15624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CF083C6-FCF3-4782-BB54-C44013B8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128A-9075-4E4F-A2BC-0F00DD8F3FA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827FE7F-399B-4951-852A-5D9FB729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055FD9D-E1AB-4E6C-9C8B-865F7C91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4B169E9-C3D9-4C79-BB34-A8FE8200E3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773063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6">
            <a:extLst>
              <a:ext uri="{FF2B5EF4-FFF2-40B4-BE49-F238E27FC236}">
                <a16:creationId xmlns:a16="http://schemas.microsoft.com/office/drawing/2014/main" id="{7E12B6AC-A07D-48B6-90E0-F488BAEC74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305C6FA1-E24C-4FBB-BDE1-482283547D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5">
            <a:extLst>
              <a:ext uri="{FF2B5EF4-FFF2-40B4-BE49-F238E27FC236}">
                <a16:creationId xmlns:a16="http://schemas.microsoft.com/office/drawing/2014/main" id="{02EE7606-EAA4-40B2-A6F9-D333805FFBA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67E5868B-6928-4CA0-8E4A-D5660636CF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58537E5B-1031-4823-A85F-D95A30359D0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D8C73EE5-5A92-44AB-9D8C-AAE6D67F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F0C9C424-14D2-4994-9469-2F206EC1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13">
            <a:extLst>
              <a:ext uri="{FF2B5EF4-FFF2-40B4-BE49-F238E27FC236}">
                <a16:creationId xmlns:a16="http://schemas.microsoft.com/office/drawing/2014/main" id="{0F639314-81E6-4D37-88E2-78DD011B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7">
            <a:extLst>
              <a:ext uri="{FF2B5EF4-FFF2-40B4-BE49-F238E27FC236}">
                <a16:creationId xmlns:a16="http://schemas.microsoft.com/office/drawing/2014/main" id="{D3BA5D00-2ABF-487D-A9F7-6CBAE8707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58A4C8C8-A99C-4172-A5A3-DC78130E7A7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605549C6-1C51-408D-A642-B9DD806098A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D2871CF4-43A2-463A-9728-AF6D6C736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Ograda datuma 3">
            <a:extLst>
              <a:ext uri="{FF2B5EF4-FFF2-40B4-BE49-F238E27FC236}">
                <a16:creationId xmlns:a16="http://schemas.microsoft.com/office/drawing/2014/main" id="{C9BE4891-93BF-4BA6-861E-4217ED363D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3842-4A95-48F6-B2E7-BCD80AB9D4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7" name="Ograda številke diapozitiva 5">
            <a:extLst>
              <a:ext uri="{FF2B5EF4-FFF2-40B4-BE49-F238E27FC236}">
                <a16:creationId xmlns:a16="http://schemas.microsoft.com/office/drawing/2014/main" id="{743B69EA-9E5D-4DA7-86A2-504291A2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3D857D4-C35F-48C0-BD3E-2E51B8C4A7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2794945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950E22CE-C198-490B-97E1-E831CAC895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55BCCACE-6979-4111-9C6A-2B7FC681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100E-864D-4B93-8D5C-8FAE8982B7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E2EE2D03-DC26-4588-9F7E-9F06CE3D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C59017D8-B8EB-4E98-AE0C-03CF74F0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52B55-1A33-48F6-8B76-615216C1D0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537391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9">
            <a:extLst>
              <a:ext uri="{FF2B5EF4-FFF2-40B4-BE49-F238E27FC236}">
                <a16:creationId xmlns:a16="http://schemas.microsoft.com/office/drawing/2014/main" id="{CE2D50D3-67A4-42E6-A54B-6D1BFEBE4F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Pravokotnik 19">
            <a:extLst>
              <a:ext uri="{FF2B5EF4-FFF2-40B4-BE49-F238E27FC236}">
                <a16:creationId xmlns:a16="http://schemas.microsoft.com/office/drawing/2014/main" id="{85199218-D9F6-45FD-901C-403F3AE89E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7DD56C81-23AE-41EC-83CC-84AE6B68ABA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20">
            <a:extLst>
              <a:ext uri="{FF2B5EF4-FFF2-40B4-BE49-F238E27FC236}">
                <a16:creationId xmlns:a16="http://schemas.microsoft.com/office/drawing/2014/main" id="{CA344ACC-E22A-4C68-A637-6DE22C21B4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1" name="Pravokotnik 21">
            <a:extLst>
              <a:ext uri="{FF2B5EF4-FFF2-40B4-BE49-F238E27FC236}">
                <a16:creationId xmlns:a16="http://schemas.microsoft.com/office/drawing/2014/main" id="{9025C24E-FF4E-4D57-9157-0298FDC49D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2" name="Pravokotnik 10">
            <a:extLst>
              <a:ext uri="{FF2B5EF4-FFF2-40B4-BE49-F238E27FC236}">
                <a16:creationId xmlns:a16="http://schemas.microsoft.com/office/drawing/2014/main" id="{AE57F1A2-CDA8-401D-80D0-21C10B218C15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BF26E13-BCB3-4C30-A176-1C6DFFC9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8DA01425-C09F-41E3-A553-2A6BAEF46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avokotnik 17">
            <a:extLst>
              <a:ext uri="{FF2B5EF4-FFF2-40B4-BE49-F238E27FC236}">
                <a16:creationId xmlns:a16="http://schemas.microsoft.com/office/drawing/2014/main" id="{54D70CFE-A649-4BF6-8AC7-A5561DDD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24">
            <a:extLst>
              <a:ext uri="{FF2B5EF4-FFF2-40B4-BE49-F238E27FC236}">
                <a16:creationId xmlns:a16="http://schemas.microsoft.com/office/drawing/2014/main" id="{CE500302-0FB2-4082-8FF4-9D7340392632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>
            <a:extLst>
              <a:ext uri="{FF2B5EF4-FFF2-40B4-BE49-F238E27FC236}">
                <a16:creationId xmlns:a16="http://schemas.microsoft.com/office/drawing/2014/main" id="{FCA89C34-6BD9-4AD5-B453-5AC5C2F75118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8" name="Ograda datuma 6">
            <a:extLst>
              <a:ext uri="{FF2B5EF4-FFF2-40B4-BE49-F238E27FC236}">
                <a16:creationId xmlns:a16="http://schemas.microsoft.com/office/drawing/2014/main" id="{E33BC706-75FC-46E8-A0B3-CE0F84F0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2F39-E533-4F08-B701-55FA1F6703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9" name="Ograda noge 7">
            <a:extLst>
              <a:ext uri="{FF2B5EF4-FFF2-40B4-BE49-F238E27FC236}">
                <a16:creationId xmlns:a16="http://schemas.microsoft.com/office/drawing/2014/main" id="{BB05391C-601A-4F08-84E7-931F9851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Ograda številke diapozitiva 8">
            <a:extLst>
              <a:ext uri="{FF2B5EF4-FFF2-40B4-BE49-F238E27FC236}">
                <a16:creationId xmlns:a16="http://schemas.microsoft.com/office/drawing/2014/main" id="{902739E5-7A04-4626-A492-9F203092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71E3F93-9208-4A7D-85AB-F8FA245561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07662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368D873-54BE-4D17-B53A-59A7F645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C6-3798-4D18-A417-C3DB7FA341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B0257497-C542-40D9-9542-938556A3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A417A2EA-4E7A-4983-9F28-48B2E81A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201849A-4157-4021-9589-6AB3049BEC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8929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6">
            <a:extLst>
              <a:ext uri="{FF2B5EF4-FFF2-40B4-BE49-F238E27FC236}">
                <a16:creationId xmlns:a16="http://schemas.microsoft.com/office/drawing/2014/main" id="{D4CFF4D0-19CE-4E9B-8906-0C7C3DB566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3" name="Pravokotnik 7">
            <a:extLst>
              <a:ext uri="{FF2B5EF4-FFF2-40B4-BE49-F238E27FC236}">
                <a16:creationId xmlns:a16="http://schemas.microsoft.com/office/drawing/2014/main" id="{2344FEC9-4C5F-418A-A609-333559DD3BE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4" name="Pravokotnik 9">
            <a:extLst>
              <a:ext uri="{FF2B5EF4-FFF2-40B4-BE49-F238E27FC236}">
                <a16:creationId xmlns:a16="http://schemas.microsoft.com/office/drawing/2014/main" id="{58063CF5-37D7-4D97-ABD3-2A2F2258DC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8">
            <a:extLst>
              <a:ext uri="{FF2B5EF4-FFF2-40B4-BE49-F238E27FC236}">
                <a16:creationId xmlns:a16="http://schemas.microsoft.com/office/drawing/2014/main" id="{D1772F22-2D4E-47CB-8F8E-6CE7E90B37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4">
            <a:extLst>
              <a:ext uri="{FF2B5EF4-FFF2-40B4-BE49-F238E27FC236}">
                <a16:creationId xmlns:a16="http://schemas.microsoft.com/office/drawing/2014/main" id="{92412092-4434-4DF7-9CA6-A7A6ECA3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k 5">
            <a:extLst>
              <a:ext uri="{FF2B5EF4-FFF2-40B4-BE49-F238E27FC236}">
                <a16:creationId xmlns:a16="http://schemas.microsoft.com/office/drawing/2014/main" id="{A824CCEF-8FE7-4F48-84C1-3ABC1966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Ograda datuma 1">
            <a:extLst>
              <a:ext uri="{FF2B5EF4-FFF2-40B4-BE49-F238E27FC236}">
                <a16:creationId xmlns:a16="http://schemas.microsoft.com/office/drawing/2014/main" id="{C219DEB4-7C58-4DBF-83AC-08319355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D9BA-B34D-47B1-8DE4-73F3DB5493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2">
            <a:extLst>
              <a:ext uri="{FF2B5EF4-FFF2-40B4-BE49-F238E27FC236}">
                <a16:creationId xmlns:a16="http://schemas.microsoft.com/office/drawing/2014/main" id="{5469A4FB-F2D3-474F-AB82-70400AE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3">
            <a:extLst>
              <a:ext uri="{FF2B5EF4-FFF2-40B4-BE49-F238E27FC236}">
                <a16:creationId xmlns:a16="http://schemas.microsoft.com/office/drawing/2014/main" id="{9588F1D5-D4E4-4846-9D32-E5668AD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9D0F9-3B34-4993-8881-6445CE8D79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476867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8">
            <a:extLst>
              <a:ext uri="{FF2B5EF4-FFF2-40B4-BE49-F238E27FC236}">
                <a16:creationId xmlns:a16="http://schemas.microsoft.com/office/drawing/2014/main" id="{0E0B46A7-BFE7-410D-896F-4ED3FDD93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4">
            <a:extLst>
              <a:ext uri="{FF2B5EF4-FFF2-40B4-BE49-F238E27FC236}">
                <a16:creationId xmlns:a16="http://schemas.microsoft.com/office/drawing/2014/main" id="{E1B4CE6A-14CD-4802-BE47-6EA5E89FB48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301C8DC1-F3D0-40FD-B725-C114493C92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BDEAB373-1D84-4C20-A570-5E055D42CED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E6B21B57-B639-4A0F-8F9C-50CF6B284D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01359289-4A73-492A-BB7B-2D1721CF1E1F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BE4A657B-EC4A-4D50-8336-3B44BE4ED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8">
            <a:extLst>
              <a:ext uri="{FF2B5EF4-FFF2-40B4-BE49-F238E27FC236}">
                <a16:creationId xmlns:a16="http://schemas.microsoft.com/office/drawing/2014/main" id="{30A3EA0F-4804-447C-BA19-071A4E187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EFE847C9-8104-4FDB-AD60-BFCE096B100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A85C7139-3CEF-40DD-9A0B-A4C4D47806F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0">
            <a:extLst>
              <a:ext uri="{FF2B5EF4-FFF2-40B4-BE49-F238E27FC236}">
                <a16:creationId xmlns:a16="http://schemas.microsoft.com/office/drawing/2014/main" id="{8CA31FC8-392D-4724-9333-F786029E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A509ACAB-D2C9-454D-9AA8-E8963BB33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74FC2CB-A356-447E-8CA8-2FF56962BC2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62596814-1064-4D98-BE8F-A0F6AD8B21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CBB9-3D7F-4B7A-8E2D-3472C4D96B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3E3A28BD-A65B-4C73-AB3C-87E73963DA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20875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20">
            <a:extLst>
              <a:ext uri="{FF2B5EF4-FFF2-40B4-BE49-F238E27FC236}">
                <a16:creationId xmlns:a16="http://schemas.microsoft.com/office/drawing/2014/main" id="{DD4A2886-36C9-4368-AF4E-3C3C60476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8">
            <a:extLst>
              <a:ext uri="{FF2B5EF4-FFF2-40B4-BE49-F238E27FC236}">
                <a16:creationId xmlns:a16="http://schemas.microsoft.com/office/drawing/2014/main" id="{5EEEF8BF-B1C5-488D-88E1-E4676C0D4D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8DAE0169-0576-40A3-81AC-490BA61CBE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6">
            <a:extLst>
              <a:ext uri="{FF2B5EF4-FFF2-40B4-BE49-F238E27FC236}">
                <a16:creationId xmlns:a16="http://schemas.microsoft.com/office/drawing/2014/main" id="{A809CCD7-F5C3-4E58-908A-E9A6AA66C1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7">
            <a:extLst>
              <a:ext uri="{FF2B5EF4-FFF2-40B4-BE49-F238E27FC236}">
                <a16:creationId xmlns:a16="http://schemas.microsoft.com/office/drawing/2014/main" id="{E16157CF-4452-4B5F-9D44-50245C95E7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9">
            <a:extLst>
              <a:ext uri="{FF2B5EF4-FFF2-40B4-BE49-F238E27FC236}">
                <a16:creationId xmlns:a16="http://schemas.microsoft.com/office/drawing/2014/main" id="{C56ADC80-89F0-48D4-BB67-12509DB4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59574A77-43E3-4202-B26F-653C48437A9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4">
            <a:extLst>
              <a:ext uri="{FF2B5EF4-FFF2-40B4-BE49-F238E27FC236}">
                <a16:creationId xmlns:a16="http://schemas.microsoft.com/office/drawing/2014/main" id="{37BD1BAE-C02F-4770-9CE9-BBC40E91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1">
            <a:extLst>
              <a:ext uri="{FF2B5EF4-FFF2-40B4-BE49-F238E27FC236}">
                <a16:creationId xmlns:a16="http://schemas.microsoft.com/office/drawing/2014/main" id="{65FA3B27-16B5-4099-B094-26007770C9DA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>
            <a:extLst>
              <a:ext uri="{FF2B5EF4-FFF2-40B4-BE49-F238E27FC236}">
                <a16:creationId xmlns:a16="http://schemas.microsoft.com/office/drawing/2014/main" id="{5D23BF5F-F1F8-4D88-8BA5-F246E0C4F65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1">
            <a:extLst>
              <a:ext uri="{FF2B5EF4-FFF2-40B4-BE49-F238E27FC236}">
                <a16:creationId xmlns:a16="http://schemas.microsoft.com/office/drawing/2014/main" id="{F68581F0-4BAF-4A40-B80B-275E15672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6CF8B6A8-43A1-4711-9C10-FEB8D6811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5AC8E78-A367-45B1-8602-3F40948AFA6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F35EEBFF-FB5A-4095-8042-D0EB104EF82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3224-747C-4495-AC88-D0C6097F23B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249D4B40-DA6C-4B74-8A64-DC98B79ECB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736850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avokotnik 16">
            <a:extLst>
              <a:ext uri="{FF2B5EF4-FFF2-40B4-BE49-F238E27FC236}">
                <a16:creationId xmlns:a16="http://schemas.microsoft.com/office/drawing/2014/main" id="{638BD6D8-B2F6-4514-9D69-0A9557FB09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27" name="Pravokotnik 15">
            <a:extLst>
              <a:ext uri="{FF2B5EF4-FFF2-40B4-BE49-F238E27FC236}">
                <a16:creationId xmlns:a16="http://schemas.microsoft.com/office/drawing/2014/main" id="{5EF0294D-F82D-4F83-9117-846AFACCF6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28" name="Pravokotnik 17">
            <a:extLst>
              <a:ext uri="{FF2B5EF4-FFF2-40B4-BE49-F238E27FC236}">
                <a16:creationId xmlns:a16="http://schemas.microsoft.com/office/drawing/2014/main" id="{D27786E6-7112-46C2-8A13-B3C1A9F421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1029" name="Pravokotnik 18">
            <a:extLst>
              <a:ext uri="{FF2B5EF4-FFF2-40B4-BE49-F238E27FC236}">
                <a16:creationId xmlns:a16="http://schemas.microsoft.com/office/drawing/2014/main" id="{F80EEDA8-D602-4AA4-91CA-D05AFF80EB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7AFC85F-914B-4D2F-B913-4EEB72A6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20DAC47A-4461-430A-BDA7-EAF2EE11A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1458A-DD19-437C-9343-A607772345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38DF0E1-4656-498E-8FAF-464497343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7FED931-0F42-49C1-820E-9B3D07D4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9">
            <a:extLst>
              <a:ext uri="{FF2B5EF4-FFF2-40B4-BE49-F238E27FC236}">
                <a16:creationId xmlns:a16="http://schemas.microsoft.com/office/drawing/2014/main" id="{37414C0B-048F-4C56-B38E-984697F1B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E83EA82-F5A2-4E63-B52A-5B9BAC3F9EB7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224425F4-06E5-4EC7-A4BF-EC72CF71074F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EDE959B7-D2F1-4D71-B4AE-AD9FCD870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164C6C"/>
                </a:solidFill>
              </a:defRPr>
            </a:lvl1pPr>
          </a:lstStyle>
          <a:p>
            <a:fld id="{46C89E55-3F67-4892-B9EB-8C97FA15AD3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8" name="Ograda naslova 21">
            <a:extLst>
              <a:ext uri="{FF2B5EF4-FFF2-40B4-BE49-F238E27FC236}">
                <a16:creationId xmlns:a16="http://schemas.microsoft.com/office/drawing/2014/main" id="{B0327522-F048-4EBF-82BC-25418C8F64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39" name="Ograda besedila 12">
            <a:extLst>
              <a:ext uri="{FF2B5EF4-FFF2-40B4-BE49-F238E27FC236}">
                <a16:creationId xmlns:a16="http://schemas.microsoft.com/office/drawing/2014/main" id="{C1A4877A-6325-4C29-AF7C-02683DEBA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06" r:id="rId10"/>
    <p:sldLayoutId id="2147483716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o.int/pages/index_en.html" TargetMode="External"/><Relationship Id="rId2" Type="http://schemas.openxmlformats.org/officeDocument/2006/relationships/hyperlink" Target="http://ciklon.si/stran/?page_id=116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El_Ni%C3%B1o" TargetMode="External"/><Relationship Id="rId4" Type="http://schemas.openxmlformats.org/officeDocument/2006/relationships/hyperlink" Target="http://svet24.si/clanek/novice/svet/5649f928e6f71/bljiza-se-najhujsi-vremenski-%20pojav-v-zadnjih-15-leti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4ur.com/novice/slovenija/video-zakaj-svet-trepeta-pred-majhnim-deckom-iz-tihega-ocean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5D2430E-ED13-4879-ACA7-8F93186B7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Profesor: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Avtorica: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Predmet: </a:t>
            </a:r>
            <a:r>
              <a:rPr lang="sl-SI"/>
              <a:t>Fizika </a:t>
            </a:r>
            <a:endParaRPr lang="sl-SI" dirty="0"/>
          </a:p>
        </p:txBody>
      </p:sp>
      <p:sp>
        <p:nvSpPr>
          <p:cNvPr id="12291" name="Naslov 1">
            <a:extLst>
              <a:ext uri="{FF2B5EF4-FFF2-40B4-BE49-F238E27FC236}">
                <a16:creationId xmlns:a16="http://schemas.microsoft.com/office/drawing/2014/main" id="{820DDF7F-8D2A-42EA-A1E8-7D78F7E43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El Nino pojav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B111493E-B6B5-4062-875B-A8ED0A28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Viri in literatura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3640BFEB-38EF-4DA1-AF7E-B7B2839A61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u="sng">
                <a:hlinkClick r:id="rId2"/>
              </a:rPr>
              <a:t>http://ciklon.si/stran/?page_id=1160</a:t>
            </a:r>
            <a:r>
              <a:rPr lang="sl-SI" altLang="sl-SI"/>
              <a:t>, </a:t>
            </a:r>
          </a:p>
          <a:p>
            <a:r>
              <a:rPr lang="sl-SI" altLang="sl-SI" u="sng">
                <a:hlinkClick r:id="rId3"/>
              </a:rPr>
              <a:t>https://www.wmo.int/pages/index_en.html</a:t>
            </a:r>
            <a:r>
              <a:rPr lang="sl-SI" altLang="sl-SI"/>
              <a:t>,</a:t>
            </a:r>
          </a:p>
          <a:p>
            <a:r>
              <a:rPr lang="sl-SI" altLang="sl-SI" u="sng">
                <a:hlinkClick r:id="rId4"/>
              </a:rPr>
              <a:t>http://svet24.si/clanek/novice/svet/5649f928e6f71/bljiza-se-najhujsi-vremenski- pojav-v-zadnjih-15-letih</a:t>
            </a:r>
            <a:r>
              <a:rPr lang="sl-SI" altLang="sl-SI"/>
              <a:t>,</a:t>
            </a:r>
          </a:p>
          <a:p>
            <a:r>
              <a:rPr lang="sl-SI" altLang="sl-SI" u="sng">
                <a:hlinkClick r:id="rId5"/>
              </a:rPr>
              <a:t>https://sl.wikipedia.org/wiki/El_Ni%C3%B1o</a:t>
            </a:r>
            <a:endParaRPr lang="sl-SI" altLang="sl-SI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rm4.static.flickr.com/3255/2751340107_ff223847ff.jpg">
            <a:extLst>
              <a:ext uri="{FF2B5EF4-FFF2-40B4-BE49-F238E27FC236}">
                <a16:creationId xmlns:a16="http://schemas.microsoft.com/office/drawing/2014/main" id="{5785A1B9-D684-49D3-A8AC-F039D9E5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5CC46A8D-FA6A-4AA2-BB25-73579FDF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El Nino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39FBB3A-71BE-4B44-A17D-D90744B669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Vremenski pojav</a:t>
            </a:r>
          </a:p>
          <a:p>
            <a:r>
              <a:rPr lang="sl-SI" altLang="sl-SI"/>
              <a:t>Nihanje temperature na vodni gladini v zahodnem delu Tihega oceana</a:t>
            </a:r>
          </a:p>
          <a:p>
            <a:r>
              <a:rPr lang="sl-SI" altLang="sl-SI"/>
              <a:t>Ime El Nino v španščini pomeni dobesedno “deček”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248EAFB-F433-41C3-A161-92D4724C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El Nino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5D2260B3-32EC-426A-8F26-DA743D1487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Glilbert Thomas Walker  prvič opisal pojav, leto 1923</a:t>
            </a:r>
          </a:p>
          <a:p>
            <a:r>
              <a:rPr lang="sl-SI" altLang="sl-SI"/>
              <a:t>Pojavlja se na vsake 3 do 8 let po vsem svetu, tako v Tihem kot v Atlantskem in Indijskem oceanu</a:t>
            </a:r>
          </a:p>
          <a:p>
            <a:r>
              <a:rPr lang="sl-SI" altLang="sl-SI"/>
              <a:t>Najbolj znan vremenski pojav, ki ga ni mogoče napovedati</a:t>
            </a:r>
          </a:p>
        </p:txBody>
      </p:sp>
      <p:pic>
        <p:nvPicPr>
          <p:cNvPr id="14340" name="Slika 3" descr="https://i.ytimg.com/vi/vy6dj_ZWOos/maxresdefault.jpg">
            <a:extLst>
              <a:ext uri="{FF2B5EF4-FFF2-40B4-BE49-F238E27FC236}">
                <a16:creationId xmlns:a16="http://schemas.microsoft.com/office/drawing/2014/main" id="{72F1172C-0CC2-48BE-BA31-35BB6DF2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4286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http://www.weatheronline.co.uk/reports/gifs/gilbert_walker_0.gif">
            <a:extLst>
              <a:ext uri="{FF2B5EF4-FFF2-40B4-BE49-F238E27FC236}">
                <a16:creationId xmlns:a16="http://schemas.microsoft.com/office/drawing/2014/main" id="{DAAFADD3-35FC-44FD-B0FC-19663279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500438"/>
            <a:ext cx="19431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91E0F7E9-CEDC-45F4-A77D-1C5ED209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Walkerjevo kroženje</a:t>
            </a:r>
          </a:p>
        </p:txBody>
      </p:sp>
      <p:pic>
        <p:nvPicPr>
          <p:cNvPr id="15363" name="Ograda vsebine 3" descr="http://www.modrijan.si/slv/content/download/9907/118971/file/Pojav%20El%20Nino.jpg">
            <a:extLst>
              <a:ext uri="{FF2B5EF4-FFF2-40B4-BE49-F238E27FC236}">
                <a16:creationId xmlns:a16="http://schemas.microsoft.com/office/drawing/2014/main" id="{656C0BA2-9FA1-4BB7-AD16-182290A44F05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71625"/>
            <a:ext cx="8286750" cy="4643438"/>
          </a:xfr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7558EB74-5448-4C0C-9F3C-CEB66B70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Napovedovanje pojava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F5DF381C-289A-440C-AF3A-3C2D606E9B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Najbolj znan vremenski pojav, ki ga ni mogoče napovedati</a:t>
            </a:r>
          </a:p>
          <a:p>
            <a:r>
              <a:rPr lang="sl-SI" altLang="sl-SI"/>
              <a:t>Stephen Zebiak in Mark Cane</a:t>
            </a:r>
          </a:p>
          <a:p>
            <a:r>
              <a:rPr lang="sl-SI" altLang="sl-SI"/>
              <a:t>Svetovna meteorološka organizacija(WMO)</a:t>
            </a:r>
          </a:p>
          <a:p>
            <a:endParaRPr lang="sl-SI" altLang="sl-SI"/>
          </a:p>
        </p:txBody>
      </p:sp>
      <p:pic>
        <p:nvPicPr>
          <p:cNvPr id="16388" name="Slika 3" descr="http://worldweather.wmo.int/img/wmologo.png">
            <a:extLst>
              <a:ext uri="{FF2B5EF4-FFF2-40B4-BE49-F238E27FC236}">
                <a16:creationId xmlns:a16="http://schemas.microsoft.com/office/drawing/2014/main" id="{72B8F2D8-F3BF-4B16-9039-79D70960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43250"/>
            <a:ext cx="2286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4" descr="C:\Users\Ana Dorn\Desktop\ŠOLA\FIZIKA\Slika 1.jpg">
            <a:extLst>
              <a:ext uri="{FF2B5EF4-FFF2-40B4-BE49-F238E27FC236}">
                <a16:creationId xmlns:a16="http://schemas.microsoft.com/office/drawing/2014/main" id="{20F9FE81-C408-4C59-83B3-587F4A02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43250"/>
            <a:ext cx="1536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5" descr="http://ensembles-eu.metoffice.com/meetings/EMB10_180509/geneva.jpg">
            <a:extLst>
              <a:ext uri="{FF2B5EF4-FFF2-40B4-BE49-F238E27FC236}">
                <a16:creationId xmlns:a16="http://schemas.microsoft.com/office/drawing/2014/main" id="{3856C693-ECB4-4C01-85A2-9FDFFD8F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000375"/>
            <a:ext cx="45720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F250A3CF-FA57-4489-9C79-D3A792AA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Kaj pojav prinese s seboj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317C0CA1-EB7F-4132-A2D3-D7F0D32B47E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357313"/>
            <a:ext cx="3409950" cy="2143125"/>
          </a:xfrm>
        </p:spPr>
      </p:pic>
      <p:pic>
        <p:nvPicPr>
          <p:cNvPr id="17412" name="Ograda vsebine 4" descr="http://www.icreator.net/games/quiz/podnebne-spremembe-pravicnost/1302521945.JPG">
            <a:extLst>
              <a:ext uri="{FF2B5EF4-FFF2-40B4-BE49-F238E27FC236}">
                <a16:creationId xmlns:a16="http://schemas.microsoft.com/office/drawing/2014/main" id="{2DAA5FFE-86B6-49EA-A93C-F5846571B8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57375"/>
            <a:ext cx="46624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psn.sdn.si/sn/img/s975x650/14/022/635259932333008667_el_nino.jpg">
            <a:extLst>
              <a:ext uri="{FF2B5EF4-FFF2-40B4-BE49-F238E27FC236}">
                <a16:creationId xmlns:a16="http://schemas.microsoft.com/office/drawing/2014/main" id="{E0B674B9-3C28-483F-BB99-5EBE6668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3429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DCEF61B5-E913-4CFF-83E2-E6D5218D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Primerjava let</a:t>
            </a:r>
          </a:p>
        </p:txBody>
      </p:sp>
      <p:pic>
        <p:nvPicPr>
          <p:cNvPr id="18435" name="Ograda vsebine 6" descr="http://s2.twnmm.com/images/en_ca/12/El-Nino-JPL-comparison-teaser-55659.png">
            <a:extLst>
              <a:ext uri="{FF2B5EF4-FFF2-40B4-BE49-F238E27FC236}">
                <a16:creationId xmlns:a16="http://schemas.microsoft.com/office/drawing/2014/main" id="{AF6880B0-8ADD-421F-AC7E-0F1B24099A2E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643063"/>
            <a:ext cx="7429500" cy="4214812"/>
          </a:xfr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F5AC18C4-77E3-46C7-822E-914B82A9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La Nina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CE89A4E9-A152-41BF-92DD-05A1B5E72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/>
              <a:t>Sestrski pojav “deklica”</a:t>
            </a:r>
          </a:p>
          <a:p>
            <a:r>
              <a:rPr lang="sl-SI" altLang="sl-SI"/>
              <a:t>Nastopi po obdobju El Nina</a:t>
            </a:r>
          </a:p>
          <a:p>
            <a:endParaRPr lang="sl-SI" altLang="sl-SI"/>
          </a:p>
        </p:txBody>
      </p:sp>
      <p:pic>
        <p:nvPicPr>
          <p:cNvPr id="19460" name="Slika 3" descr="http://iri.columbia.edu/wp-content/uploads/2014/06/ENSO-states-viz_0.jpg">
            <a:extLst>
              <a:ext uri="{FF2B5EF4-FFF2-40B4-BE49-F238E27FC236}">
                <a16:creationId xmlns:a16="http://schemas.microsoft.com/office/drawing/2014/main" id="{C2D80E2F-497C-47CD-AA79-3D65C104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500313"/>
            <a:ext cx="6429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4E946913-BAFD-4A52-BCAD-F19FB5F2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164C6C"/>
                </a:solidFill>
              </a:rPr>
              <a:t>Animacija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22F4E7FB-93E3-495E-8E91-8AFD4DDF2D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u="sng">
                <a:hlinkClick r:id="rId2"/>
              </a:rPr>
              <a:t>http://www.24ur.com/novice/slovenija/video-zakaj-svet-trepeta-pred-majhnim-deckom-iz-tihega-oceana.html</a:t>
            </a:r>
            <a:r>
              <a:rPr lang="sl-SI" altLang="sl-SI"/>
              <a:t>,</a:t>
            </a:r>
          </a:p>
        </p:txBody>
      </p:sp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Pogl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204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Wingdings 2</vt:lpstr>
      <vt:lpstr>Mestno</vt:lpstr>
      <vt:lpstr>El Nino pojav</vt:lpstr>
      <vt:lpstr>El Nino</vt:lpstr>
      <vt:lpstr>El Nino</vt:lpstr>
      <vt:lpstr>Walkerjevo kroženje</vt:lpstr>
      <vt:lpstr>Napovedovanje pojava</vt:lpstr>
      <vt:lpstr>Kaj pojav prinese s seboj</vt:lpstr>
      <vt:lpstr>Primerjava let</vt:lpstr>
      <vt:lpstr>La Nina</vt:lpstr>
      <vt:lpstr>Animacija</vt:lpstr>
      <vt:lpstr>Viri in literatura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2019-05-31T08:39:33Z</dcterms:created>
  <dcterms:modified xsi:type="dcterms:W3CDTF">2019-05-31T08:39:33Z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