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handoutMasterIdLst>
    <p:handoutMasterId r:id="rId18"/>
  </p:handoutMasterIdLst>
  <p:sldIdLst>
    <p:sldId id="265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75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640D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24230BD6-6178-405E-B2FE-776D87B347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F8DEF61A-186E-4C8C-9DA3-01290143A2F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BD7EB9DF-811D-4948-859F-4D3C4C99860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A25B3338-638B-45A3-9FF8-32351B6D36E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E2F450-8BD5-4DBA-AC55-0986076203A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>
            <a:extLst>
              <a:ext uri="{FF2B5EF4-FFF2-40B4-BE49-F238E27FC236}">
                <a16:creationId xmlns:a16="http://schemas.microsoft.com/office/drawing/2014/main" id="{D002F604-685A-4288-A8BE-E722C2CA4BFE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5059" name="Freeform 3">
              <a:extLst>
                <a:ext uri="{FF2B5EF4-FFF2-40B4-BE49-F238E27FC236}">
                  <a16:creationId xmlns:a16="http://schemas.microsoft.com/office/drawing/2014/main" id="{BD63C150-5A03-4726-B598-00022AA7912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45060" name="Group 4">
              <a:extLst>
                <a:ext uri="{FF2B5EF4-FFF2-40B4-BE49-F238E27FC236}">
                  <a16:creationId xmlns:a16="http://schemas.microsoft.com/office/drawing/2014/main" id="{F75B611B-3475-448C-9378-2F7DF231528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5061" name="Oval 5">
                <a:extLst>
                  <a:ext uri="{FF2B5EF4-FFF2-40B4-BE49-F238E27FC236}">
                    <a16:creationId xmlns:a16="http://schemas.microsoft.com/office/drawing/2014/main" id="{B9A833FE-6DCB-4E8D-905D-C1129B4DF66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62" name="Oval 6">
                <a:extLst>
                  <a:ext uri="{FF2B5EF4-FFF2-40B4-BE49-F238E27FC236}">
                    <a16:creationId xmlns:a16="http://schemas.microsoft.com/office/drawing/2014/main" id="{D93F39D4-BFD2-49DD-96AB-24C2B5E329C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63" name="Oval 7">
                <a:extLst>
                  <a:ext uri="{FF2B5EF4-FFF2-40B4-BE49-F238E27FC236}">
                    <a16:creationId xmlns:a16="http://schemas.microsoft.com/office/drawing/2014/main" id="{3A230F54-649C-4D5D-9532-BEEA428587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64" name="Oval 8">
                <a:extLst>
                  <a:ext uri="{FF2B5EF4-FFF2-40B4-BE49-F238E27FC236}">
                    <a16:creationId xmlns:a16="http://schemas.microsoft.com/office/drawing/2014/main" id="{EC81222B-F078-479B-A0F8-D852F174C1F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65" name="Oval 9">
                <a:extLst>
                  <a:ext uri="{FF2B5EF4-FFF2-40B4-BE49-F238E27FC236}">
                    <a16:creationId xmlns:a16="http://schemas.microsoft.com/office/drawing/2014/main" id="{F5E7CD1C-5A5A-4209-ACCC-F5350213F0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66" name="Freeform 10">
                <a:extLst>
                  <a:ext uri="{FF2B5EF4-FFF2-40B4-BE49-F238E27FC236}">
                    <a16:creationId xmlns:a16="http://schemas.microsoft.com/office/drawing/2014/main" id="{0149FB42-0A17-4994-8AB6-075BCEA18E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67" name="Freeform 11">
                <a:extLst>
                  <a:ext uri="{FF2B5EF4-FFF2-40B4-BE49-F238E27FC236}">
                    <a16:creationId xmlns:a16="http://schemas.microsoft.com/office/drawing/2014/main" id="{E1653B98-2F6B-45AE-BAA1-9F4880108D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68" name="Freeform 12">
                <a:extLst>
                  <a:ext uri="{FF2B5EF4-FFF2-40B4-BE49-F238E27FC236}">
                    <a16:creationId xmlns:a16="http://schemas.microsoft.com/office/drawing/2014/main" id="{72C8950D-6711-416A-BBFC-4297F5912BC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69" name="Freeform 13">
                <a:extLst>
                  <a:ext uri="{FF2B5EF4-FFF2-40B4-BE49-F238E27FC236}">
                    <a16:creationId xmlns:a16="http://schemas.microsoft.com/office/drawing/2014/main" id="{9F5FCEA2-0F60-4EA9-97A5-162AE17B40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70" name="Freeform 14">
                <a:extLst>
                  <a:ext uri="{FF2B5EF4-FFF2-40B4-BE49-F238E27FC236}">
                    <a16:creationId xmlns:a16="http://schemas.microsoft.com/office/drawing/2014/main" id="{C9DD1EF9-839C-4315-AD96-50B262197A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71" name="Oval 15">
                <a:extLst>
                  <a:ext uri="{FF2B5EF4-FFF2-40B4-BE49-F238E27FC236}">
                    <a16:creationId xmlns:a16="http://schemas.microsoft.com/office/drawing/2014/main" id="{F87311C7-4A9D-4814-B97B-40E0FC38576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45072" name="Group 16">
              <a:extLst>
                <a:ext uri="{FF2B5EF4-FFF2-40B4-BE49-F238E27FC236}">
                  <a16:creationId xmlns:a16="http://schemas.microsoft.com/office/drawing/2014/main" id="{686F313D-513A-415E-8527-E1921A7C627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5073" name="Oval 17">
                <a:extLst>
                  <a:ext uri="{FF2B5EF4-FFF2-40B4-BE49-F238E27FC236}">
                    <a16:creationId xmlns:a16="http://schemas.microsoft.com/office/drawing/2014/main" id="{50E62E8D-6B0F-433F-94B2-95D60FB049A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74" name="Oval 18">
                <a:extLst>
                  <a:ext uri="{FF2B5EF4-FFF2-40B4-BE49-F238E27FC236}">
                    <a16:creationId xmlns:a16="http://schemas.microsoft.com/office/drawing/2014/main" id="{00C482DD-7505-433C-8259-5251039CE99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75" name="Oval 19">
                <a:extLst>
                  <a:ext uri="{FF2B5EF4-FFF2-40B4-BE49-F238E27FC236}">
                    <a16:creationId xmlns:a16="http://schemas.microsoft.com/office/drawing/2014/main" id="{0A449D78-7C56-480D-943F-92B8D46E1F1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76" name="Oval 20">
                <a:extLst>
                  <a:ext uri="{FF2B5EF4-FFF2-40B4-BE49-F238E27FC236}">
                    <a16:creationId xmlns:a16="http://schemas.microsoft.com/office/drawing/2014/main" id="{7A6F2033-26BB-47CB-B620-D5938847A1C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77" name="Oval 21">
                <a:extLst>
                  <a:ext uri="{FF2B5EF4-FFF2-40B4-BE49-F238E27FC236}">
                    <a16:creationId xmlns:a16="http://schemas.microsoft.com/office/drawing/2014/main" id="{8BCE5BD0-CDD2-40DA-90CF-7A995E16EC4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78" name="Oval 22">
                <a:extLst>
                  <a:ext uri="{FF2B5EF4-FFF2-40B4-BE49-F238E27FC236}">
                    <a16:creationId xmlns:a16="http://schemas.microsoft.com/office/drawing/2014/main" id="{3C089F37-9148-487C-99CD-CA9039633E7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79" name="Oval 23">
                <a:extLst>
                  <a:ext uri="{FF2B5EF4-FFF2-40B4-BE49-F238E27FC236}">
                    <a16:creationId xmlns:a16="http://schemas.microsoft.com/office/drawing/2014/main" id="{96890B91-5477-4EDF-ACE1-42B4E81DFB0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80" name="Oval 24">
                <a:extLst>
                  <a:ext uri="{FF2B5EF4-FFF2-40B4-BE49-F238E27FC236}">
                    <a16:creationId xmlns:a16="http://schemas.microsoft.com/office/drawing/2014/main" id="{1F4F81FF-1D2F-4305-B3DB-A82A6F09A36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81" name="Freeform 25">
                <a:extLst>
                  <a:ext uri="{FF2B5EF4-FFF2-40B4-BE49-F238E27FC236}">
                    <a16:creationId xmlns:a16="http://schemas.microsoft.com/office/drawing/2014/main" id="{DD71A1BF-8246-4927-8F95-15AD0FFDCE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82" name="Freeform 26">
                <a:extLst>
                  <a:ext uri="{FF2B5EF4-FFF2-40B4-BE49-F238E27FC236}">
                    <a16:creationId xmlns:a16="http://schemas.microsoft.com/office/drawing/2014/main" id="{9C2188FF-899A-44D1-8E5D-97662675C1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83" name="Freeform 27">
                <a:extLst>
                  <a:ext uri="{FF2B5EF4-FFF2-40B4-BE49-F238E27FC236}">
                    <a16:creationId xmlns:a16="http://schemas.microsoft.com/office/drawing/2014/main" id="{20ED678C-2880-4863-90DC-138C759F71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84" name="Freeform 28">
                <a:extLst>
                  <a:ext uri="{FF2B5EF4-FFF2-40B4-BE49-F238E27FC236}">
                    <a16:creationId xmlns:a16="http://schemas.microsoft.com/office/drawing/2014/main" id="{F7B5063F-E2C0-4AD8-BD00-3542C3CCB14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85" name="Freeform 29">
                <a:extLst>
                  <a:ext uri="{FF2B5EF4-FFF2-40B4-BE49-F238E27FC236}">
                    <a16:creationId xmlns:a16="http://schemas.microsoft.com/office/drawing/2014/main" id="{FCB87892-94EF-4AF0-9945-E63AC369CD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86" name="Freeform 30">
                <a:extLst>
                  <a:ext uri="{FF2B5EF4-FFF2-40B4-BE49-F238E27FC236}">
                    <a16:creationId xmlns:a16="http://schemas.microsoft.com/office/drawing/2014/main" id="{5F618F8D-7A64-4E3F-A317-E9D90B7F06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87" name="Freeform 31">
                <a:extLst>
                  <a:ext uri="{FF2B5EF4-FFF2-40B4-BE49-F238E27FC236}">
                    <a16:creationId xmlns:a16="http://schemas.microsoft.com/office/drawing/2014/main" id="{BECB7177-B6BA-49FA-98A3-B63A7C940B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88" name="Freeform 32">
                <a:extLst>
                  <a:ext uri="{FF2B5EF4-FFF2-40B4-BE49-F238E27FC236}">
                    <a16:creationId xmlns:a16="http://schemas.microsoft.com/office/drawing/2014/main" id="{0C9D35FD-8F6A-44D5-8EDC-69073534CD4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89" name="Freeform 33">
                <a:extLst>
                  <a:ext uri="{FF2B5EF4-FFF2-40B4-BE49-F238E27FC236}">
                    <a16:creationId xmlns:a16="http://schemas.microsoft.com/office/drawing/2014/main" id="{75D426D1-03E8-454F-ACAB-9D6CD92615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90" name="Freeform 34">
                <a:extLst>
                  <a:ext uri="{FF2B5EF4-FFF2-40B4-BE49-F238E27FC236}">
                    <a16:creationId xmlns:a16="http://schemas.microsoft.com/office/drawing/2014/main" id="{0C173698-1EFF-453F-8F39-A4FCD0EAA6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45091" name="Group 35">
              <a:extLst>
                <a:ext uri="{FF2B5EF4-FFF2-40B4-BE49-F238E27FC236}">
                  <a16:creationId xmlns:a16="http://schemas.microsoft.com/office/drawing/2014/main" id="{E4AC4EED-3AD5-4057-83F6-550E5EA56C3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5092" name="Freeform 36">
                <a:extLst>
                  <a:ext uri="{FF2B5EF4-FFF2-40B4-BE49-F238E27FC236}">
                    <a16:creationId xmlns:a16="http://schemas.microsoft.com/office/drawing/2014/main" id="{31FFE5FC-1D0C-4A0F-9F28-011722C418AB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93" name="Freeform 37">
                <a:extLst>
                  <a:ext uri="{FF2B5EF4-FFF2-40B4-BE49-F238E27FC236}">
                    <a16:creationId xmlns:a16="http://schemas.microsoft.com/office/drawing/2014/main" id="{348F82C4-9F04-4851-A4F4-A0A0BFBCDC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94" name="Freeform 38">
                <a:extLst>
                  <a:ext uri="{FF2B5EF4-FFF2-40B4-BE49-F238E27FC236}">
                    <a16:creationId xmlns:a16="http://schemas.microsoft.com/office/drawing/2014/main" id="{406B7089-56D7-4CE8-A72A-F4741FC51E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95" name="Freeform 39">
                <a:extLst>
                  <a:ext uri="{FF2B5EF4-FFF2-40B4-BE49-F238E27FC236}">
                    <a16:creationId xmlns:a16="http://schemas.microsoft.com/office/drawing/2014/main" id="{6B4ECD69-AC72-4954-879D-F8F148E8A9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96" name="Freeform 40">
                <a:extLst>
                  <a:ext uri="{FF2B5EF4-FFF2-40B4-BE49-F238E27FC236}">
                    <a16:creationId xmlns:a16="http://schemas.microsoft.com/office/drawing/2014/main" id="{729878B6-16BF-4026-99DE-0DA377842F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97" name="Freeform 41">
                <a:extLst>
                  <a:ext uri="{FF2B5EF4-FFF2-40B4-BE49-F238E27FC236}">
                    <a16:creationId xmlns:a16="http://schemas.microsoft.com/office/drawing/2014/main" id="{A3760D8C-89FA-42ED-9A1E-5CD2E7D27D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98" name="Freeform 42">
                <a:extLst>
                  <a:ext uri="{FF2B5EF4-FFF2-40B4-BE49-F238E27FC236}">
                    <a16:creationId xmlns:a16="http://schemas.microsoft.com/office/drawing/2014/main" id="{43B24795-39B9-4A41-AB75-692DFE29CB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099" name="Freeform 43">
                <a:extLst>
                  <a:ext uri="{FF2B5EF4-FFF2-40B4-BE49-F238E27FC236}">
                    <a16:creationId xmlns:a16="http://schemas.microsoft.com/office/drawing/2014/main" id="{FB313BBB-8FBD-4E7E-B6F6-75B2233D52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00" name="Freeform 44">
                <a:extLst>
                  <a:ext uri="{FF2B5EF4-FFF2-40B4-BE49-F238E27FC236}">
                    <a16:creationId xmlns:a16="http://schemas.microsoft.com/office/drawing/2014/main" id="{AAF3C775-FA1F-47D4-8731-8E19438874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01" name="Freeform 45">
                <a:extLst>
                  <a:ext uri="{FF2B5EF4-FFF2-40B4-BE49-F238E27FC236}">
                    <a16:creationId xmlns:a16="http://schemas.microsoft.com/office/drawing/2014/main" id="{FC71132C-0905-4D96-98BF-B191C55D16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02" name="Freeform 46">
                <a:extLst>
                  <a:ext uri="{FF2B5EF4-FFF2-40B4-BE49-F238E27FC236}">
                    <a16:creationId xmlns:a16="http://schemas.microsoft.com/office/drawing/2014/main" id="{28221B7C-B341-4DA9-AE84-ED9CDA07115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03" name="Oval 47">
                <a:extLst>
                  <a:ext uri="{FF2B5EF4-FFF2-40B4-BE49-F238E27FC236}">
                    <a16:creationId xmlns:a16="http://schemas.microsoft.com/office/drawing/2014/main" id="{B609ACA1-AF67-48B0-855D-5DE5504EE91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04" name="Oval 48">
                <a:extLst>
                  <a:ext uri="{FF2B5EF4-FFF2-40B4-BE49-F238E27FC236}">
                    <a16:creationId xmlns:a16="http://schemas.microsoft.com/office/drawing/2014/main" id="{2242ACBA-7914-483A-BD32-7F5D820AEC1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05" name="Oval 49">
                <a:extLst>
                  <a:ext uri="{FF2B5EF4-FFF2-40B4-BE49-F238E27FC236}">
                    <a16:creationId xmlns:a16="http://schemas.microsoft.com/office/drawing/2014/main" id="{EA429E79-D068-4E67-8386-1C2475F8C0E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06" name="Oval 50">
                <a:extLst>
                  <a:ext uri="{FF2B5EF4-FFF2-40B4-BE49-F238E27FC236}">
                    <a16:creationId xmlns:a16="http://schemas.microsoft.com/office/drawing/2014/main" id="{2104026B-AA8E-40AA-903E-2EC4AE0196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07" name="Oval 51">
                <a:extLst>
                  <a:ext uri="{FF2B5EF4-FFF2-40B4-BE49-F238E27FC236}">
                    <a16:creationId xmlns:a16="http://schemas.microsoft.com/office/drawing/2014/main" id="{93A736F7-707C-4AB0-AA42-57C66F65368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08" name="Oval 52">
                <a:extLst>
                  <a:ext uri="{FF2B5EF4-FFF2-40B4-BE49-F238E27FC236}">
                    <a16:creationId xmlns:a16="http://schemas.microsoft.com/office/drawing/2014/main" id="{4152064E-1934-42BA-A3B0-50250A161BE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45109" name="Group 53">
              <a:extLst>
                <a:ext uri="{FF2B5EF4-FFF2-40B4-BE49-F238E27FC236}">
                  <a16:creationId xmlns:a16="http://schemas.microsoft.com/office/drawing/2014/main" id="{9EB23DC8-5865-45B9-A133-56DD1D9329E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5110" name="Freeform 54">
                <a:extLst>
                  <a:ext uri="{FF2B5EF4-FFF2-40B4-BE49-F238E27FC236}">
                    <a16:creationId xmlns:a16="http://schemas.microsoft.com/office/drawing/2014/main" id="{A09DAD18-3DA3-47E4-9FF4-6394FC0743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11" name="Freeform 55">
                <a:extLst>
                  <a:ext uri="{FF2B5EF4-FFF2-40B4-BE49-F238E27FC236}">
                    <a16:creationId xmlns:a16="http://schemas.microsoft.com/office/drawing/2014/main" id="{4921ECD3-4D2C-4E7B-8BEE-A64308168F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12" name="Freeform 56">
                <a:extLst>
                  <a:ext uri="{FF2B5EF4-FFF2-40B4-BE49-F238E27FC236}">
                    <a16:creationId xmlns:a16="http://schemas.microsoft.com/office/drawing/2014/main" id="{A2811E18-2371-4594-99C1-AF40216CA8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13" name="Freeform 57">
                <a:extLst>
                  <a:ext uri="{FF2B5EF4-FFF2-40B4-BE49-F238E27FC236}">
                    <a16:creationId xmlns:a16="http://schemas.microsoft.com/office/drawing/2014/main" id="{0C2D33B5-D565-47B5-8DD4-48BA7F942C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14" name="Freeform 58">
                <a:extLst>
                  <a:ext uri="{FF2B5EF4-FFF2-40B4-BE49-F238E27FC236}">
                    <a16:creationId xmlns:a16="http://schemas.microsoft.com/office/drawing/2014/main" id="{8F6D13B2-F9E3-4FAA-A79A-95940EF7CAF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15" name="Freeform 59">
                <a:extLst>
                  <a:ext uri="{FF2B5EF4-FFF2-40B4-BE49-F238E27FC236}">
                    <a16:creationId xmlns:a16="http://schemas.microsoft.com/office/drawing/2014/main" id="{373838FC-CCB9-4614-862C-121F82A306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5116" name="Freeform 60">
                <a:extLst>
                  <a:ext uri="{FF2B5EF4-FFF2-40B4-BE49-F238E27FC236}">
                    <a16:creationId xmlns:a16="http://schemas.microsoft.com/office/drawing/2014/main" id="{61AE57CA-0BF6-410C-A579-097FE915C958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45117" name="Group 61">
                <a:extLst>
                  <a:ext uri="{FF2B5EF4-FFF2-40B4-BE49-F238E27FC236}">
                    <a16:creationId xmlns:a16="http://schemas.microsoft.com/office/drawing/2014/main" id="{59B7F5E1-5ECB-4CB7-A794-060E907C6A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5118" name="Oval 62">
                  <a:extLst>
                    <a:ext uri="{FF2B5EF4-FFF2-40B4-BE49-F238E27FC236}">
                      <a16:creationId xmlns:a16="http://schemas.microsoft.com/office/drawing/2014/main" id="{E37A1953-54B8-405F-A5F8-8AA030354C0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45119" name="Oval 63">
                  <a:extLst>
                    <a:ext uri="{FF2B5EF4-FFF2-40B4-BE49-F238E27FC236}">
                      <a16:creationId xmlns:a16="http://schemas.microsoft.com/office/drawing/2014/main" id="{B5345FF0-23BD-40CD-806B-235A36B5E32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45120" name="Oval 64">
                  <a:extLst>
                    <a:ext uri="{FF2B5EF4-FFF2-40B4-BE49-F238E27FC236}">
                      <a16:creationId xmlns:a16="http://schemas.microsoft.com/office/drawing/2014/main" id="{0E4BA67C-A6FF-4D3D-A5F2-4DD9CA727B4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45121" name="Oval 65">
                  <a:extLst>
                    <a:ext uri="{FF2B5EF4-FFF2-40B4-BE49-F238E27FC236}">
                      <a16:creationId xmlns:a16="http://schemas.microsoft.com/office/drawing/2014/main" id="{C10EC7DA-F2C9-4CB0-9DCA-6D7650B0ADB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sp>
        <p:nvSpPr>
          <p:cNvPr id="45122" name="Rectangle 66">
            <a:extLst>
              <a:ext uri="{FF2B5EF4-FFF2-40B4-BE49-F238E27FC236}">
                <a16:creationId xmlns:a16="http://schemas.microsoft.com/office/drawing/2014/main" id="{1750E66F-0067-42DC-AB4E-26DBB9DA1EF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45123" name="Rectangle 67">
            <a:extLst>
              <a:ext uri="{FF2B5EF4-FFF2-40B4-BE49-F238E27FC236}">
                <a16:creationId xmlns:a16="http://schemas.microsoft.com/office/drawing/2014/main" id="{EB7E9C19-7F03-4D64-8F9C-55BA17D53DFF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45124" name="Rectangle 68">
            <a:extLst>
              <a:ext uri="{FF2B5EF4-FFF2-40B4-BE49-F238E27FC236}">
                <a16:creationId xmlns:a16="http://schemas.microsoft.com/office/drawing/2014/main" id="{9DBEFA8E-873D-4E33-8725-B47150D9FAF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5125" name="Rectangle 69">
            <a:extLst>
              <a:ext uri="{FF2B5EF4-FFF2-40B4-BE49-F238E27FC236}">
                <a16:creationId xmlns:a16="http://schemas.microsoft.com/office/drawing/2014/main" id="{8A9301A5-9701-4872-824C-105EBC085B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5126" name="Rectangle 70">
            <a:extLst>
              <a:ext uri="{FF2B5EF4-FFF2-40B4-BE49-F238E27FC236}">
                <a16:creationId xmlns:a16="http://schemas.microsoft.com/office/drawing/2014/main" id="{C2C3B22A-6A12-4807-8AC4-52A244F8E4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42DC71-0168-4FD2-9F0A-956EF0602D6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22" grpId="0"/>
      <p:bldP spid="4512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1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51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1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39625-99A4-4110-ADF5-06671726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13442-ABBF-4B8D-A608-5D0D03993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E964A-53FA-4E2D-86D2-97EF97729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ACFCF-D0FE-466A-9927-AC43ACE3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5B83D-1A90-405A-B8A7-E6C11775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14549-7353-40D3-A4A6-7B6FE237E9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2357570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8361B5-DB5D-42B1-8AE0-A7568D95C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1EFCA-2E36-42FE-A4D9-75FFCC59B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3341F-6227-4136-882C-0234A36D1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1673B-AF44-4BCE-987D-AEAB4D348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55C4C-33B7-450E-81E7-0629DBBD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7F365-F9A6-432A-8ACD-947BD89F89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15577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074BF-E98A-4086-89C7-475814853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5E5CE-0020-4D48-BCA0-CA1FEB95F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9B685-79D9-4F40-A001-3096A9521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90AF9-45CC-4EA4-8217-1709EB392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12082-A170-4D7B-B545-48B8FA656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7A615-BA33-4893-9C80-4A90EBD33B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825538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EB695-77C1-462B-8746-0FB7AF7E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83A85-26AC-43D6-9C38-1C8BB7FD2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B76E6-1F4A-4A2E-9BF4-09A20715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7EF5B-4023-4ECE-B929-19ADE239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DD6FD-FD4B-402B-8771-5E93A9B8D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5D8F-B678-47FD-AEEF-58A4DCA027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4330066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26E1F-ECB0-4F46-88CB-BF6F5F4B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8463C-58E8-443C-838D-8863A7092B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760F23-6BBC-4062-A06E-6412B2654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5D8B5-BA5B-46A4-BE5E-5961DE46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84028-1339-4218-8460-5C58086D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F974F-7B61-4815-9DC6-3A3CE67F8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EEECE-76D5-40B2-8850-D444CED7A4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75253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C8B02-8741-4039-B9E6-52EB93598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D293D-F4B6-4E33-ABC3-6F10A6CA3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B15A7-FE43-404D-85E2-143E48F4D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50C570-BAEB-481D-9490-CBBEFA09E4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8CE36F-08D2-4BCB-BAAC-C1827707B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96C3E3-AC78-4823-B680-FCA42B9C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D8E7A6-85A8-462E-A4DA-2A748A81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8A82B-FED1-4944-97D9-2F21ED58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12843-F7A6-4712-8D4E-F6172142F4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989835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2652-E7F7-44C9-990A-1C5BCE59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D0BD1-F1FE-431D-845B-536FE363A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34B473-D474-41FD-8EAE-7BA78532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55BD5A-BA0E-4470-A204-E7248D53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0409B-0F86-4689-985D-2C2EEC0E87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1463316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8E826-34A7-4DF7-8858-0F093791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A75AE1-DE64-47BD-9DBA-3DADC0084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C6FBD-C41A-4DDD-8F13-EB734E16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8D6AE-3738-49F4-8FD4-7E5ED76504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6865581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A05CF-1718-4A5A-80A8-EC431B1E9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AA6F0-136C-4ADA-8323-4A95BDE98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87F41-C695-4A6D-A073-DD7D6356D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6A5A6-9E46-4D62-8A6B-FCDB76A45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5D373-791B-465D-B1AE-F0789372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080C4-D71A-4F3C-910F-0C1CF72B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C646E-4481-45A5-ADBF-12DA5536CB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5942954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033D4-215E-44DA-914A-9F91D4E5F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ABC5D-8778-4216-9E68-707E881C8C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DCFA6-C05C-4693-AAE6-7025316D1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008C1-5183-4C62-8410-3C1049CC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FB1EE-147E-43C4-BE7F-9C9A2BE0D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4962F-E4E2-4E9F-8EF1-CC250EA4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0C797-8483-4CB1-991C-3C9CA06E7F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86200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reeform 2">
            <a:extLst>
              <a:ext uri="{FF2B5EF4-FFF2-40B4-BE49-F238E27FC236}">
                <a16:creationId xmlns:a16="http://schemas.microsoft.com/office/drawing/2014/main" id="{5AE54424-E8AF-47A4-81D7-47B5DB8E52A2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44035" name="Group 3">
            <a:extLst>
              <a:ext uri="{FF2B5EF4-FFF2-40B4-BE49-F238E27FC236}">
                <a16:creationId xmlns:a16="http://schemas.microsoft.com/office/drawing/2014/main" id="{3BD39917-DC94-4772-B189-AF163555871C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4036" name="Freeform 4">
              <a:extLst>
                <a:ext uri="{FF2B5EF4-FFF2-40B4-BE49-F238E27FC236}">
                  <a16:creationId xmlns:a16="http://schemas.microsoft.com/office/drawing/2014/main" id="{1BA6CC0B-2E23-4DF6-9D3D-E2CEC5A686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44037" name="Group 5">
              <a:extLst>
                <a:ext uri="{FF2B5EF4-FFF2-40B4-BE49-F238E27FC236}">
                  <a16:creationId xmlns:a16="http://schemas.microsoft.com/office/drawing/2014/main" id="{93134F27-DC40-4962-B2DF-52BA5B3580A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4038" name="Oval 6">
                <a:extLst>
                  <a:ext uri="{FF2B5EF4-FFF2-40B4-BE49-F238E27FC236}">
                    <a16:creationId xmlns:a16="http://schemas.microsoft.com/office/drawing/2014/main" id="{C2A1AE89-FE52-47C7-A3E4-C72EBAC9A48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39" name="Oval 7">
                <a:extLst>
                  <a:ext uri="{FF2B5EF4-FFF2-40B4-BE49-F238E27FC236}">
                    <a16:creationId xmlns:a16="http://schemas.microsoft.com/office/drawing/2014/main" id="{85ACB34C-9BA3-49CB-87C2-5D1F6BEF5E0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40" name="Oval 8">
                <a:extLst>
                  <a:ext uri="{FF2B5EF4-FFF2-40B4-BE49-F238E27FC236}">
                    <a16:creationId xmlns:a16="http://schemas.microsoft.com/office/drawing/2014/main" id="{330BB9D4-F32E-45F6-B4B8-17B685746B6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41" name="Oval 9">
                <a:extLst>
                  <a:ext uri="{FF2B5EF4-FFF2-40B4-BE49-F238E27FC236}">
                    <a16:creationId xmlns:a16="http://schemas.microsoft.com/office/drawing/2014/main" id="{CD2F4E42-1743-42A9-ACDE-AA0C4915211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42" name="Oval 10">
                <a:extLst>
                  <a:ext uri="{FF2B5EF4-FFF2-40B4-BE49-F238E27FC236}">
                    <a16:creationId xmlns:a16="http://schemas.microsoft.com/office/drawing/2014/main" id="{9CE13B03-50FD-4B25-8FF7-478660DEC72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43" name="Freeform 11">
                <a:extLst>
                  <a:ext uri="{FF2B5EF4-FFF2-40B4-BE49-F238E27FC236}">
                    <a16:creationId xmlns:a16="http://schemas.microsoft.com/office/drawing/2014/main" id="{C5ED0328-C6E1-4B02-9710-5DD42E40A3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44" name="Freeform 12">
                <a:extLst>
                  <a:ext uri="{FF2B5EF4-FFF2-40B4-BE49-F238E27FC236}">
                    <a16:creationId xmlns:a16="http://schemas.microsoft.com/office/drawing/2014/main" id="{7AA2C7CC-5DC8-44EC-874F-471AC38528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45" name="Freeform 13">
                <a:extLst>
                  <a:ext uri="{FF2B5EF4-FFF2-40B4-BE49-F238E27FC236}">
                    <a16:creationId xmlns:a16="http://schemas.microsoft.com/office/drawing/2014/main" id="{645294AA-ADA5-4E5C-A41C-EE78769998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46" name="Freeform 14">
                <a:extLst>
                  <a:ext uri="{FF2B5EF4-FFF2-40B4-BE49-F238E27FC236}">
                    <a16:creationId xmlns:a16="http://schemas.microsoft.com/office/drawing/2014/main" id="{C72EF63E-D6B2-42D5-96A9-5EB5A070E5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47" name="Freeform 15">
                <a:extLst>
                  <a:ext uri="{FF2B5EF4-FFF2-40B4-BE49-F238E27FC236}">
                    <a16:creationId xmlns:a16="http://schemas.microsoft.com/office/drawing/2014/main" id="{A7498A52-2B38-4F49-9381-E7275AB2728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48" name="Oval 16">
                <a:extLst>
                  <a:ext uri="{FF2B5EF4-FFF2-40B4-BE49-F238E27FC236}">
                    <a16:creationId xmlns:a16="http://schemas.microsoft.com/office/drawing/2014/main" id="{82E088D2-EEAB-4354-8E41-55133359075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44049" name="Group 17">
              <a:extLst>
                <a:ext uri="{FF2B5EF4-FFF2-40B4-BE49-F238E27FC236}">
                  <a16:creationId xmlns:a16="http://schemas.microsoft.com/office/drawing/2014/main" id="{A3C47AC0-09D8-4189-8D5C-5D2083D208A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4050" name="Oval 18">
                <a:extLst>
                  <a:ext uri="{FF2B5EF4-FFF2-40B4-BE49-F238E27FC236}">
                    <a16:creationId xmlns:a16="http://schemas.microsoft.com/office/drawing/2014/main" id="{C8AE9478-1271-41E6-AA7B-228F63D18C7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51" name="Oval 19">
                <a:extLst>
                  <a:ext uri="{FF2B5EF4-FFF2-40B4-BE49-F238E27FC236}">
                    <a16:creationId xmlns:a16="http://schemas.microsoft.com/office/drawing/2014/main" id="{2FAFF7C3-A287-43BF-B9D9-6E2AD2198A8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52" name="Oval 20">
                <a:extLst>
                  <a:ext uri="{FF2B5EF4-FFF2-40B4-BE49-F238E27FC236}">
                    <a16:creationId xmlns:a16="http://schemas.microsoft.com/office/drawing/2014/main" id="{0F836CE4-C118-4E71-BE05-DFBCD9F0C6C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53" name="Oval 21">
                <a:extLst>
                  <a:ext uri="{FF2B5EF4-FFF2-40B4-BE49-F238E27FC236}">
                    <a16:creationId xmlns:a16="http://schemas.microsoft.com/office/drawing/2014/main" id="{DA558CDD-B437-4CF8-B24C-F0AA2CEE202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54" name="Oval 22">
                <a:extLst>
                  <a:ext uri="{FF2B5EF4-FFF2-40B4-BE49-F238E27FC236}">
                    <a16:creationId xmlns:a16="http://schemas.microsoft.com/office/drawing/2014/main" id="{68493B94-98BF-448A-9515-670D5FA7198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55" name="Oval 23">
                <a:extLst>
                  <a:ext uri="{FF2B5EF4-FFF2-40B4-BE49-F238E27FC236}">
                    <a16:creationId xmlns:a16="http://schemas.microsoft.com/office/drawing/2014/main" id="{FB4230E4-4708-41AA-9AF9-2026A0C5025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56" name="Oval 24">
                <a:extLst>
                  <a:ext uri="{FF2B5EF4-FFF2-40B4-BE49-F238E27FC236}">
                    <a16:creationId xmlns:a16="http://schemas.microsoft.com/office/drawing/2014/main" id="{97C4E4B2-1693-428B-B84C-10DD8E0FFA2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57" name="Oval 25">
                <a:extLst>
                  <a:ext uri="{FF2B5EF4-FFF2-40B4-BE49-F238E27FC236}">
                    <a16:creationId xmlns:a16="http://schemas.microsoft.com/office/drawing/2014/main" id="{34006061-ABB5-4BA1-A5F8-B908CC0FA62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58" name="Freeform 26">
                <a:extLst>
                  <a:ext uri="{FF2B5EF4-FFF2-40B4-BE49-F238E27FC236}">
                    <a16:creationId xmlns:a16="http://schemas.microsoft.com/office/drawing/2014/main" id="{3FA93DAE-DFC1-4010-B8F0-BDDD3F84E2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59" name="Freeform 27">
                <a:extLst>
                  <a:ext uri="{FF2B5EF4-FFF2-40B4-BE49-F238E27FC236}">
                    <a16:creationId xmlns:a16="http://schemas.microsoft.com/office/drawing/2014/main" id="{3D9E14C1-138A-4DC1-9567-8E426A5AD1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60" name="Freeform 28">
                <a:extLst>
                  <a:ext uri="{FF2B5EF4-FFF2-40B4-BE49-F238E27FC236}">
                    <a16:creationId xmlns:a16="http://schemas.microsoft.com/office/drawing/2014/main" id="{7F6FA742-C1DF-4D6A-85A3-895CC289B2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61" name="Freeform 29">
                <a:extLst>
                  <a:ext uri="{FF2B5EF4-FFF2-40B4-BE49-F238E27FC236}">
                    <a16:creationId xmlns:a16="http://schemas.microsoft.com/office/drawing/2014/main" id="{8E5C30D1-E096-4BB1-A32D-604437AAA3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62" name="Freeform 30">
                <a:extLst>
                  <a:ext uri="{FF2B5EF4-FFF2-40B4-BE49-F238E27FC236}">
                    <a16:creationId xmlns:a16="http://schemas.microsoft.com/office/drawing/2014/main" id="{EF0BF3FA-DB71-4E21-BB40-0124B63F71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63" name="Freeform 31">
                <a:extLst>
                  <a:ext uri="{FF2B5EF4-FFF2-40B4-BE49-F238E27FC236}">
                    <a16:creationId xmlns:a16="http://schemas.microsoft.com/office/drawing/2014/main" id="{D3D1E16F-8A1C-436B-A0D4-8AA018849D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64" name="Freeform 32">
                <a:extLst>
                  <a:ext uri="{FF2B5EF4-FFF2-40B4-BE49-F238E27FC236}">
                    <a16:creationId xmlns:a16="http://schemas.microsoft.com/office/drawing/2014/main" id="{E1D9B93F-723B-4950-9E91-F2A07D5790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65" name="Freeform 33">
                <a:extLst>
                  <a:ext uri="{FF2B5EF4-FFF2-40B4-BE49-F238E27FC236}">
                    <a16:creationId xmlns:a16="http://schemas.microsoft.com/office/drawing/2014/main" id="{FA1E3310-5557-4D63-B06E-31D37405AA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66" name="Freeform 34">
                <a:extLst>
                  <a:ext uri="{FF2B5EF4-FFF2-40B4-BE49-F238E27FC236}">
                    <a16:creationId xmlns:a16="http://schemas.microsoft.com/office/drawing/2014/main" id="{6CCF8BC8-497A-4261-92B6-E721291B29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67" name="Freeform 35">
                <a:extLst>
                  <a:ext uri="{FF2B5EF4-FFF2-40B4-BE49-F238E27FC236}">
                    <a16:creationId xmlns:a16="http://schemas.microsoft.com/office/drawing/2014/main" id="{4630F1A7-B010-4659-8E1A-D86E173833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44068" name="Group 36">
              <a:extLst>
                <a:ext uri="{FF2B5EF4-FFF2-40B4-BE49-F238E27FC236}">
                  <a16:creationId xmlns:a16="http://schemas.microsoft.com/office/drawing/2014/main" id="{C5AF9E85-DDA2-4BD3-99DF-4D9F11EB201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4069" name="Freeform 37">
                <a:extLst>
                  <a:ext uri="{FF2B5EF4-FFF2-40B4-BE49-F238E27FC236}">
                    <a16:creationId xmlns:a16="http://schemas.microsoft.com/office/drawing/2014/main" id="{7488D1C1-9354-4354-8513-59EC60021B71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70" name="Freeform 38">
                <a:extLst>
                  <a:ext uri="{FF2B5EF4-FFF2-40B4-BE49-F238E27FC236}">
                    <a16:creationId xmlns:a16="http://schemas.microsoft.com/office/drawing/2014/main" id="{EC5483D5-4413-4EC5-A71D-6FF07D1336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71" name="Freeform 39">
                <a:extLst>
                  <a:ext uri="{FF2B5EF4-FFF2-40B4-BE49-F238E27FC236}">
                    <a16:creationId xmlns:a16="http://schemas.microsoft.com/office/drawing/2014/main" id="{2AB05276-B6EC-470B-9D2F-770A05EA78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72" name="Freeform 40">
                <a:extLst>
                  <a:ext uri="{FF2B5EF4-FFF2-40B4-BE49-F238E27FC236}">
                    <a16:creationId xmlns:a16="http://schemas.microsoft.com/office/drawing/2014/main" id="{7A13A6D8-203A-431A-8E5E-D26906AFA6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73" name="Freeform 41">
                <a:extLst>
                  <a:ext uri="{FF2B5EF4-FFF2-40B4-BE49-F238E27FC236}">
                    <a16:creationId xmlns:a16="http://schemas.microsoft.com/office/drawing/2014/main" id="{A718ADCB-DCB7-4A00-BFCB-1F4493A624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74" name="Freeform 42">
                <a:extLst>
                  <a:ext uri="{FF2B5EF4-FFF2-40B4-BE49-F238E27FC236}">
                    <a16:creationId xmlns:a16="http://schemas.microsoft.com/office/drawing/2014/main" id="{68803C1D-103D-499E-A2EA-B791706360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75" name="Freeform 43">
                <a:extLst>
                  <a:ext uri="{FF2B5EF4-FFF2-40B4-BE49-F238E27FC236}">
                    <a16:creationId xmlns:a16="http://schemas.microsoft.com/office/drawing/2014/main" id="{ADE09683-9B1D-41B3-9F25-1AB819AC7F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76" name="Freeform 44">
                <a:extLst>
                  <a:ext uri="{FF2B5EF4-FFF2-40B4-BE49-F238E27FC236}">
                    <a16:creationId xmlns:a16="http://schemas.microsoft.com/office/drawing/2014/main" id="{ED0965BC-A4B1-4286-ABE1-ADAF577AEB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77" name="Freeform 45">
                <a:extLst>
                  <a:ext uri="{FF2B5EF4-FFF2-40B4-BE49-F238E27FC236}">
                    <a16:creationId xmlns:a16="http://schemas.microsoft.com/office/drawing/2014/main" id="{8F3686A0-9048-442E-BBBE-AF5C3F7E4F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78" name="Freeform 46">
                <a:extLst>
                  <a:ext uri="{FF2B5EF4-FFF2-40B4-BE49-F238E27FC236}">
                    <a16:creationId xmlns:a16="http://schemas.microsoft.com/office/drawing/2014/main" id="{2F2E0A32-1774-47B7-96EF-7C9B123D56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79" name="Freeform 47">
                <a:extLst>
                  <a:ext uri="{FF2B5EF4-FFF2-40B4-BE49-F238E27FC236}">
                    <a16:creationId xmlns:a16="http://schemas.microsoft.com/office/drawing/2014/main" id="{9677F181-E549-4E7B-88C9-DD6AD063CB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80" name="Oval 48">
                <a:extLst>
                  <a:ext uri="{FF2B5EF4-FFF2-40B4-BE49-F238E27FC236}">
                    <a16:creationId xmlns:a16="http://schemas.microsoft.com/office/drawing/2014/main" id="{0B8D6B1F-3A30-4AC1-8944-EDB59BF3D06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81" name="Oval 49">
                <a:extLst>
                  <a:ext uri="{FF2B5EF4-FFF2-40B4-BE49-F238E27FC236}">
                    <a16:creationId xmlns:a16="http://schemas.microsoft.com/office/drawing/2014/main" id="{02581C6E-88D9-4071-82BC-1DB3B7F7A8F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82" name="Oval 50">
                <a:extLst>
                  <a:ext uri="{FF2B5EF4-FFF2-40B4-BE49-F238E27FC236}">
                    <a16:creationId xmlns:a16="http://schemas.microsoft.com/office/drawing/2014/main" id="{9772FC67-8C43-419B-B3DC-CD3C1D574D9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83" name="Oval 51">
                <a:extLst>
                  <a:ext uri="{FF2B5EF4-FFF2-40B4-BE49-F238E27FC236}">
                    <a16:creationId xmlns:a16="http://schemas.microsoft.com/office/drawing/2014/main" id="{4A537EFC-7228-450E-A22D-FB57A695E91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84" name="Oval 52">
                <a:extLst>
                  <a:ext uri="{FF2B5EF4-FFF2-40B4-BE49-F238E27FC236}">
                    <a16:creationId xmlns:a16="http://schemas.microsoft.com/office/drawing/2014/main" id="{FA3B8F0A-F794-4D7C-B0A3-EA92325691D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85" name="Oval 53">
                <a:extLst>
                  <a:ext uri="{FF2B5EF4-FFF2-40B4-BE49-F238E27FC236}">
                    <a16:creationId xmlns:a16="http://schemas.microsoft.com/office/drawing/2014/main" id="{7913F682-27E5-4ABC-B5DB-789655065DA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44086" name="Group 54">
              <a:extLst>
                <a:ext uri="{FF2B5EF4-FFF2-40B4-BE49-F238E27FC236}">
                  <a16:creationId xmlns:a16="http://schemas.microsoft.com/office/drawing/2014/main" id="{017292EB-7B27-491E-AE6E-52C31FF764C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4087" name="Freeform 55">
                <a:extLst>
                  <a:ext uri="{FF2B5EF4-FFF2-40B4-BE49-F238E27FC236}">
                    <a16:creationId xmlns:a16="http://schemas.microsoft.com/office/drawing/2014/main" id="{4DC61656-DB06-4A4A-A059-BEBF671649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88" name="Freeform 56">
                <a:extLst>
                  <a:ext uri="{FF2B5EF4-FFF2-40B4-BE49-F238E27FC236}">
                    <a16:creationId xmlns:a16="http://schemas.microsoft.com/office/drawing/2014/main" id="{6B7958D2-DCC0-4063-8A69-B047D7BDB7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89" name="Freeform 57">
                <a:extLst>
                  <a:ext uri="{FF2B5EF4-FFF2-40B4-BE49-F238E27FC236}">
                    <a16:creationId xmlns:a16="http://schemas.microsoft.com/office/drawing/2014/main" id="{2B1D02B2-DE16-4BA9-8360-21A75A7CD43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90" name="Freeform 58">
                <a:extLst>
                  <a:ext uri="{FF2B5EF4-FFF2-40B4-BE49-F238E27FC236}">
                    <a16:creationId xmlns:a16="http://schemas.microsoft.com/office/drawing/2014/main" id="{2915E5A0-8DBB-4917-BDCD-7FC8D7C370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91" name="Freeform 59">
                <a:extLst>
                  <a:ext uri="{FF2B5EF4-FFF2-40B4-BE49-F238E27FC236}">
                    <a16:creationId xmlns:a16="http://schemas.microsoft.com/office/drawing/2014/main" id="{9D231F0D-5182-4136-9CDE-75132BD5BB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92" name="Freeform 60">
                <a:extLst>
                  <a:ext uri="{FF2B5EF4-FFF2-40B4-BE49-F238E27FC236}">
                    <a16:creationId xmlns:a16="http://schemas.microsoft.com/office/drawing/2014/main" id="{2F10C270-30C9-4B8B-A28A-AEFB91AB9A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4093" name="Freeform 61">
                <a:extLst>
                  <a:ext uri="{FF2B5EF4-FFF2-40B4-BE49-F238E27FC236}">
                    <a16:creationId xmlns:a16="http://schemas.microsoft.com/office/drawing/2014/main" id="{4EEEDFA3-BA01-4ABB-9CE7-4EC4686AA71C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44094" name="Group 62">
                <a:extLst>
                  <a:ext uri="{FF2B5EF4-FFF2-40B4-BE49-F238E27FC236}">
                    <a16:creationId xmlns:a16="http://schemas.microsoft.com/office/drawing/2014/main" id="{C166A8BF-8A0B-4531-BEE5-DE0C7261D5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4095" name="Oval 63">
                  <a:extLst>
                    <a:ext uri="{FF2B5EF4-FFF2-40B4-BE49-F238E27FC236}">
                      <a16:creationId xmlns:a16="http://schemas.microsoft.com/office/drawing/2014/main" id="{0F967F7B-AC10-4980-BDB4-F35282E7F0B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44096" name="Oval 64">
                  <a:extLst>
                    <a:ext uri="{FF2B5EF4-FFF2-40B4-BE49-F238E27FC236}">
                      <a16:creationId xmlns:a16="http://schemas.microsoft.com/office/drawing/2014/main" id="{F048EEE8-4763-499E-B2B4-D5D80EEDA00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44097" name="Oval 65">
                  <a:extLst>
                    <a:ext uri="{FF2B5EF4-FFF2-40B4-BE49-F238E27FC236}">
                      <a16:creationId xmlns:a16="http://schemas.microsoft.com/office/drawing/2014/main" id="{25C438AE-0901-4E3D-B3FF-38ACCBCCA0C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44098" name="Oval 66">
                  <a:extLst>
                    <a:ext uri="{FF2B5EF4-FFF2-40B4-BE49-F238E27FC236}">
                      <a16:creationId xmlns:a16="http://schemas.microsoft.com/office/drawing/2014/main" id="{E7FD3BAA-AB84-4311-B9E1-F43534DB48C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sp>
        <p:nvSpPr>
          <p:cNvPr id="44099" name="Rectangle 67">
            <a:extLst>
              <a:ext uri="{FF2B5EF4-FFF2-40B4-BE49-F238E27FC236}">
                <a16:creationId xmlns:a16="http://schemas.microsoft.com/office/drawing/2014/main" id="{75BD67C8-26FC-47B9-A90C-4889A642B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44100" name="Rectangle 68">
            <a:extLst>
              <a:ext uri="{FF2B5EF4-FFF2-40B4-BE49-F238E27FC236}">
                <a16:creationId xmlns:a16="http://schemas.microsoft.com/office/drawing/2014/main" id="{1CAE96A0-8663-4E1C-B48A-2C47289F4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4101" name="Rectangle 69">
            <a:extLst>
              <a:ext uri="{FF2B5EF4-FFF2-40B4-BE49-F238E27FC236}">
                <a16:creationId xmlns:a16="http://schemas.microsoft.com/office/drawing/2014/main" id="{140DEC7E-C712-44B3-835F-A9BA29C125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44102" name="Rectangle 70">
            <a:extLst>
              <a:ext uri="{FF2B5EF4-FFF2-40B4-BE49-F238E27FC236}">
                <a16:creationId xmlns:a16="http://schemas.microsoft.com/office/drawing/2014/main" id="{7AD2E489-1D06-4017-A490-D0020CE1A0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44103" name="Rectangle 71">
            <a:extLst>
              <a:ext uri="{FF2B5EF4-FFF2-40B4-BE49-F238E27FC236}">
                <a16:creationId xmlns:a16="http://schemas.microsoft.com/office/drawing/2014/main" id="{40690711-7230-4799-B90D-EBA915D072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62CD878-98EA-4CC1-BF04-BFA91B78DF0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99" grpId="0"/>
      <p:bldP spid="4410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uropa.e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.wikipedia.org/wiki/Nizozemska" TargetMode="External"/><Relationship Id="rId13" Type="http://schemas.openxmlformats.org/officeDocument/2006/relationships/hyperlink" Target="http://sl.wikipedia.org/wiki/1981" TargetMode="External"/><Relationship Id="rId18" Type="http://schemas.openxmlformats.org/officeDocument/2006/relationships/hyperlink" Target="http://sl.wikipedia.org/wiki/1995" TargetMode="External"/><Relationship Id="rId3" Type="http://schemas.openxmlformats.org/officeDocument/2006/relationships/hyperlink" Target="http://sl.wikipedia.org/wiki/Belgija" TargetMode="External"/><Relationship Id="rId21" Type="http://schemas.openxmlformats.org/officeDocument/2006/relationships/hyperlink" Target="http://sl.wikipedia.org/wiki/%C5%A0vedska" TargetMode="External"/><Relationship Id="rId7" Type="http://schemas.openxmlformats.org/officeDocument/2006/relationships/hyperlink" Target="http://sl.wikipedia.org/wiki/Luksemburg" TargetMode="External"/><Relationship Id="rId12" Type="http://schemas.openxmlformats.org/officeDocument/2006/relationships/hyperlink" Target="http://sl.wikipedia.org/wiki/Zdru%C5%BEeno_kraljestvo" TargetMode="External"/><Relationship Id="rId17" Type="http://schemas.openxmlformats.org/officeDocument/2006/relationships/hyperlink" Target="http://sl.wikipedia.org/wiki/%C5%A0panija" TargetMode="External"/><Relationship Id="rId2" Type="http://schemas.openxmlformats.org/officeDocument/2006/relationships/hyperlink" Target="http://sl.wikipedia.org/wiki/1957" TargetMode="External"/><Relationship Id="rId16" Type="http://schemas.openxmlformats.org/officeDocument/2006/relationships/hyperlink" Target="http://sl.wikipedia.org/wiki/Portugalska" TargetMode="External"/><Relationship Id="rId20" Type="http://schemas.openxmlformats.org/officeDocument/2006/relationships/hyperlink" Target="http://sl.wikipedia.org/wiki/Fins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Italija" TargetMode="External"/><Relationship Id="rId11" Type="http://schemas.openxmlformats.org/officeDocument/2006/relationships/hyperlink" Target="http://sl.wikipedia.org/wiki/Irska" TargetMode="External"/><Relationship Id="rId5" Type="http://schemas.openxmlformats.org/officeDocument/2006/relationships/hyperlink" Target="http://sl.wikipedia.org/wiki/Zahodna_Nem%C4%8Dija" TargetMode="External"/><Relationship Id="rId15" Type="http://schemas.openxmlformats.org/officeDocument/2006/relationships/hyperlink" Target="http://sl.wikipedia.org/wiki/1986" TargetMode="External"/><Relationship Id="rId10" Type="http://schemas.openxmlformats.org/officeDocument/2006/relationships/hyperlink" Target="http://sl.wikipedia.org/wiki/Danska" TargetMode="External"/><Relationship Id="rId19" Type="http://schemas.openxmlformats.org/officeDocument/2006/relationships/hyperlink" Target="http://sl.wikipedia.org/wiki/Avstrija" TargetMode="External"/><Relationship Id="rId4" Type="http://schemas.openxmlformats.org/officeDocument/2006/relationships/hyperlink" Target="http://sl.wikipedia.org/wiki/Francija" TargetMode="External"/><Relationship Id="rId9" Type="http://schemas.openxmlformats.org/officeDocument/2006/relationships/hyperlink" Target="http://sl.wikipedia.org/wiki/1973" TargetMode="External"/><Relationship Id="rId14" Type="http://schemas.openxmlformats.org/officeDocument/2006/relationships/hyperlink" Target="http://sl.wikipedia.org/wiki/Gr%C4%8Dija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sl.wikipedia.org/wiki/Mad%C5%BEarska" TargetMode="External"/><Relationship Id="rId13" Type="http://schemas.openxmlformats.org/officeDocument/2006/relationships/hyperlink" Target="http://sl.wikipedia.org/wiki/2007" TargetMode="External"/><Relationship Id="rId3" Type="http://schemas.openxmlformats.org/officeDocument/2006/relationships/hyperlink" Target="http://sl.wikipedia.org/wiki/Ciper" TargetMode="External"/><Relationship Id="rId7" Type="http://schemas.openxmlformats.org/officeDocument/2006/relationships/hyperlink" Target="http://sl.wikipedia.org/wiki/Litva" TargetMode="External"/><Relationship Id="rId12" Type="http://schemas.openxmlformats.org/officeDocument/2006/relationships/hyperlink" Target="http://sl.wikipedia.org/wiki/Slovenija" TargetMode="External"/><Relationship Id="rId2" Type="http://schemas.openxmlformats.org/officeDocument/2006/relationships/hyperlink" Target="http://sl.wikipedia.org/wiki/20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Latvija" TargetMode="External"/><Relationship Id="rId11" Type="http://schemas.openxmlformats.org/officeDocument/2006/relationships/hyperlink" Target="http://sl.wikipedia.org/wiki/Slova%C5%A1ka" TargetMode="External"/><Relationship Id="rId5" Type="http://schemas.openxmlformats.org/officeDocument/2006/relationships/hyperlink" Target="http://sl.wikipedia.org/wiki/Estonija" TargetMode="External"/><Relationship Id="rId15" Type="http://schemas.openxmlformats.org/officeDocument/2006/relationships/hyperlink" Target="http://sl.wikipedia.org/wiki/Romunija" TargetMode="External"/><Relationship Id="rId10" Type="http://schemas.openxmlformats.org/officeDocument/2006/relationships/hyperlink" Target="http://sl.wikipedia.org/wiki/Poljska" TargetMode="External"/><Relationship Id="rId4" Type="http://schemas.openxmlformats.org/officeDocument/2006/relationships/hyperlink" Target="http://sl.wikipedia.org/wiki/%C4%8Ce%C5%A1ka" TargetMode="External"/><Relationship Id="rId9" Type="http://schemas.openxmlformats.org/officeDocument/2006/relationships/hyperlink" Target="http://sl.wikipedia.org/wiki/Malta" TargetMode="External"/><Relationship Id="rId14" Type="http://schemas.openxmlformats.org/officeDocument/2006/relationships/hyperlink" Target="http://sl.wikipedia.org/wiki/Bolgarij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7" name="Picture 5" descr="untitled">
            <a:extLst>
              <a:ext uri="{FF2B5EF4-FFF2-40B4-BE49-F238E27FC236}">
                <a16:creationId xmlns:a16="http://schemas.microsoft.com/office/drawing/2014/main" id="{E119F9FF-9EC5-4724-962A-7A559E39C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4" name="Rectangle 2">
            <a:extLst>
              <a:ext uri="{FF2B5EF4-FFF2-40B4-BE49-F238E27FC236}">
                <a16:creationId xmlns:a16="http://schemas.microsoft.com/office/drawing/2014/main" id="{022DA2C3-8885-46A0-8D20-9E8C79BB6B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16113"/>
            <a:ext cx="7772400" cy="2449512"/>
          </a:xfrm>
        </p:spPr>
        <p:txBody>
          <a:bodyPr/>
          <a:lstStyle/>
          <a:p>
            <a:r>
              <a:rPr lang="sl-SI" altLang="sl-SI"/>
              <a:t>ZGODOVINA</a:t>
            </a:r>
            <a:br>
              <a:rPr lang="sl-SI" altLang="sl-SI"/>
            </a:br>
            <a:r>
              <a:rPr lang="sl-SI" altLang="sl-SI"/>
              <a:t>EVROPSKE UNIJE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386E82E-6E15-48EE-A84B-5CE31188BF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41888"/>
            <a:ext cx="6400800" cy="69691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 sz="400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08F3759F-B63E-4E27-A1C1-C766C74B0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2EBD5A07-2CDC-4F9B-9793-29901536BD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/>
              <a:t>Avtor te zamisli je bil znani mirovnik in pogajalec Jean Monnet, ki velja kot »oče Evrope«.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endParaRPr lang="sl-SI" altLang="sl-SI"/>
          </a:p>
        </p:txBody>
      </p:sp>
      <p:pic>
        <p:nvPicPr>
          <p:cNvPr id="67588" name="Picture 4" descr="jmonnet">
            <a:extLst>
              <a:ext uri="{FF2B5EF4-FFF2-40B4-BE49-F238E27FC236}">
                <a16:creationId xmlns:a16="http://schemas.microsoft.com/office/drawing/2014/main" id="{F07B4336-9CDC-4DE2-863F-FBC08F297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573463"/>
            <a:ext cx="2303463" cy="295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1B4BFEBA-CD07-4753-A1F8-E357E8341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4A580985-B3E0-4CC1-BB4E-778721D35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Leto dni kasneje, 18. maja 1951, so pariško pogodbo o ustanovitvi Evropske skupnosti za premog in jeklo, na podlagi Schumanove deklaracije, podpisale Belgija, Francije, Nemčija, Italija, Luxemburg, Nizozemska – in teko začele kompleksen proces gospodarskega združevanja, ki je temeljil na prosti medsebojni trgovini in skupni carinski politiki.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3AA4556E-8D05-45D9-AD8B-0B4F11C70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5CE4E1A7-1EBC-400B-B682-2EA9A7905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  <a:p>
            <a:r>
              <a:rPr lang="sl-SI" altLang="sl-SI"/>
              <a:t>Leta 1957 so to sodelovanje nadaljevali v Rimu z ustanovitvijo Evropske gospodarske skupnosti, ki je omogočila skupni trg, uresničevanje prostega pretoka blaga, delavcev, storitev in kapitala, ki je v kasnejših letih prerasla v Evropsko skupnost. 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9D10E625-D356-4378-AAB1-DCC09CE08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63667322-9BA4-487C-99FC-7F94B42F5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  <a:p>
            <a:r>
              <a:rPr lang="sl-SI" altLang="sl-SI"/>
              <a:t>Evropsko gospodarsko sodelovanje se je pomembno okrepilo leta 1985 s projektom enotnega evropskega trga, po podpisu Maastrichtske pogodbe 7. februarja 1992 pa se je razširilo še na druga področja in dobilo sedanje ime: </a:t>
            </a:r>
            <a:r>
              <a:rPr lang="sl-SI" altLang="sl-SI">
                <a:solidFill>
                  <a:schemeClr val="hlink"/>
                </a:solidFill>
              </a:rPr>
              <a:t>Evropska unija</a:t>
            </a:r>
            <a:r>
              <a:rPr lang="sl-SI" altLang="sl-SI"/>
              <a:t>. 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1E6EFB4B-A610-4AF2-9F2F-5A45BDAE0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7A26D5CA-CE30-4647-869B-47FDA17CA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r>
              <a:rPr lang="sl-SI" altLang="sl-SI"/>
              <a:t>Prav s to pogodbo je bil storjen odločilen korak na poti h gospodarski, denarni in politični uniji, ki je potem postala tudi pomemben dejavnik varnostne in zunanje politike ter hkrati porok za spoštovanje kulturne raznolikosti, nacionalne in jezikovne identitete vseh vključenih evropskih narodov. 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BC2A58A-C0CE-421D-B756-5406A4983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EU danes: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4343B257-0DB3-4EEA-941C-BA159329D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77828" name="Picture 4" descr="siritev-02">
            <a:extLst>
              <a:ext uri="{FF2B5EF4-FFF2-40B4-BE49-F238E27FC236}">
                <a16:creationId xmlns:a16="http://schemas.microsoft.com/office/drawing/2014/main" id="{7051B352-4561-49A9-B8E8-608928EAF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8135937" cy="4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5" name="Picture 5" descr="eu-zastave12">
            <a:extLst>
              <a:ext uri="{FF2B5EF4-FFF2-40B4-BE49-F238E27FC236}">
                <a16:creationId xmlns:a16="http://schemas.microsoft.com/office/drawing/2014/main" id="{9BB1192E-A980-4389-A3F3-31BF022AF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2" name="Rectangle 2">
            <a:extLst>
              <a:ext uri="{FF2B5EF4-FFF2-40B4-BE49-F238E27FC236}">
                <a16:creationId xmlns:a16="http://schemas.microsoft.com/office/drawing/2014/main" id="{B1BF7577-125C-469C-8C87-CFEED2559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5891C346-1A2C-435B-96FA-0885FC3C7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l-SI" altLang="sl-SI" sz="8800" b="1" i="1">
                <a:solidFill>
                  <a:srgbClr val="FF0000"/>
                </a:solidFill>
              </a:rPr>
              <a:t>KONEC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635F22F-ED1F-419F-BF95-63BB4E012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E640DA"/>
                </a:solidFill>
              </a:rPr>
              <a:t>Kaj je EU?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19E63BB-BB50-4748-8234-579479EF4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Eu je družina demokratičnih evropskih držav, ki si skupaj prizadevajo za mir in blaginjo.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/>
              <a:t>EU ni država, ki bi nadomestila obstoječe države, ampak je mednarodna organizacija.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823CD34-C970-4C08-83E0-E5E0C9784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63E4E91-CFEF-4C47-92C6-B1B1C54D5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  <a:p>
            <a:r>
              <a:rPr lang="sl-SI" altLang="sl-SI"/>
              <a:t>Njene države članice so ustanovile skupne institucije, na katere so prenesle del svoje suverenosti, tako da se odločitve o nekaterih vprašanjih skupnega interesa sprejemajo demokratično na evropski ravni.</a:t>
            </a:r>
          </a:p>
          <a:p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87596EC-54FB-4884-BB99-6D036240E3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solidFill>
                  <a:srgbClr val="E640DA"/>
                </a:solidFill>
              </a:rPr>
              <a:t>Od 1. januarja 2007 ima </a:t>
            </a:r>
            <a:r>
              <a:rPr lang="sl-SI" altLang="sl-SI" sz="4000" b="1">
                <a:solidFill>
                  <a:srgbClr val="E640DA"/>
                </a:solidFill>
              </a:rPr>
              <a:t>Evropska unija</a:t>
            </a:r>
            <a:r>
              <a:rPr lang="sl-SI" altLang="sl-SI" sz="4000">
                <a:solidFill>
                  <a:srgbClr val="E640DA"/>
                </a:solidFill>
              </a:rPr>
              <a:t> (EU):</a:t>
            </a:r>
            <a:r>
              <a:rPr lang="sl-SI" altLang="sl-SI" sz="4000"/>
              <a:t>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A5A457F-A19A-4447-A684-6106028CF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 b="1"/>
          </a:p>
          <a:p>
            <a:r>
              <a:rPr lang="sl-SI" altLang="sl-SI" b="1"/>
              <a:t>27 držav članic</a:t>
            </a:r>
            <a:r>
              <a:rPr lang="sl-SI" altLang="sl-SI"/>
              <a:t> </a:t>
            </a:r>
          </a:p>
          <a:p>
            <a:r>
              <a:rPr lang="sl-SI" altLang="sl-SI" b="1"/>
              <a:t>492,8 milijonov prebivalcev,</a:t>
            </a:r>
            <a:r>
              <a:rPr lang="sl-SI" altLang="sl-SI"/>
              <a:t> </a:t>
            </a:r>
            <a:endParaRPr lang="sl-SI" altLang="sl-SI" b="1"/>
          </a:p>
          <a:p>
            <a:r>
              <a:rPr lang="sl-SI" altLang="sl-SI" b="1"/>
              <a:t>4,325.733 km2 površine,</a:t>
            </a:r>
            <a:r>
              <a:rPr lang="sl-SI" altLang="sl-SI"/>
              <a:t> </a:t>
            </a:r>
            <a:endParaRPr lang="sl-SI" altLang="sl-SI" b="1"/>
          </a:p>
          <a:p>
            <a:r>
              <a:rPr lang="sl-SI" altLang="sl-SI" b="1"/>
              <a:t>23 uradnih jezikov,</a:t>
            </a:r>
            <a:r>
              <a:rPr lang="sl-SI" altLang="sl-SI"/>
              <a:t> </a:t>
            </a:r>
            <a:endParaRPr lang="sl-SI" altLang="sl-SI" b="1"/>
          </a:p>
          <a:p>
            <a:r>
              <a:rPr lang="sl-SI" altLang="sl-SI" b="1"/>
              <a:t>22.313 evrov bruto domačega proizvoda na prebivalca (leto 2005).</a:t>
            </a:r>
            <a:r>
              <a:rPr lang="sl-SI" altLang="sl-SI"/>
              <a:t> </a:t>
            </a:r>
            <a:endParaRPr lang="sl-SI" altLang="sl-SI" b="1"/>
          </a:p>
        </p:txBody>
      </p:sp>
      <p:pic>
        <p:nvPicPr>
          <p:cNvPr id="16391" name="Picture 7" descr="predstavitev-01">
            <a:extLst>
              <a:ext uri="{FF2B5EF4-FFF2-40B4-BE49-F238E27FC236}">
                <a16:creationId xmlns:a16="http://schemas.microsoft.com/office/drawing/2014/main" id="{4F713F45-E683-4E9B-8F2E-18B9C2652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268413"/>
            <a:ext cx="2857500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B8F0586-2C3F-4E6F-B183-AF1510114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0532ED6-E63F-4988-AA48-BA66CBAA0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Himna</a:t>
            </a:r>
            <a:r>
              <a:rPr lang="sl-SI" altLang="sl-SI"/>
              <a:t>: oda radosti (sklepni del Beethovnove 9. simfonije)</a:t>
            </a:r>
            <a:endParaRPr lang="sl-SI" altLang="sl-SI" b="1"/>
          </a:p>
          <a:p>
            <a:r>
              <a:rPr lang="sl-SI" altLang="sl-SI" b="1"/>
              <a:t>Skupna denarna valuta</a:t>
            </a:r>
            <a:r>
              <a:rPr lang="sl-SI" altLang="sl-SI"/>
              <a:t>: evro</a:t>
            </a:r>
            <a:endParaRPr lang="sl-SI" altLang="sl-SI" b="1"/>
          </a:p>
          <a:p>
            <a:r>
              <a:rPr lang="sl-SI" altLang="sl-SI" b="1"/>
              <a:t>Slogan:</a:t>
            </a:r>
            <a:r>
              <a:rPr lang="sl-SI" altLang="sl-SI"/>
              <a:t> »</a:t>
            </a:r>
            <a:r>
              <a:rPr lang="sl-SI" altLang="sl-SI">
                <a:solidFill>
                  <a:srgbClr val="FF0000"/>
                </a:solidFill>
              </a:rPr>
              <a:t>Združeni v različnosti</a:t>
            </a:r>
            <a:r>
              <a:rPr lang="sl-SI" altLang="sl-SI"/>
              <a:t>«</a:t>
            </a:r>
            <a:endParaRPr lang="sl-SI" altLang="sl-SI" b="1"/>
          </a:p>
          <a:p>
            <a:r>
              <a:rPr lang="sl-SI" altLang="sl-SI" b="1"/>
              <a:t>Dan EU</a:t>
            </a:r>
            <a:r>
              <a:rPr lang="sl-SI" altLang="sl-SI"/>
              <a:t>: 9.maj</a:t>
            </a:r>
            <a:endParaRPr lang="sl-SI" altLang="sl-SI" b="1"/>
          </a:p>
          <a:p>
            <a:r>
              <a:rPr lang="sl-SI" altLang="sl-SI" b="1"/>
              <a:t>Trenutno predsedujoča  država</a:t>
            </a:r>
            <a:r>
              <a:rPr lang="sl-SI" altLang="sl-SI"/>
              <a:t>: Slovenija</a:t>
            </a:r>
          </a:p>
          <a:p>
            <a:r>
              <a:rPr lang="sl-SI" altLang="sl-SI" b="1"/>
              <a:t>Uradna spletna stran</a:t>
            </a:r>
            <a:r>
              <a:rPr lang="sl-SI" altLang="sl-SI"/>
              <a:t>: </a:t>
            </a:r>
            <a:r>
              <a:rPr lang="sl-SI" altLang="sl-SI">
                <a:hlinkClick r:id="rId2"/>
              </a:rPr>
              <a:t>http://europa.eu/</a:t>
            </a:r>
            <a:endParaRPr lang="sl-SI" altLang="sl-SI"/>
          </a:p>
          <a:p>
            <a:endParaRPr lang="sl-SI" altLang="sl-SI"/>
          </a:p>
        </p:txBody>
      </p:sp>
      <p:pic>
        <p:nvPicPr>
          <p:cNvPr id="22532" name="Picture 4" descr="evro-01">
            <a:extLst>
              <a:ext uri="{FF2B5EF4-FFF2-40B4-BE49-F238E27FC236}">
                <a16:creationId xmlns:a16="http://schemas.microsoft.com/office/drawing/2014/main" id="{5E3AF6A3-FCA4-42B8-9FA1-51B0A86DD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0"/>
            <a:ext cx="2484437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0F5F2DB-F7B0-4C4F-ADAE-0B33C13EC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/>
              <a:t>27 držav članic </a:t>
            </a:r>
            <a:br>
              <a:rPr lang="sl-SI" altLang="sl-SI" sz="4000"/>
            </a:br>
            <a:br>
              <a:rPr lang="sl-SI" altLang="sl-SI" sz="4000"/>
            </a:br>
            <a:endParaRPr lang="sl-SI" altLang="sl-SI" sz="4000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44792AF-BDD7-4EAB-BA2F-B81F108D7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l-SI" altLang="sl-SI"/>
              <a:t> </a:t>
            </a:r>
            <a:r>
              <a:rPr lang="sl-SI" altLang="sl-SI">
                <a:hlinkClick r:id="rId2" tooltip="1957"/>
              </a:rPr>
              <a:t>1957</a:t>
            </a:r>
            <a:r>
              <a:rPr lang="sl-SI" altLang="sl-SI"/>
              <a:t> </a:t>
            </a:r>
            <a:r>
              <a:rPr lang="sl-SI" altLang="sl-SI">
                <a:hlinkClick r:id="rId3" tooltip="Belgija"/>
              </a:rPr>
              <a:t>Belgija</a:t>
            </a:r>
            <a:r>
              <a:rPr lang="sl-SI" altLang="sl-SI"/>
              <a:t>, </a:t>
            </a:r>
            <a:r>
              <a:rPr lang="sl-SI" altLang="sl-SI">
                <a:hlinkClick r:id="rId4" tooltip="Francija"/>
              </a:rPr>
              <a:t>Francija</a:t>
            </a:r>
            <a:r>
              <a:rPr lang="sl-SI" altLang="sl-SI"/>
              <a:t>, </a:t>
            </a:r>
            <a:r>
              <a:rPr lang="sl-SI" altLang="sl-SI">
                <a:hlinkClick r:id="rId5" tooltip="Zahodna Nemčija"/>
              </a:rPr>
              <a:t>Zahodna Nemčija</a:t>
            </a:r>
            <a:r>
              <a:rPr lang="sl-SI" altLang="sl-SI"/>
              <a:t>, </a:t>
            </a:r>
            <a:r>
              <a:rPr lang="sl-SI" altLang="sl-SI">
                <a:hlinkClick r:id="rId6" tooltip="Italija"/>
              </a:rPr>
              <a:t>Italija</a:t>
            </a:r>
            <a:r>
              <a:rPr lang="sl-SI" altLang="sl-SI"/>
              <a:t>, </a:t>
            </a:r>
            <a:r>
              <a:rPr lang="sl-SI" altLang="sl-SI">
                <a:hlinkClick r:id="rId7" tooltip="Luksemburg"/>
              </a:rPr>
              <a:t>Luksemburg</a:t>
            </a:r>
            <a:r>
              <a:rPr lang="sl-SI" altLang="sl-SI"/>
              <a:t>, </a:t>
            </a:r>
            <a:r>
              <a:rPr lang="sl-SI" altLang="sl-SI">
                <a:hlinkClick r:id="rId8" tooltip="Nizozemska"/>
              </a:rPr>
              <a:t>Nizozemska</a:t>
            </a:r>
            <a:r>
              <a:rPr lang="sl-SI" altLang="sl-SI"/>
              <a:t>, ustanovne članice</a:t>
            </a:r>
          </a:p>
          <a:p>
            <a:r>
              <a:rPr lang="sl-SI" altLang="sl-SI">
                <a:hlinkClick r:id="rId9" tooltip="1973"/>
              </a:rPr>
              <a:t>1973</a:t>
            </a:r>
            <a:r>
              <a:rPr lang="sl-SI" altLang="sl-SI"/>
              <a:t> </a:t>
            </a:r>
            <a:r>
              <a:rPr lang="sl-SI" altLang="sl-SI">
                <a:hlinkClick r:id="rId10" tooltip="Danska"/>
              </a:rPr>
              <a:t>Danska</a:t>
            </a:r>
            <a:r>
              <a:rPr lang="sl-SI" altLang="sl-SI"/>
              <a:t>, </a:t>
            </a:r>
            <a:r>
              <a:rPr lang="sl-SI" altLang="sl-SI">
                <a:hlinkClick r:id="rId11" tooltip="Irska"/>
              </a:rPr>
              <a:t>Irska</a:t>
            </a:r>
            <a:r>
              <a:rPr lang="sl-SI" altLang="sl-SI"/>
              <a:t>, </a:t>
            </a:r>
            <a:r>
              <a:rPr lang="sl-SI" altLang="sl-SI">
                <a:hlinkClick r:id="rId12" tooltip="Združeno kraljestvo"/>
              </a:rPr>
              <a:t>Združeno kraljestvo</a:t>
            </a:r>
            <a:endParaRPr lang="sl-SI" altLang="sl-SI"/>
          </a:p>
          <a:p>
            <a:r>
              <a:rPr lang="sl-SI" altLang="sl-SI">
                <a:hlinkClick r:id="rId13" tooltip="1981"/>
              </a:rPr>
              <a:t>1981</a:t>
            </a:r>
            <a:r>
              <a:rPr lang="sl-SI" altLang="sl-SI"/>
              <a:t>  </a:t>
            </a:r>
            <a:r>
              <a:rPr lang="sl-SI" altLang="sl-SI">
                <a:hlinkClick r:id="rId14" tooltip="Grčija"/>
              </a:rPr>
              <a:t>Grčija</a:t>
            </a:r>
            <a:endParaRPr lang="sl-SI" altLang="sl-SI"/>
          </a:p>
          <a:p>
            <a:r>
              <a:rPr lang="sl-SI" altLang="sl-SI">
                <a:hlinkClick r:id="rId15" tooltip="1986"/>
              </a:rPr>
              <a:t>1986</a:t>
            </a:r>
            <a:r>
              <a:rPr lang="sl-SI" altLang="sl-SI"/>
              <a:t>  </a:t>
            </a:r>
            <a:r>
              <a:rPr lang="sl-SI" altLang="sl-SI">
                <a:hlinkClick r:id="rId16" tooltip="Portugalska"/>
              </a:rPr>
              <a:t>Portugalska</a:t>
            </a:r>
            <a:r>
              <a:rPr lang="sl-SI" altLang="sl-SI"/>
              <a:t>, </a:t>
            </a:r>
            <a:r>
              <a:rPr lang="sl-SI" altLang="sl-SI">
                <a:hlinkClick r:id="rId17" tooltip="Španija"/>
              </a:rPr>
              <a:t>Španija</a:t>
            </a:r>
            <a:endParaRPr lang="sl-SI" altLang="sl-SI"/>
          </a:p>
          <a:p>
            <a:r>
              <a:rPr lang="sl-SI" altLang="sl-SI">
                <a:hlinkClick r:id="rId18" tooltip="1995"/>
              </a:rPr>
              <a:t>1995</a:t>
            </a:r>
            <a:r>
              <a:rPr lang="sl-SI" altLang="sl-SI"/>
              <a:t>  </a:t>
            </a:r>
            <a:r>
              <a:rPr lang="sl-SI" altLang="sl-SI">
                <a:hlinkClick r:id="rId19" tooltip="Avstrija"/>
              </a:rPr>
              <a:t>Avstrija</a:t>
            </a:r>
            <a:r>
              <a:rPr lang="sl-SI" altLang="sl-SI"/>
              <a:t>, </a:t>
            </a:r>
            <a:r>
              <a:rPr lang="sl-SI" altLang="sl-SI">
                <a:hlinkClick r:id="rId20" tooltip="Finska"/>
              </a:rPr>
              <a:t>Finska</a:t>
            </a:r>
            <a:r>
              <a:rPr lang="sl-SI" altLang="sl-SI"/>
              <a:t>, </a:t>
            </a:r>
            <a:r>
              <a:rPr lang="sl-SI" altLang="sl-SI">
                <a:hlinkClick r:id="rId21" tooltip="Švedska"/>
              </a:rPr>
              <a:t>Švedska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46532921-A642-40F7-942C-B383076B0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B244A9F-D677-4081-9967-C3A8DAEEE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hlinkClick r:id="rId2" tooltip="2004"/>
              </a:rPr>
              <a:t>2004</a:t>
            </a:r>
            <a:r>
              <a:rPr lang="sl-SI" altLang="sl-SI"/>
              <a:t>  </a:t>
            </a:r>
            <a:r>
              <a:rPr lang="sl-SI" altLang="sl-SI">
                <a:hlinkClick r:id="rId3" tooltip="Ciper"/>
              </a:rPr>
              <a:t>Ciper</a:t>
            </a:r>
            <a:r>
              <a:rPr lang="sl-SI" altLang="sl-SI"/>
              <a:t>, </a:t>
            </a:r>
            <a:r>
              <a:rPr lang="sl-SI" altLang="sl-SI">
                <a:hlinkClick r:id="rId4" tooltip="Češka"/>
              </a:rPr>
              <a:t>Češka</a:t>
            </a:r>
            <a:r>
              <a:rPr lang="sl-SI" altLang="sl-SI"/>
              <a:t>, </a:t>
            </a:r>
            <a:r>
              <a:rPr lang="sl-SI" altLang="sl-SI">
                <a:hlinkClick r:id="rId5" tooltip="Estonija"/>
              </a:rPr>
              <a:t>Estonija</a:t>
            </a:r>
            <a:r>
              <a:rPr lang="sl-SI" altLang="sl-SI"/>
              <a:t>, </a:t>
            </a:r>
            <a:r>
              <a:rPr lang="sl-SI" altLang="sl-SI">
                <a:hlinkClick r:id="rId6" tooltip="Latvija"/>
              </a:rPr>
              <a:t>Latvija</a:t>
            </a:r>
            <a:r>
              <a:rPr lang="sl-SI" altLang="sl-SI"/>
              <a:t>, </a:t>
            </a:r>
            <a:r>
              <a:rPr lang="sl-SI" altLang="sl-SI">
                <a:hlinkClick r:id="rId7" tooltip="Litva"/>
              </a:rPr>
              <a:t>Litva</a:t>
            </a:r>
            <a:r>
              <a:rPr lang="sl-SI" altLang="sl-SI"/>
              <a:t>, </a:t>
            </a:r>
            <a:r>
              <a:rPr lang="sl-SI" altLang="sl-SI">
                <a:hlinkClick r:id="rId8" tooltip="Madžarska"/>
              </a:rPr>
              <a:t>Madžarska</a:t>
            </a:r>
            <a:r>
              <a:rPr lang="sl-SI" altLang="sl-SI"/>
              <a:t>, </a:t>
            </a:r>
            <a:r>
              <a:rPr lang="sl-SI" altLang="sl-SI">
                <a:hlinkClick r:id="rId9" tooltip="Malta"/>
              </a:rPr>
              <a:t>Malta</a:t>
            </a:r>
            <a:r>
              <a:rPr lang="sl-SI" altLang="sl-SI"/>
              <a:t>, </a:t>
            </a:r>
            <a:r>
              <a:rPr lang="sl-SI" altLang="sl-SI">
                <a:hlinkClick r:id="rId10" tooltip="Poljska"/>
              </a:rPr>
              <a:t>Poljska</a:t>
            </a:r>
            <a:r>
              <a:rPr lang="sl-SI" altLang="sl-SI"/>
              <a:t>, </a:t>
            </a:r>
            <a:r>
              <a:rPr lang="sl-SI" altLang="sl-SI">
                <a:hlinkClick r:id="rId11" tooltip="Slovaška"/>
              </a:rPr>
              <a:t>Slovaška</a:t>
            </a:r>
            <a:r>
              <a:rPr lang="sl-SI" altLang="sl-SI"/>
              <a:t>, </a:t>
            </a:r>
            <a:r>
              <a:rPr lang="sl-SI" altLang="sl-SI">
                <a:hlinkClick r:id="rId12" tooltip="Slovenija"/>
              </a:rPr>
              <a:t>Slovenija</a:t>
            </a:r>
            <a:endParaRPr lang="sl-SI" altLang="sl-SI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>
                <a:hlinkClick r:id="rId13" tooltip="2007"/>
              </a:rPr>
              <a:t>2007</a:t>
            </a:r>
            <a:r>
              <a:rPr lang="sl-SI" altLang="sl-SI"/>
              <a:t>  </a:t>
            </a:r>
            <a:r>
              <a:rPr lang="sl-SI" altLang="sl-SI">
                <a:hlinkClick r:id="rId14" tooltip="Bolgarija"/>
              </a:rPr>
              <a:t>Bolgarija</a:t>
            </a:r>
            <a:r>
              <a:rPr lang="sl-SI" altLang="sl-SI"/>
              <a:t>, </a:t>
            </a:r>
            <a:r>
              <a:rPr lang="sl-SI" altLang="sl-SI">
                <a:hlinkClick r:id="rId15" tooltip="Romunija"/>
              </a:rPr>
              <a:t>Romunija</a:t>
            </a:r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44AA9EAF-F9DE-4BCD-BE28-C5DE376C2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E640DA"/>
                </a:solidFill>
              </a:rPr>
              <a:t>USTANOVITEV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F8FCFF2-B1A4-44B7-847A-AD0D703C9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  <a:p>
            <a:r>
              <a:rPr lang="sl-SI" altLang="sl-SI"/>
              <a:t>Prvi koraki Evropske unije so se začeli spomladi leta 1950, ko je povojna Evropa še iskala izhode iz politične in gospodarske nestabilnosti.</a:t>
            </a:r>
          </a:p>
          <a:p>
            <a:endParaRPr lang="sl-SI" altLang="sl-SI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D85E6919-9982-48CE-A652-8B377DDF7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511550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150F5095-18AF-426D-979C-75C9C51B6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05263"/>
            <a:ext cx="8229600" cy="2376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Tako je Robert Schuman, ki je bil takratni francoski minister, 9. maja 1950 predstavil predlog o uskladitvi obnovitvenega procesa premogovne in jeklarske industrije Francije in Nemčije.</a:t>
            </a:r>
          </a:p>
          <a:p>
            <a:pPr>
              <a:lnSpc>
                <a:spcPct val="90000"/>
              </a:lnSpc>
            </a:pPr>
            <a:endParaRPr lang="sl-SI" altLang="sl-SI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/>
              <a:t>To velja za simbolični začetek evropskega združevanja. </a:t>
            </a:r>
          </a:p>
        </p:txBody>
      </p:sp>
      <p:pic>
        <p:nvPicPr>
          <p:cNvPr id="71684" name="Picture 4" descr="Robert_Schumann">
            <a:extLst>
              <a:ext uri="{FF2B5EF4-FFF2-40B4-BE49-F238E27FC236}">
                <a16:creationId xmlns:a16="http://schemas.microsoft.com/office/drawing/2014/main" id="{EEA713FE-10F6-4ACF-A3BD-0807012C3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33375"/>
            <a:ext cx="3240088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Kodranje">
  <a:themeElements>
    <a:clrScheme name="Kodranj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odran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odranj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dranj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0</TotalTime>
  <Words>484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Kodranje</vt:lpstr>
      <vt:lpstr>ZGODOVINA EVROPSKE UNIJE</vt:lpstr>
      <vt:lpstr>Kaj je EU?</vt:lpstr>
      <vt:lpstr>PowerPoint Presentation</vt:lpstr>
      <vt:lpstr>Od 1. januarja 2007 ima Evropska unija (EU): </vt:lpstr>
      <vt:lpstr>PowerPoint Presentation</vt:lpstr>
      <vt:lpstr>27 držav članic   </vt:lpstr>
      <vt:lpstr>PowerPoint Presentation</vt:lpstr>
      <vt:lpstr>USTANOVITEV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EU danes: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2019-05-31T08:39:36Z</dcterms:created>
  <dcterms:modified xsi:type="dcterms:W3CDTF">2019-05-31T08:39:36Z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