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5" r:id="rId9"/>
    <p:sldId id="267" r:id="rId10"/>
    <p:sldId id="268" r:id="rId11"/>
    <p:sldId id="261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54" d="100"/>
          <a:sy n="154" d="100"/>
        </p:scale>
        <p:origin x="16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F140F-0AF8-4707-A665-CDEC6329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1089-4AD7-4C4A-950A-C78E4CFA024F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A556B-8E27-4EA3-977D-749D8E2B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2FFB1-2D18-4E87-B5F2-CEA66319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0B057-7C5C-41DA-B290-E338ACACF5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595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3334C-70F5-419D-9C07-D0D6F9D0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EAC1-CEEA-42D4-BEB5-A900C9476A4A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CF63E-363E-4E3E-AF24-5C92E4CB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EC092-4960-40F3-B703-BA623E47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C723-E243-48E7-90A1-0B6283BD59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281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8490C-C081-4DCD-9B56-CDECE4F7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76FE-BE2E-4B53-8484-917114626DE3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9C5CB-135A-472F-85FA-691260F2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78CF4-F7C5-4FED-A81D-5781D797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6E75-0B3E-4283-9236-E47AE37BFA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76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BA5A0-D0BB-4BED-9ADF-E28CEDE4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7EBD-7034-44B9-8D70-9C28B18ED656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2CC3A-B912-4E91-A8FA-525F066A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EF3B9-25F6-4229-B70D-A28E8051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A8A68-CADB-40E7-A511-8F7CFDC2AF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95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D6AA2-3385-4069-A8D2-2228DDF7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B093-F721-46F1-9CC9-EA14B69DD5FB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3BE4E-624C-4021-8AEB-45BAA320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C43F5-94E6-4E88-B14C-B278D222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9B8E4-7380-4DA8-91B9-E1044BE5C5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938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B380A6-FFC2-4A80-8467-EBD43626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2FD8-1D48-43D5-A142-66A45BAE77AC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65863D-A84F-407B-9BFB-07C37C03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6E2F65-E631-41FB-8DA6-B965A9D5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319F4-89AA-495C-95F4-73E5925F76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90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88514A-6828-4EC1-99AA-CEFF55F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2F0D-A086-41A5-9D89-C459EB5A59C7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4DBF45-3565-418A-A490-BE3A2235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4485A66-5CC0-4C4F-9C46-CD55B423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C506B-F92D-40C9-9039-16131B99C5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103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1F67EF-D2D9-4D47-9555-1B1A3FC5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8189-0922-4AF9-872E-6C262116B62F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CE473B-520A-4C31-A2FF-B96841B7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E406B6-848B-487A-B400-91AF910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3B334-D358-41EB-8887-6956E728E0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87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ACA279-8092-4542-86E3-3A1996CDE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A052-A356-4B9E-8446-CE13D7E6A836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5A9D5D1-E65E-40A4-9563-8B308628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0BF909-A3A0-4DCF-B249-995E378D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C498-9BAB-4E32-A81C-AD6120EB51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56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745155-028E-4A67-B21D-86203D04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AAC9-AED1-4D79-B142-6BD922D0A32E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A8274-BFDD-4AEF-A3DB-DFA7160DA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B7756E-512D-4EC5-A293-14B1AEC0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0C72A-6599-44B6-9E07-1044C90D4F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30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454011D-8AA5-47FA-86D8-19853F5C4310}"/>
              </a:ext>
            </a:extLst>
          </p:cNvPr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01D782-C7A9-4C48-AC0E-1327B203B7CF}"/>
              </a:ext>
            </a:extLst>
          </p:cNvPr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B3BCA4-B5FB-44B7-9AFF-39A171CD1FA0}"/>
              </a:ext>
            </a:extLst>
          </p:cNvPr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C09C5A-3884-4E64-A680-E820037C2446}"/>
              </a:ext>
            </a:extLst>
          </p:cNvPr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A70FAC-9FF5-4809-B5BB-32A5DF23108D}"/>
              </a:ext>
            </a:extLst>
          </p:cNvPr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29F7F7-44A7-4669-8A0A-F7206431AB50}"/>
              </a:ext>
            </a:extLst>
          </p:cNvPr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FFF686-5896-4E45-B605-17881D6D553E}"/>
              </a:ext>
            </a:extLst>
          </p:cNvPr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53FB47-1F53-47B0-9510-FA7E13C43190}"/>
              </a:ext>
            </a:extLst>
          </p:cNvPr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4D634D91-A509-4A1D-83D7-314AA8E93B0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4793-54B6-4BA7-B031-1117470ACA25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C72DD2D2-C789-4FB7-827D-C6BE027D764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25CFC57F-AAE6-46A3-AABB-E9C6E10231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71C7599-7FB0-41E3-8DD1-774A23BCF1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397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76EB0"/>
            </a:gs>
            <a:gs pos="92000">
              <a:srgbClr val="61B9E0"/>
            </a:gs>
            <a:gs pos="100000">
              <a:srgbClr val="61B9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>
            <a:extLst>
              <a:ext uri="{FF2B5EF4-FFF2-40B4-BE49-F238E27FC236}">
                <a16:creationId xmlns:a16="http://schemas.microsoft.com/office/drawing/2014/main" id="{3556FE81-1E97-48CE-83BB-CC18855E6DFA}"/>
              </a:ext>
            </a:extLst>
          </p:cNvPr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>
              <a:extLst>
                <a:ext uri="{FF2B5EF4-FFF2-40B4-BE49-F238E27FC236}">
                  <a16:creationId xmlns:a16="http://schemas.microsoft.com/office/drawing/2014/main" id="{026FD2FF-EC5F-4FF0-B76F-345678A4B5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>
                <a:extLst>
                  <a:ext uri="{FF2B5EF4-FFF2-40B4-BE49-F238E27FC236}">
                    <a16:creationId xmlns:a16="http://schemas.microsoft.com/office/drawing/2014/main" id="{02B5753A-215A-4972-9E5C-D669C97272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>
                  <a:extLst>
                    <a:ext uri="{FF2B5EF4-FFF2-40B4-BE49-F238E27FC236}">
                      <a16:creationId xmlns:a16="http://schemas.microsoft.com/office/drawing/2014/main" id="{7FD33058-671E-4421-95AA-7403E926327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25">
                  <a:extLst>
                    <a:ext uri="{FF2B5EF4-FFF2-40B4-BE49-F238E27FC236}">
                      <a16:creationId xmlns:a16="http://schemas.microsoft.com/office/drawing/2014/main" id="{FD7B624B-9EEB-47D8-B3C5-E6B458D11995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29">
                  <a:extLst>
                    <a:ext uri="{FF2B5EF4-FFF2-40B4-BE49-F238E27FC236}">
                      <a16:creationId xmlns:a16="http://schemas.microsoft.com/office/drawing/2014/main" id="{0102FA13-4BBF-49AF-9049-23C5D2C39E0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33">
                  <a:extLst>
                    <a:ext uri="{FF2B5EF4-FFF2-40B4-BE49-F238E27FC236}">
                      <a16:creationId xmlns:a16="http://schemas.microsoft.com/office/drawing/2014/main" id="{4B28795B-1E2F-4494-BE0C-4B933D6652E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Freeform 37">
                  <a:extLst>
                    <a:ext uri="{FF2B5EF4-FFF2-40B4-BE49-F238E27FC236}">
                      <a16:creationId xmlns:a16="http://schemas.microsoft.com/office/drawing/2014/main" id="{4EED46F2-B341-4156-8B5C-4E76923A6A40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Freeform 29">
                  <a:extLst>
                    <a:ext uri="{FF2B5EF4-FFF2-40B4-BE49-F238E27FC236}">
                      <a16:creationId xmlns:a16="http://schemas.microsoft.com/office/drawing/2014/main" id="{B0B57A6F-2856-46ED-BA73-69E4654B602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41" name="Group 50">
                <a:extLst>
                  <a:ext uri="{FF2B5EF4-FFF2-40B4-BE49-F238E27FC236}">
                    <a16:creationId xmlns:a16="http://schemas.microsoft.com/office/drawing/2014/main" id="{62C13401-134D-4DBB-86A1-4FE8683946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>
                  <a:extLst>
                    <a:ext uri="{FF2B5EF4-FFF2-40B4-BE49-F238E27FC236}">
                      <a16:creationId xmlns:a16="http://schemas.microsoft.com/office/drawing/2014/main" id="{DD216A87-E726-4262-8E44-9F649939CEE5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49">
                  <a:extLst>
                    <a:ext uri="{FF2B5EF4-FFF2-40B4-BE49-F238E27FC236}">
                      <a16:creationId xmlns:a16="http://schemas.microsoft.com/office/drawing/2014/main" id="{E3B9489D-5D40-4732-A606-29B0C670CF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53">
                  <a:extLst>
                    <a:ext uri="{FF2B5EF4-FFF2-40B4-BE49-F238E27FC236}">
                      <a16:creationId xmlns:a16="http://schemas.microsoft.com/office/drawing/2014/main" id="{D379199E-051B-4E92-BF4E-B677D253727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6" name="Freeform 53">
                  <a:extLst>
                    <a:ext uri="{FF2B5EF4-FFF2-40B4-BE49-F238E27FC236}">
                      <a16:creationId xmlns:a16="http://schemas.microsoft.com/office/drawing/2014/main" id="{E6158A16-B711-42B0-8936-7758DF36900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435366 w 750"/>
                    <a:gd name="T1" fmla="*/ 373732 h 856"/>
                    <a:gd name="T2" fmla="*/ 381601 w 750"/>
                    <a:gd name="T3" fmla="*/ 344883 h 856"/>
                    <a:gd name="T4" fmla="*/ 321279 w 750"/>
                    <a:gd name="T5" fmla="*/ 314722 h 856"/>
                    <a:gd name="T6" fmla="*/ 322591 w 750"/>
                    <a:gd name="T7" fmla="*/ 249155 h 856"/>
                    <a:gd name="T8" fmla="*/ 478641 w 750"/>
                    <a:gd name="T9" fmla="*/ 239975 h 856"/>
                    <a:gd name="T10" fmla="*/ 487820 w 750"/>
                    <a:gd name="T11" fmla="*/ 200635 h 856"/>
                    <a:gd name="T12" fmla="*/ 490443 w 750"/>
                    <a:gd name="T13" fmla="*/ 149493 h 856"/>
                    <a:gd name="T14" fmla="*/ 483886 w 750"/>
                    <a:gd name="T15" fmla="*/ 135068 h 856"/>
                    <a:gd name="T16" fmla="*/ 441923 w 750"/>
                    <a:gd name="T17" fmla="*/ 114087 h 856"/>
                    <a:gd name="T18" fmla="*/ 382912 w 750"/>
                    <a:gd name="T19" fmla="*/ 186210 h 856"/>
                    <a:gd name="T20" fmla="*/ 361931 w 750"/>
                    <a:gd name="T21" fmla="*/ 200635 h 856"/>
                    <a:gd name="T22" fmla="*/ 260957 w 750"/>
                    <a:gd name="T23" fmla="*/ 258334 h 856"/>
                    <a:gd name="T24" fmla="*/ 258335 w 750"/>
                    <a:gd name="T25" fmla="*/ 139002 h 856"/>
                    <a:gd name="T26" fmla="*/ 260957 w 750"/>
                    <a:gd name="T27" fmla="*/ 112775 h 856"/>
                    <a:gd name="T28" fmla="*/ 260957 w 750"/>
                    <a:gd name="T29" fmla="*/ 57699 h 856"/>
                    <a:gd name="T30" fmla="*/ 251778 w 750"/>
                    <a:gd name="T31" fmla="*/ 0 h 856"/>
                    <a:gd name="T32" fmla="*/ 233419 w 750"/>
                    <a:gd name="T33" fmla="*/ 30161 h 856"/>
                    <a:gd name="T34" fmla="*/ 230797 w 750"/>
                    <a:gd name="T35" fmla="*/ 70812 h 856"/>
                    <a:gd name="T36" fmla="*/ 233419 w 750"/>
                    <a:gd name="T37" fmla="*/ 131134 h 856"/>
                    <a:gd name="T38" fmla="*/ 237353 w 750"/>
                    <a:gd name="T39" fmla="*/ 198013 h 856"/>
                    <a:gd name="T40" fmla="*/ 179654 w 750"/>
                    <a:gd name="T41" fmla="*/ 230796 h 856"/>
                    <a:gd name="T42" fmla="*/ 94417 w 750"/>
                    <a:gd name="T43" fmla="*/ 99662 h 856"/>
                    <a:gd name="T44" fmla="*/ 55076 w 750"/>
                    <a:gd name="T45" fmla="*/ 111464 h 856"/>
                    <a:gd name="T46" fmla="*/ 9179 w 750"/>
                    <a:gd name="T47" fmla="*/ 135068 h 856"/>
                    <a:gd name="T48" fmla="*/ 1311 w 750"/>
                    <a:gd name="T49" fmla="*/ 145559 h 856"/>
                    <a:gd name="T50" fmla="*/ 45897 w 750"/>
                    <a:gd name="T51" fmla="*/ 182276 h 856"/>
                    <a:gd name="T52" fmla="*/ 74747 w 750"/>
                    <a:gd name="T53" fmla="*/ 199324 h 856"/>
                    <a:gd name="T54" fmla="*/ 110153 w 750"/>
                    <a:gd name="T55" fmla="*/ 216371 h 856"/>
                    <a:gd name="T56" fmla="*/ 194079 w 750"/>
                    <a:gd name="T57" fmla="*/ 262268 h 856"/>
                    <a:gd name="T58" fmla="*/ 142936 w 750"/>
                    <a:gd name="T59" fmla="*/ 326524 h 856"/>
                    <a:gd name="T60" fmla="*/ 10491 w 750"/>
                    <a:gd name="T61" fmla="*/ 329147 h 856"/>
                    <a:gd name="T62" fmla="*/ 3934 w 750"/>
                    <a:gd name="T63" fmla="*/ 361930 h 856"/>
                    <a:gd name="T64" fmla="*/ 1311 w 750"/>
                    <a:gd name="T65" fmla="*/ 411761 h 856"/>
                    <a:gd name="T66" fmla="*/ 6557 w 750"/>
                    <a:gd name="T67" fmla="*/ 426186 h 856"/>
                    <a:gd name="T68" fmla="*/ 48520 w 750"/>
                    <a:gd name="T69" fmla="*/ 448479 h 856"/>
                    <a:gd name="T70" fmla="*/ 107530 w 750"/>
                    <a:gd name="T71" fmla="*/ 376355 h 856"/>
                    <a:gd name="T72" fmla="*/ 128512 w 750"/>
                    <a:gd name="T73" fmla="*/ 361930 h 856"/>
                    <a:gd name="T74" fmla="*/ 230797 w 750"/>
                    <a:gd name="T75" fmla="*/ 304231 h 856"/>
                    <a:gd name="T76" fmla="*/ 232108 w 750"/>
                    <a:gd name="T77" fmla="*/ 422252 h 856"/>
                    <a:gd name="T78" fmla="*/ 230797 w 750"/>
                    <a:gd name="T79" fmla="*/ 449790 h 856"/>
                    <a:gd name="T80" fmla="*/ 199324 w 750"/>
                    <a:gd name="T81" fmla="*/ 535027 h 856"/>
                    <a:gd name="T82" fmla="*/ 237353 w 750"/>
                    <a:gd name="T83" fmla="*/ 561254 h 856"/>
                    <a:gd name="T84" fmla="*/ 253089 w 750"/>
                    <a:gd name="T85" fmla="*/ 558631 h 856"/>
                    <a:gd name="T86" fmla="*/ 259646 w 750"/>
                    <a:gd name="T87" fmla="*/ 491753 h 856"/>
                    <a:gd name="T88" fmla="*/ 326525 w 750"/>
                    <a:gd name="T89" fmla="*/ 503555 h 856"/>
                    <a:gd name="T90" fmla="*/ 255712 w 750"/>
                    <a:gd name="T91" fmla="*/ 393402 h 856"/>
                    <a:gd name="T92" fmla="*/ 285873 w 750"/>
                    <a:gd name="T93" fmla="*/ 317345 h 856"/>
                    <a:gd name="T94" fmla="*/ 369799 w 750"/>
                    <a:gd name="T95" fmla="*/ 368487 h 856"/>
                    <a:gd name="T96" fmla="*/ 402583 w 750"/>
                    <a:gd name="T97" fmla="*/ 389468 h 856"/>
                    <a:gd name="T98" fmla="*/ 431432 w 750"/>
                    <a:gd name="T99" fmla="*/ 406516 h 856"/>
                    <a:gd name="T100" fmla="*/ 489131 w 750"/>
                    <a:gd name="T101" fmla="*/ 417006 h 856"/>
                    <a:gd name="T102" fmla="*/ 445857 w 750"/>
                    <a:gd name="T103" fmla="*/ 380289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57" name="Freeform 53">
                  <a:extLst>
                    <a:ext uri="{FF2B5EF4-FFF2-40B4-BE49-F238E27FC236}">
                      <a16:creationId xmlns:a16="http://schemas.microsoft.com/office/drawing/2014/main" id="{8C57BC2B-B316-4984-99FE-A195648E646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-608747">
                  <a:off x="8713407" y="888239"/>
                  <a:ext cx="384613" cy="438971"/>
                </a:xfrm>
                <a:custGeom>
                  <a:avLst/>
                  <a:gdLst>
                    <a:gd name="T0" fmla="*/ 340511 w 750"/>
                    <a:gd name="T1" fmla="*/ 292305 h 856"/>
                    <a:gd name="T2" fmla="*/ 298460 w 750"/>
                    <a:gd name="T3" fmla="*/ 269742 h 856"/>
                    <a:gd name="T4" fmla="*/ 251280 w 750"/>
                    <a:gd name="T5" fmla="*/ 246152 h 856"/>
                    <a:gd name="T6" fmla="*/ 252306 w 750"/>
                    <a:gd name="T7" fmla="*/ 194870 h 856"/>
                    <a:gd name="T8" fmla="*/ 374357 w 750"/>
                    <a:gd name="T9" fmla="*/ 187691 h 856"/>
                    <a:gd name="T10" fmla="*/ 381536 w 750"/>
                    <a:gd name="T11" fmla="*/ 156922 h 856"/>
                    <a:gd name="T12" fmla="*/ 383587 w 750"/>
                    <a:gd name="T13" fmla="*/ 116922 h 856"/>
                    <a:gd name="T14" fmla="*/ 378459 w 750"/>
                    <a:gd name="T15" fmla="*/ 105640 h 856"/>
                    <a:gd name="T16" fmla="*/ 345639 w 750"/>
                    <a:gd name="T17" fmla="*/ 89230 h 856"/>
                    <a:gd name="T18" fmla="*/ 299485 w 750"/>
                    <a:gd name="T19" fmla="*/ 145640 h 856"/>
                    <a:gd name="T20" fmla="*/ 283075 w 750"/>
                    <a:gd name="T21" fmla="*/ 156922 h 856"/>
                    <a:gd name="T22" fmla="*/ 204101 w 750"/>
                    <a:gd name="T23" fmla="*/ 202050 h 856"/>
                    <a:gd name="T24" fmla="*/ 202050 w 750"/>
                    <a:gd name="T25" fmla="*/ 108717 h 856"/>
                    <a:gd name="T26" fmla="*/ 204101 w 750"/>
                    <a:gd name="T27" fmla="*/ 88204 h 856"/>
                    <a:gd name="T28" fmla="*/ 204101 w 750"/>
                    <a:gd name="T29" fmla="*/ 45128 h 856"/>
                    <a:gd name="T30" fmla="*/ 196922 w 750"/>
                    <a:gd name="T31" fmla="*/ 0 h 856"/>
                    <a:gd name="T32" fmla="*/ 182563 w 750"/>
                    <a:gd name="T33" fmla="*/ 23590 h 856"/>
                    <a:gd name="T34" fmla="*/ 180512 w 750"/>
                    <a:gd name="T35" fmla="*/ 55384 h 856"/>
                    <a:gd name="T36" fmla="*/ 182563 w 750"/>
                    <a:gd name="T37" fmla="*/ 102563 h 856"/>
                    <a:gd name="T38" fmla="*/ 185640 w 750"/>
                    <a:gd name="T39" fmla="*/ 154871 h 856"/>
                    <a:gd name="T40" fmla="*/ 140512 w 750"/>
                    <a:gd name="T41" fmla="*/ 180511 h 856"/>
                    <a:gd name="T42" fmla="*/ 73846 w 750"/>
                    <a:gd name="T43" fmla="*/ 77948 h 856"/>
                    <a:gd name="T44" fmla="*/ 43077 w 750"/>
                    <a:gd name="T45" fmla="*/ 87179 h 856"/>
                    <a:gd name="T46" fmla="*/ 7179 w 750"/>
                    <a:gd name="T47" fmla="*/ 105640 h 856"/>
                    <a:gd name="T48" fmla="*/ 1026 w 750"/>
                    <a:gd name="T49" fmla="*/ 113845 h 856"/>
                    <a:gd name="T50" fmla="*/ 35897 w 750"/>
                    <a:gd name="T51" fmla="*/ 142563 h 856"/>
                    <a:gd name="T52" fmla="*/ 58461 w 750"/>
                    <a:gd name="T53" fmla="*/ 155896 h 856"/>
                    <a:gd name="T54" fmla="*/ 86153 w 750"/>
                    <a:gd name="T55" fmla="*/ 169229 h 856"/>
                    <a:gd name="T56" fmla="*/ 151794 w 750"/>
                    <a:gd name="T57" fmla="*/ 205127 h 856"/>
                    <a:gd name="T58" fmla="*/ 111794 w 750"/>
                    <a:gd name="T59" fmla="*/ 255383 h 856"/>
                    <a:gd name="T60" fmla="*/ 8205 w 750"/>
                    <a:gd name="T61" fmla="*/ 257434 h 856"/>
                    <a:gd name="T62" fmla="*/ 3077 w 750"/>
                    <a:gd name="T63" fmla="*/ 283075 h 856"/>
                    <a:gd name="T64" fmla="*/ 1026 w 750"/>
                    <a:gd name="T65" fmla="*/ 322049 h 856"/>
                    <a:gd name="T66" fmla="*/ 5128 w 750"/>
                    <a:gd name="T67" fmla="*/ 333331 h 856"/>
                    <a:gd name="T68" fmla="*/ 37948 w 750"/>
                    <a:gd name="T69" fmla="*/ 350767 h 856"/>
                    <a:gd name="T70" fmla="*/ 84102 w 750"/>
                    <a:gd name="T71" fmla="*/ 294357 h 856"/>
                    <a:gd name="T72" fmla="*/ 100512 w 750"/>
                    <a:gd name="T73" fmla="*/ 283075 h 856"/>
                    <a:gd name="T74" fmla="*/ 180512 w 750"/>
                    <a:gd name="T75" fmla="*/ 237947 h 856"/>
                    <a:gd name="T76" fmla="*/ 181537 w 750"/>
                    <a:gd name="T77" fmla="*/ 330254 h 856"/>
                    <a:gd name="T78" fmla="*/ 180512 w 750"/>
                    <a:gd name="T79" fmla="*/ 351792 h 856"/>
                    <a:gd name="T80" fmla="*/ 155896 w 750"/>
                    <a:gd name="T81" fmla="*/ 418458 h 856"/>
                    <a:gd name="T82" fmla="*/ 185640 w 750"/>
                    <a:gd name="T83" fmla="*/ 438971 h 856"/>
                    <a:gd name="T84" fmla="*/ 197947 w 750"/>
                    <a:gd name="T85" fmla="*/ 436920 h 856"/>
                    <a:gd name="T86" fmla="*/ 203076 w 750"/>
                    <a:gd name="T87" fmla="*/ 384612 h 856"/>
                    <a:gd name="T88" fmla="*/ 255383 w 750"/>
                    <a:gd name="T89" fmla="*/ 393843 h 856"/>
                    <a:gd name="T90" fmla="*/ 199999 w 750"/>
                    <a:gd name="T91" fmla="*/ 307690 h 856"/>
                    <a:gd name="T92" fmla="*/ 223588 w 750"/>
                    <a:gd name="T93" fmla="*/ 248203 h 856"/>
                    <a:gd name="T94" fmla="*/ 289229 w 750"/>
                    <a:gd name="T95" fmla="*/ 288203 h 856"/>
                    <a:gd name="T96" fmla="*/ 314870 w 750"/>
                    <a:gd name="T97" fmla="*/ 304613 h 856"/>
                    <a:gd name="T98" fmla="*/ 337434 w 750"/>
                    <a:gd name="T99" fmla="*/ 317946 h 856"/>
                    <a:gd name="T100" fmla="*/ 382562 w 750"/>
                    <a:gd name="T101" fmla="*/ 326151 h 856"/>
                    <a:gd name="T102" fmla="*/ 348716 w 750"/>
                    <a:gd name="T103" fmla="*/ 297434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042" name="Group 56">
                <a:extLst>
                  <a:ext uri="{FF2B5EF4-FFF2-40B4-BE49-F238E27FC236}">
                    <a16:creationId xmlns:a16="http://schemas.microsoft.com/office/drawing/2014/main" id="{7B6EEAF1-4CA9-43F9-B1B1-D18128E981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1043" name="Freeform 69">
                  <a:extLst>
                    <a:ext uri="{FF2B5EF4-FFF2-40B4-BE49-F238E27FC236}">
                      <a16:creationId xmlns:a16="http://schemas.microsoft.com/office/drawing/2014/main" id="{FD585C39-4D12-4FE6-81DC-54F7E4EA6C1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893936 w 760"/>
                    <a:gd name="T1" fmla="*/ 796119 h 870"/>
                    <a:gd name="T2" fmla="*/ 989036 w 760"/>
                    <a:gd name="T3" fmla="*/ 714605 h 870"/>
                    <a:gd name="T4" fmla="*/ 760797 w 760"/>
                    <a:gd name="T5" fmla="*/ 633092 h 870"/>
                    <a:gd name="T6" fmla="*/ 682000 w 760"/>
                    <a:gd name="T7" fmla="*/ 592335 h 870"/>
                    <a:gd name="T8" fmla="*/ 760797 w 760"/>
                    <a:gd name="T9" fmla="*/ 551578 h 870"/>
                    <a:gd name="T10" fmla="*/ 989036 w 760"/>
                    <a:gd name="T11" fmla="*/ 470064 h 870"/>
                    <a:gd name="T12" fmla="*/ 899371 w 760"/>
                    <a:gd name="T13" fmla="*/ 388550 h 870"/>
                    <a:gd name="T14" fmla="*/ 934693 w 760"/>
                    <a:gd name="T15" fmla="*/ 369530 h 870"/>
                    <a:gd name="T16" fmla="*/ 915673 w 760"/>
                    <a:gd name="T17" fmla="*/ 347793 h 870"/>
                    <a:gd name="T18" fmla="*/ 880351 w 760"/>
                    <a:gd name="T19" fmla="*/ 366813 h 870"/>
                    <a:gd name="T20" fmla="*/ 858614 w 760"/>
                    <a:gd name="T21" fmla="*/ 241825 h 870"/>
                    <a:gd name="T22" fmla="*/ 673849 w 760"/>
                    <a:gd name="T23" fmla="*/ 402135 h 870"/>
                    <a:gd name="T24" fmla="*/ 600486 w 760"/>
                    <a:gd name="T25" fmla="*/ 456478 h 870"/>
                    <a:gd name="T26" fmla="*/ 603203 w 760"/>
                    <a:gd name="T27" fmla="*/ 361378 h 870"/>
                    <a:gd name="T28" fmla="*/ 646677 w 760"/>
                    <a:gd name="T29" fmla="*/ 122271 h 870"/>
                    <a:gd name="T30" fmla="*/ 532558 w 760"/>
                    <a:gd name="T31" fmla="*/ 157594 h 870"/>
                    <a:gd name="T32" fmla="*/ 532558 w 760"/>
                    <a:gd name="T33" fmla="*/ 116837 h 870"/>
                    <a:gd name="T34" fmla="*/ 505386 w 760"/>
                    <a:gd name="T35" fmla="*/ 122271 h 870"/>
                    <a:gd name="T36" fmla="*/ 505386 w 760"/>
                    <a:gd name="T37" fmla="*/ 163028 h 870"/>
                    <a:gd name="T38" fmla="*/ 383116 w 760"/>
                    <a:gd name="T39" fmla="*/ 122271 h 870"/>
                    <a:gd name="T40" fmla="*/ 429307 w 760"/>
                    <a:gd name="T41" fmla="*/ 361378 h 870"/>
                    <a:gd name="T42" fmla="*/ 437458 w 760"/>
                    <a:gd name="T43" fmla="*/ 456478 h 870"/>
                    <a:gd name="T44" fmla="*/ 358661 w 760"/>
                    <a:gd name="T45" fmla="*/ 402135 h 870"/>
                    <a:gd name="T46" fmla="*/ 173896 w 760"/>
                    <a:gd name="T47" fmla="*/ 241825 h 870"/>
                    <a:gd name="T48" fmla="*/ 149442 w 760"/>
                    <a:gd name="T49" fmla="*/ 361378 h 870"/>
                    <a:gd name="T50" fmla="*/ 114120 w 760"/>
                    <a:gd name="T51" fmla="*/ 342359 h 870"/>
                    <a:gd name="T52" fmla="*/ 103251 w 760"/>
                    <a:gd name="T53" fmla="*/ 366813 h 870"/>
                    <a:gd name="T54" fmla="*/ 138574 w 760"/>
                    <a:gd name="T55" fmla="*/ 388550 h 870"/>
                    <a:gd name="T56" fmla="*/ 40757 w 760"/>
                    <a:gd name="T57" fmla="*/ 470064 h 870"/>
                    <a:gd name="T58" fmla="*/ 271713 w 760"/>
                    <a:gd name="T59" fmla="*/ 551578 h 870"/>
                    <a:gd name="T60" fmla="*/ 355944 w 760"/>
                    <a:gd name="T61" fmla="*/ 592335 h 870"/>
                    <a:gd name="T62" fmla="*/ 271713 w 760"/>
                    <a:gd name="T63" fmla="*/ 633092 h 870"/>
                    <a:gd name="T64" fmla="*/ 40757 w 760"/>
                    <a:gd name="T65" fmla="*/ 714605 h 870"/>
                    <a:gd name="T66" fmla="*/ 133139 w 760"/>
                    <a:gd name="T67" fmla="*/ 796119 h 870"/>
                    <a:gd name="T68" fmla="*/ 97817 w 760"/>
                    <a:gd name="T69" fmla="*/ 815139 h 870"/>
                    <a:gd name="T70" fmla="*/ 114120 w 760"/>
                    <a:gd name="T71" fmla="*/ 836876 h 870"/>
                    <a:gd name="T72" fmla="*/ 149442 w 760"/>
                    <a:gd name="T73" fmla="*/ 817856 h 870"/>
                    <a:gd name="T74" fmla="*/ 173896 w 760"/>
                    <a:gd name="T75" fmla="*/ 942844 h 870"/>
                    <a:gd name="T76" fmla="*/ 358661 w 760"/>
                    <a:gd name="T77" fmla="*/ 782534 h 870"/>
                    <a:gd name="T78" fmla="*/ 437458 w 760"/>
                    <a:gd name="T79" fmla="*/ 728191 h 870"/>
                    <a:gd name="T80" fmla="*/ 429307 w 760"/>
                    <a:gd name="T81" fmla="*/ 823291 h 870"/>
                    <a:gd name="T82" fmla="*/ 383116 w 760"/>
                    <a:gd name="T83" fmla="*/ 1062398 h 870"/>
                    <a:gd name="T84" fmla="*/ 499952 w 760"/>
                    <a:gd name="T85" fmla="*/ 1024358 h 870"/>
                    <a:gd name="T86" fmla="*/ 499952 w 760"/>
                    <a:gd name="T87" fmla="*/ 1065115 h 870"/>
                    <a:gd name="T88" fmla="*/ 527124 w 760"/>
                    <a:gd name="T89" fmla="*/ 1059681 h 870"/>
                    <a:gd name="T90" fmla="*/ 527124 w 760"/>
                    <a:gd name="T91" fmla="*/ 1021641 h 870"/>
                    <a:gd name="T92" fmla="*/ 646677 w 760"/>
                    <a:gd name="T93" fmla="*/ 1062398 h 870"/>
                    <a:gd name="T94" fmla="*/ 603203 w 760"/>
                    <a:gd name="T95" fmla="*/ 823291 h 870"/>
                    <a:gd name="T96" fmla="*/ 600486 w 760"/>
                    <a:gd name="T97" fmla="*/ 728191 h 870"/>
                    <a:gd name="T98" fmla="*/ 673849 w 760"/>
                    <a:gd name="T99" fmla="*/ 782534 h 870"/>
                    <a:gd name="T100" fmla="*/ 858614 w 760"/>
                    <a:gd name="T101" fmla="*/ 942844 h 870"/>
                    <a:gd name="T102" fmla="*/ 883068 w 760"/>
                    <a:gd name="T103" fmla="*/ 823291 h 870"/>
                    <a:gd name="T104" fmla="*/ 918390 w 760"/>
                    <a:gd name="T105" fmla="*/ 842311 h 870"/>
                    <a:gd name="T106" fmla="*/ 926542 w 760"/>
                    <a:gd name="T107" fmla="*/ 817856 h 870"/>
                    <a:gd name="T108" fmla="*/ 470064 w 760"/>
                    <a:gd name="T109" fmla="*/ 673848 h 870"/>
                    <a:gd name="T110" fmla="*/ 567881 w 760"/>
                    <a:gd name="T111" fmla="*/ 510821 h 8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4" name="Freeform 73">
                  <a:extLst>
                    <a:ext uri="{FF2B5EF4-FFF2-40B4-BE49-F238E27FC236}">
                      <a16:creationId xmlns:a16="http://schemas.microsoft.com/office/drawing/2014/main" id="{25C09CF5-DE6C-4BE3-89F3-677627D36337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-1185563">
                  <a:off x="7564131" y="154734"/>
                  <a:ext cx="722936" cy="825205"/>
                </a:xfrm>
                <a:custGeom>
                  <a:avLst/>
                  <a:gdLst>
                    <a:gd name="T0" fmla="*/ 597745 w 820"/>
                    <a:gd name="T1" fmla="*/ 537794 h 936"/>
                    <a:gd name="T2" fmla="*/ 578349 w 820"/>
                    <a:gd name="T3" fmla="*/ 527214 h 936"/>
                    <a:gd name="T4" fmla="*/ 453157 w 820"/>
                    <a:gd name="T5" fmla="*/ 451394 h 936"/>
                    <a:gd name="T6" fmla="*/ 460210 w 820"/>
                    <a:gd name="T7" fmla="*/ 412603 h 936"/>
                    <a:gd name="T8" fmla="*/ 497239 w 820"/>
                    <a:gd name="T9" fmla="*/ 364995 h 936"/>
                    <a:gd name="T10" fmla="*/ 603034 w 820"/>
                    <a:gd name="T11" fmla="*/ 285648 h 936"/>
                    <a:gd name="T12" fmla="*/ 648879 w 820"/>
                    <a:gd name="T13" fmla="*/ 257436 h 936"/>
                    <a:gd name="T14" fmla="*/ 655932 w 820"/>
                    <a:gd name="T15" fmla="*/ 172799 h 936"/>
                    <a:gd name="T16" fmla="*/ 613614 w 820"/>
                    <a:gd name="T17" fmla="*/ 174563 h 936"/>
                    <a:gd name="T18" fmla="*/ 472553 w 820"/>
                    <a:gd name="T19" fmla="*/ 320913 h 936"/>
                    <a:gd name="T20" fmla="*/ 428472 w 820"/>
                    <a:gd name="T21" fmla="*/ 338546 h 936"/>
                    <a:gd name="T22" fmla="*/ 377337 w 820"/>
                    <a:gd name="T23" fmla="*/ 313860 h 936"/>
                    <a:gd name="T24" fmla="*/ 447868 w 820"/>
                    <a:gd name="T25" fmla="*/ 81110 h 936"/>
                    <a:gd name="T26" fmla="*/ 428472 w 820"/>
                    <a:gd name="T27" fmla="*/ 44081 h 936"/>
                    <a:gd name="T28" fmla="*/ 356178 w 820"/>
                    <a:gd name="T29" fmla="*/ 0 h 936"/>
                    <a:gd name="T30" fmla="*/ 354415 w 820"/>
                    <a:gd name="T31" fmla="*/ 105796 h 936"/>
                    <a:gd name="T32" fmla="*/ 352652 w 820"/>
                    <a:gd name="T33" fmla="*/ 162220 h 936"/>
                    <a:gd name="T34" fmla="*/ 350888 w 820"/>
                    <a:gd name="T35" fmla="*/ 313860 h 936"/>
                    <a:gd name="T36" fmla="*/ 299754 w 820"/>
                    <a:gd name="T37" fmla="*/ 336782 h 936"/>
                    <a:gd name="T38" fmla="*/ 148114 w 820"/>
                    <a:gd name="T39" fmla="*/ 275068 h 936"/>
                    <a:gd name="T40" fmla="*/ 98742 w 820"/>
                    <a:gd name="T41" fmla="*/ 246856 h 936"/>
                    <a:gd name="T42" fmla="*/ 8816 w 820"/>
                    <a:gd name="T43" fmla="*/ 197485 h 936"/>
                    <a:gd name="T44" fmla="*/ 8816 w 820"/>
                    <a:gd name="T45" fmla="*/ 285648 h 936"/>
                    <a:gd name="T46" fmla="*/ 31739 w 820"/>
                    <a:gd name="T47" fmla="*/ 320913 h 936"/>
                    <a:gd name="T48" fmla="*/ 234513 w 820"/>
                    <a:gd name="T49" fmla="*/ 350888 h 936"/>
                    <a:gd name="T50" fmla="*/ 266252 w 820"/>
                    <a:gd name="T51" fmla="*/ 412603 h 936"/>
                    <a:gd name="T52" fmla="*/ 232750 w 820"/>
                    <a:gd name="T53" fmla="*/ 469027 h 936"/>
                    <a:gd name="T54" fmla="*/ 29975 w 820"/>
                    <a:gd name="T55" fmla="*/ 511345 h 936"/>
                    <a:gd name="T56" fmla="*/ 7053 w 820"/>
                    <a:gd name="T57" fmla="*/ 546610 h 936"/>
                    <a:gd name="T58" fmla="*/ 84636 w 820"/>
                    <a:gd name="T59" fmla="*/ 580112 h 936"/>
                    <a:gd name="T60" fmla="*/ 134008 w 820"/>
                    <a:gd name="T61" fmla="*/ 553663 h 936"/>
                    <a:gd name="T62" fmla="*/ 153403 w 820"/>
                    <a:gd name="T63" fmla="*/ 543084 h 936"/>
                    <a:gd name="T64" fmla="*/ 285648 w 820"/>
                    <a:gd name="T65" fmla="*/ 469027 h 936"/>
                    <a:gd name="T66" fmla="*/ 345599 w 820"/>
                    <a:gd name="T67" fmla="*/ 506055 h 936"/>
                    <a:gd name="T68" fmla="*/ 275068 w 820"/>
                    <a:gd name="T69" fmla="*/ 742332 h 936"/>
                    <a:gd name="T70" fmla="*/ 294464 w 820"/>
                    <a:gd name="T71" fmla="*/ 779360 h 936"/>
                    <a:gd name="T72" fmla="*/ 366758 w 820"/>
                    <a:gd name="T73" fmla="*/ 825205 h 936"/>
                    <a:gd name="T74" fmla="*/ 370284 w 820"/>
                    <a:gd name="T75" fmla="*/ 717646 h 936"/>
                    <a:gd name="T76" fmla="*/ 370284 w 820"/>
                    <a:gd name="T77" fmla="*/ 661222 h 936"/>
                    <a:gd name="T78" fmla="*/ 373811 w 820"/>
                    <a:gd name="T79" fmla="*/ 507818 h 936"/>
                    <a:gd name="T80" fmla="*/ 424945 w 820"/>
                    <a:gd name="T81" fmla="*/ 486659 h 936"/>
                    <a:gd name="T82" fmla="*/ 574822 w 820"/>
                    <a:gd name="T83" fmla="*/ 548373 h 936"/>
                    <a:gd name="T84" fmla="*/ 624194 w 820"/>
                    <a:gd name="T85" fmla="*/ 576586 h 936"/>
                    <a:gd name="T86" fmla="*/ 715883 w 820"/>
                    <a:gd name="T87" fmla="*/ 625957 h 936"/>
                    <a:gd name="T88" fmla="*/ 363231 w 820"/>
                    <a:gd name="T89" fmla="*/ 481370 h 936"/>
                    <a:gd name="T90" fmla="*/ 324440 w 820"/>
                    <a:gd name="T91" fmla="*/ 469027 h 936"/>
                    <a:gd name="T92" fmla="*/ 296227 w 820"/>
                    <a:gd name="T93" fmla="*/ 424945 h 936"/>
                    <a:gd name="T94" fmla="*/ 299754 w 820"/>
                    <a:gd name="T95" fmla="*/ 384390 h 936"/>
                    <a:gd name="T96" fmla="*/ 336782 w 820"/>
                    <a:gd name="T97" fmla="*/ 347362 h 936"/>
                    <a:gd name="T98" fmla="*/ 377337 w 820"/>
                    <a:gd name="T99" fmla="*/ 343835 h 936"/>
                    <a:gd name="T100" fmla="*/ 421419 w 820"/>
                    <a:gd name="T101" fmla="*/ 373811 h 936"/>
                    <a:gd name="T102" fmla="*/ 431998 w 820"/>
                    <a:gd name="T103" fmla="*/ 412603 h 936"/>
                    <a:gd name="T104" fmla="*/ 412602 w 820"/>
                    <a:gd name="T105" fmla="*/ 460210 h 936"/>
                    <a:gd name="T106" fmla="*/ 363231 w 820"/>
                    <a:gd name="T107" fmla="*/ 481370 h 9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5" name="Freeform 77">
                  <a:extLst>
                    <a:ext uri="{FF2B5EF4-FFF2-40B4-BE49-F238E27FC236}">
                      <a16:creationId xmlns:a16="http://schemas.microsoft.com/office/drawing/2014/main" id="{8EAF6B69-9A7F-4340-BEE2-2D7B1B140012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-642487">
                  <a:off x="7869058" y="3830515"/>
                  <a:ext cx="639682" cy="729516"/>
                </a:xfrm>
                <a:custGeom>
                  <a:avLst/>
                  <a:gdLst>
                    <a:gd name="T0" fmla="*/ 556043 w 826"/>
                    <a:gd name="T1" fmla="*/ 490991 h 942"/>
                    <a:gd name="T2" fmla="*/ 610254 w 826"/>
                    <a:gd name="T3" fmla="*/ 441427 h 942"/>
                    <a:gd name="T4" fmla="*/ 419743 w 826"/>
                    <a:gd name="T5" fmla="*/ 365532 h 942"/>
                    <a:gd name="T6" fmla="*/ 610254 w 826"/>
                    <a:gd name="T7" fmla="*/ 291187 h 942"/>
                    <a:gd name="T8" fmla="*/ 559141 w 826"/>
                    <a:gd name="T9" fmla="*/ 243172 h 942"/>
                    <a:gd name="T10" fmla="*/ 579276 w 826"/>
                    <a:gd name="T11" fmla="*/ 230781 h 942"/>
                    <a:gd name="T12" fmla="*/ 565336 w 826"/>
                    <a:gd name="T13" fmla="*/ 213744 h 942"/>
                    <a:gd name="T14" fmla="*/ 545201 w 826"/>
                    <a:gd name="T15" fmla="*/ 224586 h 942"/>
                    <a:gd name="T16" fmla="*/ 529712 w 826"/>
                    <a:gd name="T17" fmla="*/ 151789 h 942"/>
                    <a:gd name="T18" fmla="*/ 370179 w 826"/>
                    <a:gd name="T19" fmla="*/ 278796 h 942"/>
                    <a:gd name="T20" fmla="*/ 399608 w 826"/>
                    <a:gd name="T21" fmla="*/ 77443 h 942"/>
                    <a:gd name="T22" fmla="*/ 333006 w 826"/>
                    <a:gd name="T23" fmla="*/ 96030 h 942"/>
                    <a:gd name="T24" fmla="*/ 333006 w 826"/>
                    <a:gd name="T25" fmla="*/ 72797 h 942"/>
                    <a:gd name="T26" fmla="*/ 311322 w 826"/>
                    <a:gd name="T27" fmla="*/ 75894 h 942"/>
                    <a:gd name="T28" fmla="*/ 309773 w 826"/>
                    <a:gd name="T29" fmla="*/ 99127 h 942"/>
                    <a:gd name="T30" fmla="*/ 240074 w 826"/>
                    <a:gd name="T31" fmla="*/ 77443 h 942"/>
                    <a:gd name="T32" fmla="*/ 272601 w 826"/>
                    <a:gd name="T33" fmla="*/ 278796 h 942"/>
                    <a:gd name="T34" fmla="*/ 109970 w 826"/>
                    <a:gd name="T35" fmla="*/ 151789 h 942"/>
                    <a:gd name="T36" fmla="*/ 92932 w 826"/>
                    <a:gd name="T37" fmla="*/ 219939 h 942"/>
                    <a:gd name="T38" fmla="*/ 72797 w 826"/>
                    <a:gd name="T39" fmla="*/ 209097 h 942"/>
                    <a:gd name="T40" fmla="*/ 65052 w 826"/>
                    <a:gd name="T41" fmla="*/ 229232 h 942"/>
                    <a:gd name="T42" fmla="*/ 85188 w 826"/>
                    <a:gd name="T43" fmla="*/ 241623 h 942"/>
                    <a:gd name="T44" fmla="*/ 30977 w 826"/>
                    <a:gd name="T45" fmla="*/ 291187 h 942"/>
                    <a:gd name="T46" fmla="*/ 224586 w 826"/>
                    <a:gd name="T47" fmla="*/ 365532 h 942"/>
                    <a:gd name="T48" fmla="*/ 30977 w 826"/>
                    <a:gd name="T49" fmla="*/ 441427 h 942"/>
                    <a:gd name="T50" fmla="*/ 80541 w 826"/>
                    <a:gd name="T51" fmla="*/ 489442 h 942"/>
                    <a:gd name="T52" fmla="*/ 61955 w 826"/>
                    <a:gd name="T53" fmla="*/ 501833 h 942"/>
                    <a:gd name="T54" fmla="*/ 74346 w 826"/>
                    <a:gd name="T55" fmla="*/ 518870 h 942"/>
                    <a:gd name="T56" fmla="*/ 94481 w 826"/>
                    <a:gd name="T57" fmla="*/ 508028 h 942"/>
                    <a:gd name="T58" fmla="*/ 109970 w 826"/>
                    <a:gd name="T59" fmla="*/ 579276 h 942"/>
                    <a:gd name="T60" fmla="*/ 272601 w 826"/>
                    <a:gd name="T61" fmla="*/ 452269 h 942"/>
                    <a:gd name="T62" fmla="*/ 240074 w 826"/>
                    <a:gd name="T63" fmla="*/ 655170 h 942"/>
                    <a:gd name="T64" fmla="*/ 306676 w 826"/>
                    <a:gd name="T65" fmla="*/ 635035 h 942"/>
                    <a:gd name="T66" fmla="*/ 308224 w 826"/>
                    <a:gd name="T67" fmla="*/ 658268 h 942"/>
                    <a:gd name="T68" fmla="*/ 329909 w 826"/>
                    <a:gd name="T69" fmla="*/ 655170 h 942"/>
                    <a:gd name="T70" fmla="*/ 329909 w 826"/>
                    <a:gd name="T71" fmla="*/ 631937 h 942"/>
                    <a:gd name="T72" fmla="*/ 399608 w 826"/>
                    <a:gd name="T73" fmla="*/ 653622 h 942"/>
                    <a:gd name="T74" fmla="*/ 370179 w 826"/>
                    <a:gd name="T75" fmla="*/ 452269 h 942"/>
                    <a:gd name="T76" fmla="*/ 529712 w 826"/>
                    <a:gd name="T77" fmla="*/ 579276 h 942"/>
                    <a:gd name="T78" fmla="*/ 546750 w 826"/>
                    <a:gd name="T79" fmla="*/ 511126 h 942"/>
                    <a:gd name="T80" fmla="*/ 566885 w 826"/>
                    <a:gd name="T81" fmla="*/ 521968 h 942"/>
                    <a:gd name="T82" fmla="*/ 574630 w 826"/>
                    <a:gd name="T83" fmla="*/ 501833 h 942"/>
                    <a:gd name="T84" fmla="*/ 291187 w 826"/>
                    <a:gd name="T85" fmla="*/ 421292 h 942"/>
                    <a:gd name="T86" fmla="*/ 353142 w 826"/>
                    <a:gd name="T87" fmla="*/ 309773 h 9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EFFFF">
                      <a:alpha val="25882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6" name="Freeform 81">
                  <a:extLst>
                    <a:ext uri="{FF2B5EF4-FFF2-40B4-BE49-F238E27FC236}">
                      <a16:creationId xmlns:a16="http://schemas.microsoft.com/office/drawing/2014/main" id="{4DA9631D-4BCD-4FB3-A347-902070534EFC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666443 w 628"/>
                    <a:gd name="T1" fmla="*/ 585884 h 712"/>
                    <a:gd name="T2" fmla="*/ 729914 w 628"/>
                    <a:gd name="T3" fmla="*/ 524855 h 712"/>
                    <a:gd name="T4" fmla="*/ 488237 w 628"/>
                    <a:gd name="T5" fmla="*/ 456502 h 712"/>
                    <a:gd name="T6" fmla="*/ 490678 w 628"/>
                    <a:gd name="T7" fmla="*/ 432090 h 712"/>
                    <a:gd name="T8" fmla="*/ 620061 w 628"/>
                    <a:gd name="T9" fmla="*/ 310031 h 712"/>
                    <a:gd name="T10" fmla="*/ 639590 w 628"/>
                    <a:gd name="T11" fmla="*/ 300266 h 712"/>
                    <a:gd name="T12" fmla="*/ 756767 w 628"/>
                    <a:gd name="T13" fmla="*/ 288060 h 712"/>
                    <a:gd name="T14" fmla="*/ 756767 w 628"/>
                    <a:gd name="T15" fmla="*/ 207501 h 712"/>
                    <a:gd name="T16" fmla="*/ 681091 w 628"/>
                    <a:gd name="T17" fmla="*/ 175765 h 712"/>
                    <a:gd name="T18" fmla="*/ 649355 w 628"/>
                    <a:gd name="T19" fmla="*/ 180648 h 712"/>
                    <a:gd name="T20" fmla="*/ 549267 w 628"/>
                    <a:gd name="T21" fmla="*/ 322236 h 712"/>
                    <a:gd name="T22" fmla="*/ 439413 w 628"/>
                    <a:gd name="T23" fmla="*/ 339325 h 712"/>
                    <a:gd name="T24" fmla="*/ 395472 w 628"/>
                    <a:gd name="T25" fmla="*/ 166001 h 712"/>
                    <a:gd name="T26" fmla="*/ 395472 w 628"/>
                    <a:gd name="T27" fmla="*/ 144030 h 712"/>
                    <a:gd name="T28" fmla="*/ 446737 w 628"/>
                    <a:gd name="T29" fmla="*/ 36618 h 712"/>
                    <a:gd name="T30" fmla="*/ 375942 w 628"/>
                    <a:gd name="T31" fmla="*/ 0 h 712"/>
                    <a:gd name="T32" fmla="*/ 310030 w 628"/>
                    <a:gd name="T33" fmla="*/ 43941 h 712"/>
                    <a:gd name="T34" fmla="*/ 297825 w 628"/>
                    <a:gd name="T35" fmla="*/ 75677 h 712"/>
                    <a:gd name="T36" fmla="*/ 371060 w 628"/>
                    <a:gd name="T37" fmla="*/ 231913 h 712"/>
                    <a:gd name="T38" fmla="*/ 332001 w 628"/>
                    <a:gd name="T39" fmla="*/ 339325 h 712"/>
                    <a:gd name="T40" fmla="*/ 158677 w 628"/>
                    <a:gd name="T41" fmla="*/ 285619 h 712"/>
                    <a:gd name="T42" fmla="*/ 139148 w 628"/>
                    <a:gd name="T43" fmla="*/ 275854 h 712"/>
                    <a:gd name="T44" fmla="*/ 70794 w 628"/>
                    <a:gd name="T45" fmla="*/ 178207 h 712"/>
                    <a:gd name="T46" fmla="*/ 0 w 628"/>
                    <a:gd name="T47" fmla="*/ 219707 h 712"/>
                    <a:gd name="T48" fmla="*/ 9765 w 628"/>
                    <a:gd name="T49" fmla="*/ 300266 h 712"/>
                    <a:gd name="T50" fmla="*/ 31735 w 628"/>
                    <a:gd name="T51" fmla="*/ 327119 h 712"/>
                    <a:gd name="T52" fmla="*/ 202618 w 628"/>
                    <a:gd name="T53" fmla="*/ 341766 h 712"/>
                    <a:gd name="T54" fmla="*/ 278295 w 628"/>
                    <a:gd name="T55" fmla="*/ 432090 h 712"/>
                    <a:gd name="T56" fmla="*/ 197736 w 628"/>
                    <a:gd name="T57" fmla="*/ 519972 h 712"/>
                    <a:gd name="T58" fmla="*/ 31735 w 628"/>
                    <a:gd name="T59" fmla="*/ 537061 h 712"/>
                    <a:gd name="T60" fmla="*/ 9765 w 628"/>
                    <a:gd name="T61" fmla="*/ 563914 h 712"/>
                    <a:gd name="T62" fmla="*/ 0 w 628"/>
                    <a:gd name="T63" fmla="*/ 642032 h 712"/>
                    <a:gd name="T64" fmla="*/ 70794 w 628"/>
                    <a:gd name="T65" fmla="*/ 685973 h 712"/>
                    <a:gd name="T66" fmla="*/ 139148 w 628"/>
                    <a:gd name="T67" fmla="*/ 583443 h 712"/>
                    <a:gd name="T68" fmla="*/ 161118 w 628"/>
                    <a:gd name="T69" fmla="*/ 571237 h 712"/>
                    <a:gd name="T70" fmla="*/ 312472 w 628"/>
                    <a:gd name="T71" fmla="*/ 510208 h 712"/>
                    <a:gd name="T72" fmla="*/ 366178 w 628"/>
                    <a:gd name="T73" fmla="*/ 637149 h 712"/>
                    <a:gd name="T74" fmla="*/ 297825 w 628"/>
                    <a:gd name="T75" fmla="*/ 788503 h 712"/>
                    <a:gd name="T76" fmla="*/ 310030 w 628"/>
                    <a:gd name="T77" fmla="*/ 820238 h 712"/>
                    <a:gd name="T78" fmla="*/ 371060 w 628"/>
                    <a:gd name="T79" fmla="*/ 869062 h 712"/>
                    <a:gd name="T80" fmla="*/ 446737 w 628"/>
                    <a:gd name="T81" fmla="*/ 827562 h 712"/>
                    <a:gd name="T82" fmla="*/ 393031 w 628"/>
                    <a:gd name="T83" fmla="*/ 717709 h 712"/>
                    <a:gd name="T84" fmla="*/ 393031 w 628"/>
                    <a:gd name="T85" fmla="*/ 693297 h 712"/>
                    <a:gd name="T86" fmla="*/ 415001 w 628"/>
                    <a:gd name="T87" fmla="*/ 534620 h 712"/>
                    <a:gd name="T88" fmla="*/ 551708 w 628"/>
                    <a:gd name="T89" fmla="*/ 546826 h 712"/>
                    <a:gd name="T90" fmla="*/ 649355 w 628"/>
                    <a:gd name="T91" fmla="*/ 683532 h 712"/>
                    <a:gd name="T92" fmla="*/ 681091 w 628"/>
                    <a:gd name="T93" fmla="*/ 688414 h 712"/>
                    <a:gd name="T94" fmla="*/ 754326 w 628"/>
                    <a:gd name="T95" fmla="*/ 659120 h 712"/>
                    <a:gd name="T96" fmla="*/ 756767 w 628"/>
                    <a:gd name="T97" fmla="*/ 573679 h 712"/>
                    <a:gd name="T98" fmla="*/ 371060 w 628"/>
                    <a:gd name="T99" fmla="*/ 498002 h 712"/>
                    <a:gd name="T100" fmla="*/ 336883 w 628"/>
                    <a:gd name="T101" fmla="*/ 480914 h 712"/>
                    <a:gd name="T102" fmla="*/ 317354 w 628"/>
                    <a:gd name="T103" fmla="*/ 444296 h 712"/>
                    <a:gd name="T104" fmla="*/ 317354 w 628"/>
                    <a:gd name="T105" fmla="*/ 417443 h 712"/>
                    <a:gd name="T106" fmla="*/ 336883 w 628"/>
                    <a:gd name="T107" fmla="*/ 383266 h 712"/>
                    <a:gd name="T108" fmla="*/ 371060 w 628"/>
                    <a:gd name="T109" fmla="*/ 366178 h 712"/>
                    <a:gd name="T110" fmla="*/ 397913 w 628"/>
                    <a:gd name="T111" fmla="*/ 366178 h 712"/>
                    <a:gd name="T112" fmla="*/ 432090 w 628"/>
                    <a:gd name="T113" fmla="*/ 383266 h 712"/>
                    <a:gd name="T114" fmla="*/ 451619 w 628"/>
                    <a:gd name="T115" fmla="*/ 417443 h 712"/>
                    <a:gd name="T116" fmla="*/ 451619 w 628"/>
                    <a:gd name="T117" fmla="*/ 444296 h 712"/>
                    <a:gd name="T118" fmla="*/ 432090 w 628"/>
                    <a:gd name="T119" fmla="*/ 480914 h 712"/>
                    <a:gd name="T120" fmla="*/ 397913 w 628"/>
                    <a:gd name="T121" fmla="*/ 498002 h 71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221" name="Freeform 8">
              <a:extLst>
                <a:ext uri="{FF2B5EF4-FFF2-40B4-BE49-F238E27FC236}">
                  <a16:creationId xmlns:a16="http://schemas.microsoft.com/office/drawing/2014/main" id="{C3CBF699-F994-4079-BC06-64B2DCF662B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2" name="Freeform 12">
              <a:extLst>
                <a:ext uri="{FF2B5EF4-FFF2-40B4-BE49-F238E27FC236}">
                  <a16:creationId xmlns:a16="http://schemas.microsoft.com/office/drawing/2014/main" id="{B32FF2D2-BB36-4F56-9BB2-2C61C0AF37F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9" name="Freeform 16">
              <a:extLst>
                <a:ext uri="{FF2B5EF4-FFF2-40B4-BE49-F238E27FC236}">
                  <a16:creationId xmlns:a16="http://schemas.microsoft.com/office/drawing/2014/main" id="{C8EADFC2-3C9F-4D40-81C2-FE7E4746A0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6285 w 972"/>
                <a:gd name="T1" fmla="*/ 345532 h 548"/>
                <a:gd name="T2" fmla="*/ 863831 w 972"/>
                <a:gd name="T3" fmla="*/ 233033 h 548"/>
                <a:gd name="T4" fmla="*/ 976330 w 972"/>
                <a:gd name="T5" fmla="*/ 210935 h 548"/>
                <a:gd name="T6" fmla="*/ 958250 w 972"/>
                <a:gd name="T7" fmla="*/ 122543 h 548"/>
                <a:gd name="T8" fmla="*/ 857804 w 972"/>
                <a:gd name="T9" fmla="*/ 200891 h 548"/>
                <a:gd name="T10" fmla="*/ 837715 w 972"/>
                <a:gd name="T11" fmla="*/ 98437 h 548"/>
                <a:gd name="T12" fmla="*/ 745305 w 972"/>
                <a:gd name="T13" fmla="*/ 321425 h 548"/>
                <a:gd name="T14" fmla="*/ 717181 w 972"/>
                <a:gd name="T15" fmla="*/ 122543 h 548"/>
                <a:gd name="T16" fmla="*/ 638833 w 972"/>
                <a:gd name="T17" fmla="*/ 435933 h 548"/>
                <a:gd name="T18" fmla="*/ 616735 w 972"/>
                <a:gd name="T19" fmla="*/ 423880 h 548"/>
                <a:gd name="T20" fmla="*/ 578566 w 972"/>
                <a:gd name="T21" fmla="*/ 413835 h 548"/>
                <a:gd name="T22" fmla="*/ 554459 w 972"/>
                <a:gd name="T23" fmla="*/ 413835 h 548"/>
                <a:gd name="T24" fmla="*/ 504236 w 972"/>
                <a:gd name="T25" fmla="*/ 313390 h 548"/>
                <a:gd name="T26" fmla="*/ 590619 w 972"/>
                <a:gd name="T27" fmla="*/ 100445 h 548"/>
                <a:gd name="T28" fmla="*/ 441960 w 972"/>
                <a:gd name="T29" fmla="*/ 132588 h 548"/>
                <a:gd name="T30" fmla="*/ 480129 w 972"/>
                <a:gd name="T31" fmla="*/ 24107 h 548"/>
                <a:gd name="T32" fmla="*/ 395755 w 972"/>
                <a:gd name="T33" fmla="*/ 0 h 548"/>
                <a:gd name="T34" fmla="*/ 411826 w 972"/>
                <a:gd name="T35" fmla="*/ 124552 h 548"/>
                <a:gd name="T36" fmla="*/ 313390 w 972"/>
                <a:gd name="T37" fmla="*/ 88392 h 548"/>
                <a:gd name="T38" fmla="*/ 460040 w 972"/>
                <a:gd name="T39" fmla="*/ 279238 h 548"/>
                <a:gd name="T40" fmla="*/ 273212 w 972"/>
                <a:gd name="T41" fmla="*/ 204909 h 548"/>
                <a:gd name="T42" fmla="*/ 504236 w 972"/>
                <a:gd name="T43" fmla="*/ 427898 h 548"/>
                <a:gd name="T44" fmla="*/ 492183 w 972"/>
                <a:gd name="T45" fmla="*/ 433924 h 548"/>
                <a:gd name="T46" fmla="*/ 472094 w 972"/>
                <a:gd name="T47" fmla="*/ 449996 h 548"/>
                <a:gd name="T48" fmla="*/ 454014 w 972"/>
                <a:gd name="T49" fmla="*/ 470085 h 548"/>
                <a:gd name="T50" fmla="*/ 441960 w 972"/>
                <a:gd name="T51" fmla="*/ 492183 h 548"/>
                <a:gd name="T52" fmla="*/ 333479 w 972"/>
                <a:gd name="T53" fmla="*/ 484147 h 548"/>
                <a:gd name="T54" fmla="*/ 190846 w 972"/>
                <a:gd name="T55" fmla="*/ 303345 h 548"/>
                <a:gd name="T56" fmla="*/ 142633 w 972"/>
                <a:gd name="T57" fmla="*/ 447987 h 548"/>
                <a:gd name="T58" fmla="*/ 70312 w 972"/>
                <a:gd name="T59" fmla="*/ 361604 h 548"/>
                <a:gd name="T60" fmla="*/ 2009 w 972"/>
                <a:gd name="T61" fmla="*/ 421871 h 548"/>
                <a:gd name="T62" fmla="*/ 0 w 972"/>
                <a:gd name="T63" fmla="*/ 441960 h 548"/>
                <a:gd name="T64" fmla="*/ 34151 w 972"/>
                <a:gd name="T65" fmla="*/ 528343 h 548"/>
                <a:gd name="T66" fmla="*/ 142633 w 972"/>
                <a:gd name="T67" fmla="*/ 474102 h 548"/>
                <a:gd name="T68" fmla="*/ 214953 w 972"/>
                <a:gd name="T69" fmla="*/ 550441 h 548"/>
                <a:gd name="T70" fmla="*/ 311381 w 972"/>
                <a:gd name="T71" fmla="*/ 514281 h 548"/>
                <a:gd name="T72" fmla="*/ 429907 w 972"/>
                <a:gd name="T73" fmla="*/ 540396 h 548"/>
                <a:gd name="T74" fmla="*/ 466067 w 972"/>
                <a:gd name="T75" fmla="*/ 550441 h 548"/>
                <a:gd name="T76" fmla="*/ 468076 w 972"/>
                <a:gd name="T77" fmla="*/ 534370 h 548"/>
                <a:gd name="T78" fmla="*/ 476112 w 972"/>
                <a:gd name="T79" fmla="*/ 506245 h 548"/>
                <a:gd name="T80" fmla="*/ 494192 w 972"/>
                <a:gd name="T81" fmla="*/ 480129 h 548"/>
                <a:gd name="T82" fmla="*/ 518299 w 972"/>
                <a:gd name="T83" fmla="*/ 462049 h 548"/>
                <a:gd name="T84" fmla="*/ 534370 w 972"/>
                <a:gd name="T85" fmla="*/ 456022 h 548"/>
                <a:gd name="T86" fmla="*/ 572539 w 972"/>
                <a:gd name="T87" fmla="*/ 452004 h 548"/>
                <a:gd name="T88" fmla="*/ 608700 w 972"/>
                <a:gd name="T89" fmla="*/ 462049 h 548"/>
                <a:gd name="T90" fmla="*/ 636824 w 972"/>
                <a:gd name="T91" fmla="*/ 484147 h 548"/>
                <a:gd name="T92" fmla="*/ 656913 w 972"/>
                <a:gd name="T93" fmla="*/ 518298 h 548"/>
                <a:gd name="T94" fmla="*/ 660931 w 972"/>
                <a:gd name="T95" fmla="*/ 534370 h 548"/>
                <a:gd name="T96" fmla="*/ 699100 w 972"/>
                <a:gd name="T97" fmla="*/ 550441 h 548"/>
                <a:gd name="T98" fmla="*/ 697092 w 972"/>
                <a:gd name="T99" fmla="*/ 528343 h 548"/>
                <a:gd name="T100" fmla="*/ 693074 w 972"/>
                <a:gd name="T101" fmla="*/ 506245 h 548"/>
                <a:gd name="T102" fmla="*/ 683029 w 972"/>
                <a:gd name="T103" fmla="*/ 482138 h 548"/>
                <a:gd name="T104" fmla="*/ 666958 w 972"/>
                <a:gd name="T105" fmla="*/ 460040 h 548"/>
                <a:gd name="T106" fmla="*/ 966285 w 972"/>
                <a:gd name="T107" fmla="*/ 361604 h 5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4F9D265-E98E-4295-AD8C-6A69668406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F1AAA81-95F6-46B4-A1AD-63D4144FEA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09C89-D7C9-4EFB-BE43-5B550BBED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AEBCD5-7785-4474-B01F-DE9BF5132544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505C-2139-45C4-8C02-203D91A83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B7964-1846-4B00-8DCD-133265AC1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1F2EFA-7109-4C26-B54A-BC7E9E79494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  <p:sldLayoutId id="2147483753" r:id="rId10"/>
    <p:sldLayoutId id="2147483754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lika:LocationFinland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l.wikipedia.org/wiki/Slika:Flag_of_Finlan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sl.wikipedia.org/wiki/Slika:Coat_of_arms_of_Finland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l.wikipedia.org/wiki/Slika:Suomi.kunnat.2009.template.thick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l.wikipedia.org/wiki/Slika:Koli_rotate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sl.wikipedia.org/wiki/Slika:Euro_banknotes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A61640C1-903D-4E58-82EA-3BDFA12FB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2924175"/>
            <a:ext cx="7586663" cy="1852613"/>
          </a:xfrm>
        </p:spPr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Finska-dežela tisočerih jezer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B2C5AAA-991D-4F7F-A823-17DFE087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 rtlCol="0">
            <a:normAutofit/>
          </a:bodyPr>
          <a:lstStyle/>
          <a:p>
            <a:pPr fontAlgn="auto">
              <a:buFont typeface="Wingdings 2" charset="2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pic>
        <p:nvPicPr>
          <p:cNvPr id="3076" name="Picture 2" descr="http://www.rukakuusamo.com/wp-content/uploads/2011/05/travel-to-finland-5.jpg">
            <a:extLst>
              <a:ext uri="{FF2B5EF4-FFF2-40B4-BE49-F238E27FC236}">
                <a16:creationId xmlns:a16="http://schemas.microsoft.com/office/drawing/2014/main" id="{B07BEF7C-CC5D-4273-B38C-D55A2D31F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4797425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512E4D97-D134-4F59-86B9-57B14822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Božiček..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3F8175F-99FC-43DA-80C6-2B3F5509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725" y="2659063"/>
            <a:ext cx="7124700" cy="27178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Božiček izhaja prav iz Finske, njegov naslov je;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CDDC679E-CA49-4A50-832F-EFBAEEDA25EC}"/>
              </a:ext>
            </a:extLst>
          </p:cNvPr>
          <p:cNvSpPr/>
          <p:nvPr/>
        </p:nvSpPr>
        <p:spPr>
          <a:xfrm>
            <a:off x="1116013" y="2659063"/>
            <a:ext cx="6192837" cy="3024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2293" name="PoljeZBesedilom 5">
            <a:extLst>
              <a:ext uri="{FF2B5EF4-FFF2-40B4-BE49-F238E27FC236}">
                <a16:creationId xmlns:a16="http://schemas.microsoft.com/office/drawing/2014/main" id="{F160CC63-C1C9-4F32-8713-A15F4C3B2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389313"/>
            <a:ext cx="54006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>
                <a:solidFill>
                  <a:schemeClr val="bg1"/>
                </a:solidFill>
              </a:rPr>
              <a:t>P.N.</a:t>
            </a:r>
          </a:p>
          <a:p>
            <a:r>
              <a:rPr lang="sl-SI" altLang="sl-SI">
                <a:solidFill>
                  <a:schemeClr val="bg1"/>
                </a:solidFill>
              </a:rPr>
              <a:t>G. Božiček</a:t>
            </a:r>
          </a:p>
          <a:p>
            <a:r>
              <a:rPr lang="sl-SI" altLang="sl-SI">
                <a:solidFill>
                  <a:schemeClr val="bg1"/>
                </a:solidFill>
              </a:rPr>
              <a:t>Joulupukki                                      </a:t>
            </a:r>
          </a:p>
          <a:p>
            <a:endParaRPr lang="sl-SI" altLang="sl-SI">
              <a:solidFill>
                <a:schemeClr val="bg1"/>
              </a:solidFill>
            </a:endParaRPr>
          </a:p>
          <a:p>
            <a:r>
              <a:rPr lang="sl-SI" altLang="sl-SI">
                <a:solidFill>
                  <a:schemeClr val="bg1"/>
                </a:solidFill>
              </a:rPr>
              <a:t>Maakuntakatu</a:t>
            </a:r>
          </a:p>
          <a:p>
            <a:r>
              <a:rPr lang="sl-SI" altLang="sl-SI">
                <a:solidFill>
                  <a:schemeClr val="bg1"/>
                </a:solidFill>
              </a:rPr>
              <a:t>                                                SF 96 100  </a:t>
            </a:r>
          </a:p>
          <a:p>
            <a:r>
              <a:rPr lang="sl-SI" altLang="sl-SI">
                <a:solidFill>
                  <a:schemeClr val="bg1"/>
                </a:solidFill>
              </a:rPr>
              <a:t>RAOVANIEMI                              Finska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B01DFA01-9E76-4154-893A-3971A86B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414D0B1-D005-499E-A247-3A759D8EB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INTERNET: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u="sng" dirty="0"/>
              <a:t>Statistic Finland-</a:t>
            </a:r>
            <a:r>
              <a:rPr lang="sl-SI" dirty="0"/>
              <a:t>http://tilastokeskus.fi/tup/verkkokoulu/data/tlkt/03/02/index_en.html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u="sng" dirty="0"/>
              <a:t>Google images</a:t>
            </a:r>
            <a:r>
              <a:rPr lang="sl-SI" dirty="0"/>
              <a:t>-https://www.google.si/imghp?hl=en&amp;tab=ii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u="sng" dirty="0"/>
              <a:t>Wikipedija</a:t>
            </a:r>
            <a:r>
              <a:rPr lang="sl-SI" dirty="0"/>
              <a:t>-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dirty="0"/>
              <a:t>http://sl.wikipedia.org/wiki/Glavna_stran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LITERATURA: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u="sng" dirty="0"/>
              <a:t>Evropejčki</a:t>
            </a:r>
            <a:r>
              <a:rPr lang="sl-SI" dirty="0"/>
              <a:t>; Nicole Lambert; Didakta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b="1" dirty="0"/>
              <a:t>-</a:t>
            </a:r>
            <a:r>
              <a:rPr lang="sl-SI" u="sng" dirty="0"/>
              <a:t>Naš Planet</a:t>
            </a:r>
            <a:r>
              <a:rPr lang="sl-SI" dirty="0"/>
              <a:t>; Michael Dubois; Mladinska knjiga</a:t>
            </a:r>
            <a:endParaRPr lang="sl-SI" b="1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7F7BAF27-5676-4424-8E11-17D3DF83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Osnovni podatki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DDC2BD-BDB4-47FA-B98A-930C9BFD7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Glavno mesto Helsinki,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Sauli Niinistö; Jyrki </a:t>
            </a:r>
            <a:r>
              <a:rPr lang="sl-SI" noProof="1"/>
              <a:t>Karainen</a:t>
            </a:r>
            <a:r>
              <a:rPr lang="sl-SI" dirty="0"/>
              <a:t>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Himna Maamme,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Velikost 337.030 km²; 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         -305.470 km² kopnega 31.560 km² vode,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5.238.460 prebivalcev,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Finščina in švedščina,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Popolna svoboda veroizpovedi,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Leži na skandinavskem polotoku.</a:t>
            </a:r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</p:txBody>
      </p:sp>
      <p:pic>
        <p:nvPicPr>
          <p:cNvPr id="1026" name="Picture 2" descr="http://tilastokeskus.fi/tup/verkkokoulu/data/tlkt/03/02/sivu_02_en_005.gif">
            <a:extLst>
              <a:ext uri="{FF2B5EF4-FFF2-40B4-BE49-F238E27FC236}">
                <a16:creationId xmlns:a16="http://schemas.microsoft.com/office/drawing/2014/main" id="{7E427CED-E8DA-4E04-9623-508F998EE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787717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LocationFinland.png">
            <a:hlinkClick r:id="rId3"/>
            <a:extLst>
              <a:ext uri="{FF2B5EF4-FFF2-40B4-BE49-F238E27FC236}">
                <a16:creationId xmlns:a16="http://schemas.microsoft.com/office/drawing/2014/main" id="{2519F87C-6A9C-4384-B9FB-E075F1361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915988"/>
            <a:ext cx="787717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56FF1C98-52FA-417C-800A-1B8B36BC9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Finska zastava in grb</a:t>
            </a:r>
          </a:p>
        </p:txBody>
      </p:sp>
      <p:pic>
        <p:nvPicPr>
          <p:cNvPr id="5123" name="Ograda vsebine 3" descr="Zastava Finske">
            <a:hlinkClick r:id="rId2" tooltip="&quot;Zastava Finske&quot;"/>
            <a:extLst>
              <a:ext uri="{FF2B5EF4-FFF2-40B4-BE49-F238E27FC236}">
                <a16:creationId xmlns:a16="http://schemas.microsoft.com/office/drawing/2014/main" id="{E6AC88BF-B8FC-472B-9D5A-6248EF48FAF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628775"/>
            <a:ext cx="3527425" cy="2376488"/>
          </a:xfrm>
        </p:spPr>
      </p:pic>
      <p:pic>
        <p:nvPicPr>
          <p:cNvPr id="5124" name="Slika 4" descr="Finski grb">
            <a:hlinkClick r:id="rId4" tooltip="&quot;Finski grb&quot;"/>
            <a:extLst>
              <a:ext uri="{FF2B5EF4-FFF2-40B4-BE49-F238E27FC236}">
                <a16:creationId xmlns:a16="http://schemas.microsoft.com/office/drawing/2014/main" id="{4B4B680E-BCDE-4153-B775-433711009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57338"/>
            <a:ext cx="25177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61416DAD-C55C-479A-B3F8-65422015DF9A}"/>
              </a:ext>
            </a:extLst>
          </p:cNvPr>
          <p:cNvCxnSpPr/>
          <p:nvPr/>
        </p:nvCxnSpPr>
        <p:spPr>
          <a:xfrm rot="-600000" flipV="1">
            <a:off x="4211638" y="3451225"/>
            <a:ext cx="0" cy="20161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PoljeZBesedilom 7">
            <a:extLst>
              <a:ext uri="{FF2B5EF4-FFF2-40B4-BE49-F238E27FC236}">
                <a16:creationId xmlns:a16="http://schemas.microsoft.com/office/drawing/2014/main" id="{47E72066-3A6B-486B-88A1-9F57B070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113" y="5530850"/>
            <a:ext cx="3417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/>
              <a:t>Bela barva predstavlja sneg</a:t>
            </a:r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4A92339A-8DD5-41EA-A0C9-FC547F65FBF4}"/>
              </a:ext>
            </a:extLst>
          </p:cNvPr>
          <p:cNvCxnSpPr/>
          <p:nvPr/>
        </p:nvCxnSpPr>
        <p:spPr>
          <a:xfrm rot="1020000" flipV="1">
            <a:off x="1985963" y="2860675"/>
            <a:ext cx="0" cy="20161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PoljeZBesedilom 10">
            <a:extLst>
              <a:ext uri="{FF2B5EF4-FFF2-40B4-BE49-F238E27FC236}">
                <a16:creationId xmlns:a16="http://schemas.microsoft.com/office/drawing/2014/main" id="{D93E3059-67EB-4CE2-BA19-34AAE64A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4849813"/>
            <a:ext cx="3786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/>
              <a:t>Modra barva predstavlja jezera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0A55DC7F-6DC7-46F9-B163-012491EF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Geografska razporeditev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A86584C-E3E0-4D2C-A8AE-40B6FF542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Najsevernejši del države je Laponska,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Finsko se deli na šest pokrajin: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-Južna Finska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-Zahodna Finska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-Vzhodna Finska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-Oulu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-Laponska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-Åland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</p:txBody>
      </p:sp>
      <p:pic>
        <p:nvPicPr>
          <p:cNvPr id="6148" name="Slika 3" descr="http://upload.wikimedia.org/wikipedia/commons/thumb/6/69/Suomi.kunnat.2009.template.thick.svg/150px-Suomi.kunnat.2009.template.thick.svg.png">
            <a:hlinkClick r:id="rId2"/>
            <a:extLst>
              <a:ext uri="{FF2B5EF4-FFF2-40B4-BE49-F238E27FC236}">
                <a16:creationId xmlns:a16="http://schemas.microsoft.com/office/drawing/2014/main" id="{ADE238F1-C495-4FF2-B8BE-D732D49C7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636838"/>
            <a:ext cx="2511425" cy="371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59453DF1-A037-4EAB-8B75-375D5F3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Pokrajina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AB6647F-190E-4DEA-951E-09A197ED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Tako kot vsa dežela so tudi jezera nastala v zadnji ledeni dobi,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Nekatere jezerske kotanje pa so samo s čelno moreno zaprte doline ali kotline. 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</p:txBody>
      </p:sp>
      <p:pic>
        <p:nvPicPr>
          <p:cNvPr id="7172" name="Slika 3" descr="http://upload.wikimedia.org/wikipedia/commons/thumb/a/aa/Koli_rotated.jpg/900px-Koli_rotated.jpg">
            <a:hlinkClick r:id="rId2"/>
            <a:extLst>
              <a:ext uri="{FF2B5EF4-FFF2-40B4-BE49-F238E27FC236}">
                <a16:creationId xmlns:a16="http://schemas.microsoft.com/office/drawing/2014/main" id="{128D0C02-247C-4A7D-B5CC-545E186A8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85725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oljeZBesedilom 4">
            <a:extLst>
              <a:ext uri="{FF2B5EF4-FFF2-40B4-BE49-F238E27FC236}">
                <a16:creationId xmlns:a16="http://schemas.microsoft.com/office/drawing/2014/main" id="{A785D2B8-45F2-4F7D-8B87-318D8E26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5691188"/>
            <a:ext cx="683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/>
              <a:t>Pogled na jezero Pielinen iz hriba v narodnem parku Koli.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DCB11770-C2D2-406B-ADFA-1545696B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Podnebje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F0DB5853-2291-47F0-99C6-91A4FD944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Razen ob morju-celinsko podnebje,</a:t>
            </a:r>
          </a:p>
          <a:p>
            <a:r>
              <a:rPr lang="sl-SI" altLang="sl-SI"/>
              <a:t>Zime, dolge in ostre,</a:t>
            </a:r>
          </a:p>
          <a:p>
            <a:r>
              <a:rPr lang="sl-SI" altLang="sl-SI"/>
              <a:t>Na Laponskem normalna temperatura -15°C, včasih se spusti tudi do -40°C.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8196" name="Picture 4" descr="http://images.nationalgeographic.com/wpf/media-live/photos/000/309/cache/northern-light-finland-oulanka-national-park_30935_600x450.jpg">
            <a:extLst>
              <a:ext uri="{FF2B5EF4-FFF2-40B4-BE49-F238E27FC236}">
                <a16:creationId xmlns:a16="http://schemas.microsoft.com/office/drawing/2014/main" id="{5CD3DE85-C2E4-4130-AEDA-5E8149438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57550"/>
            <a:ext cx="4391025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8034BE9E-F84D-4028-AA08-D7973A94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Gospodarstvo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8079572-A9F6-4A43-AA0F-981B70EF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Iz kmetijske v industrijsko državo,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Članica EFTA,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Plačilno sredstvo evro,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Elektrarne na vodah,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Jedrska energija,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Nokia.</a:t>
            </a:r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</p:txBody>
      </p:sp>
      <p:pic>
        <p:nvPicPr>
          <p:cNvPr id="9220" name="Slika 3" descr="http://upload.wikimedia.org/wikipedia/commons/thumb/b/be/Euro_banknotes.png/250px-Euro_banknotes.png">
            <a:hlinkClick r:id="rId2"/>
            <a:extLst>
              <a:ext uri="{FF2B5EF4-FFF2-40B4-BE49-F238E27FC236}">
                <a16:creationId xmlns:a16="http://schemas.microsoft.com/office/drawing/2014/main" id="{BBE8146C-6AB1-442F-AAF8-0D3652CB5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141663"/>
            <a:ext cx="4716463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BDD1F7A9-1E26-4189-8F69-83F60694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Kultura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18ACD7E-3381-4CA3-8620-2FC74350F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GLASBA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-Pomemben del učnega načrta,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-rock in metal glasba.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KNJIŽEVNOST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-Eni najbolj rednih bralcev na svetu.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PREHRANA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-Mešanica skandinavske, evropske ter ruske kuhinje,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sl-SI" dirty="0"/>
              <a:t>-veliko rib, predvsem losos in jelenje meso.</a:t>
            </a:r>
          </a:p>
        </p:txBody>
      </p:sp>
      <p:pic>
        <p:nvPicPr>
          <p:cNvPr id="10244" name="Picture 2" descr="http://www.noblepr.co.uk/Press_Releases/ARCHIVE/wme/images/northern_kings/pack.jpg">
            <a:extLst>
              <a:ext uri="{FF2B5EF4-FFF2-40B4-BE49-F238E27FC236}">
                <a16:creationId xmlns:a16="http://schemas.microsoft.com/office/drawing/2014/main" id="{60949BDE-EB01-4EC3-96AE-D620CE3ED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5413"/>
            <a:ext cx="25431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www.destination360.com/europe/finland/images/s/dining.jpg">
            <a:extLst>
              <a:ext uri="{FF2B5EF4-FFF2-40B4-BE49-F238E27FC236}">
                <a16:creationId xmlns:a16="http://schemas.microsoft.com/office/drawing/2014/main" id="{FA60C1D6-843E-4745-B954-9F7262B77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41288"/>
            <a:ext cx="31496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D8A562B4-6885-414B-89AA-B5A5C99F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Zanimivosti in znamenitosti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7C96E92-12DD-47A1-8F2E-C1F8EFBF3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3471863" cy="40513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Arhitektura,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Lesne rezbarije,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Obarvane sveče,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Savne in led,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Svetovno prvenstvo v igranju navideznih kitar,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Drsanje in drsalke,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Pleme Samiji iz Laponske,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Grad Olavinlinna, ki v stripu Tintin nastopa kot grad Kropow.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6F0150D4-4752-4F6E-8CEC-C7BAA0EF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2488" y="1809750"/>
            <a:ext cx="3470275" cy="40513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buFont typeface="Wingdings 2" charset="2"/>
              <a:buChar char=""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Severni jeleni,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Poleti na skrajnem severu Finske sonce ne zaide 73 dni zapored, pozimi pa okoli 60 dni sploh ne vzide!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Pijejo veliko kave,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Zgodbice o Mumitrolih,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Smučati se naučijo takrat, ko se naučijo hoditi,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Otroci se bojijo pošasti Stallo, ki te lahko s svojo ledeno sapo ubije,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sl-SI" dirty="0"/>
              <a:t>Pannukakku-Palačinka velikanka.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sl-SI" dirty="0"/>
          </a:p>
          <a:p>
            <a:pPr fontAlgn="auto">
              <a:buFont typeface="Wingdings 2" charset="2"/>
              <a:buChar char=""/>
              <a:defRPr/>
            </a:pPr>
            <a:endParaRPr lang="sl-SI" dirty="0"/>
          </a:p>
        </p:txBody>
      </p:sp>
      <p:pic>
        <p:nvPicPr>
          <p:cNvPr id="4098" name="Picture 2" descr="http://www.independent.co.uk/incoming/article7984981.ece/ALTERNATES/w460/SU-36-finland2-afpgt.jpg">
            <a:extLst>
              <a:ext uri="{FF2B5EF4-FFF2-40B4-BE49-F238E27FC236}">
                <a16:creationId xmlns:a16="http://schemas.microsoft.com/office/drawing/2014/main" id="{862310F1-8D7D-41F2-8F23-EF3BFA02B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350"/>
            <a:ext cx="36957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scandikitchen.typepad.com/.a/6a00e5521f4a6888340134853ace45970c-800wi">
            <a:extLst>
              <a:ext uri="{FF2B5EF4-FFF2-40B4-BE49-F238E27FC236}">
                <a16:creationId xmlns:a16="http://schemas.microsoft.com/office/drawing/2014/main" id="{50C76DF5-26F0-42AD-8164-D691A486D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60350"/>
            <a:ext cx="40481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toptouristsites.com/wp-content/uploads/2010/10/Olavinlinna-Castle-Finland-5.jpg">
            <a:extLst>
              <a:ext uri="{FF2B5EF4-FFF2-40B4-BE49-F238E27FC236}">
                <a16:creationId xmlns:a16="http://schemas.microsoft.com/office/drawing/2014/main" id="{C83CFFFB-598D-412E-94EB-622AC8978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3213100"/>
            <a:ext cx="369093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ast Iron Skillet Pannukakku starting to deflate _5080">
            <a:extLst>
              <a:ext uri="{FF2B5EF4-FFF2-40B4-BE49-F238E27FC236}">
                <a16:creationId xmlns:a16="http://schemas.microsoft.com/office/drawing/2014/main" id="{FCA9EF1E-EDDF-4E02-A960-D3346876B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3248025"/>
            <a:ext cx="32670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0</TotalTime>
  <Words>435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Verdana</vt:lpstr>
      <vt:lpstr>Wingdings 2</vt:lpstr>
      <vt:lpstr>Winter</vt:lpstr>
      <vt:lpstr>Finska-dežela tisočerih jezer </vt:lpstr>
      <vt:lpstr>Osnovni podatki</vt:lpstr>
      <vt:lpstr>Finska zastava in grb</vt:lpstr>
      <vt:lpstr>Geografska razporeditev</vt:lpstr>
      <vt:lpstr>Pokrajina</vt:lpstr>
      <vt:lpstr>Podnebje</vt:lpstr>
      <vt:lpstr>Gospodarstvo</vt:lpstr>
      <vt:lpstr>Kultura</vt:lpstr>
      <vt:lpstr>Zanimivosti in znamenitosti</vt:lpstr>
      <vt:lpstr>Božiček..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2019-05-31T08:39:39Z</dcterms:created>
  <dcterms:modified xsi:type="dcterms:W3CDTF">2019-05-31T08:39:39Z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