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sldIdLst>
    <p:sldId id="256" r:id="rId2"/>
    <p:sldId id="257" r:id="rId3"/>
    <p:sldId id="258" r:id="rId4"/>
    <p:sldId id="262" r:id="rId5"/>
    <p:sldId id="259" r:id="rId6"/>
    <p:sldId id="261" r:id="rId7"/>
    <p:sldId id="263" r:id="rId8"/>
    <p:sldId id="264" r:id="rId9"/>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Constantia" panose="02030602050306030303"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onstantia" panose="02030602050306030303"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onstantia" panose="02030602050306030303"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onstantia" panose="02030602050306030303"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onstantia" panose="02030602050306030303"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Constantia" panose="02030602050306030303"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Constantia" panose="02030602050306030303"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Constantia" panose="02030602050306030303"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Constantia" panose="02030602050306030303"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8" autoAdjust="0"/>
    <p:restoredTop sz="94660"/>
  </p:normalViewPr>
  <p:slideViewPr>
    <p:cSldViewPr>
      <p:cViewPr varScale="1">
        <p:scale>
          <a:sx n="70" d="100"/>
          <a:sy n="70" d="100"/>
        </p:scale>
        <p:origin x="-139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1">
          <a:gsLst>
            <a:gs pos="0">
              <a:srgbClr val="004863"/>
            </a:gs>
            <a:gs pos="30000">
              <a:srgbClr val="005978"/>
            </a:gs>
            <a:gs pos="100000">
              <a:srgbClr val="5E94B1"/>
            </a:gs>
          </a:gsLst>
          <a:lin ang="12960000"/>
        </a:gradFill>
        <a:effectLst/>
      </p:bgPr>
    </p:bg>
    <p:spTree>
      <p:nvGrpSpPr>
        <p:cNvPr id="1" name=""/>
        <p:cNvGrpSpPr/>
        <p:nvPr/>
      </p:nvGrpSpPr>
      <p:grpSpPr>
        <a:xfrm>
          <a:off x="0" y="0"/>
          <a:ext cx="0" cy="0"/>
          <a:chOff x="0" y="0"/>
          <a:chExt cx="0" cy="0"/>
        </a:xfrm>
      </p:grpSpPr>
      <p:sp>
        <p:nvSpPr>
          <p:cNvPr id="4" name="Freeform 10">
            <a:extLst>
              <a:ext uri="{FF2B5EF4-FFF2-40B4-BE49-F238E27FC236}">
                <a16:creationId xmlns:a16="http://schemas.microsoft.com/office/drawing/2014/main" id="{C85EC960-E2CF-449E-B9C8-EDCA015866E3}"/>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5" name="Freeform 12">
            <a:extLst>
              <a:ext uri="{FF2B5EF4-FFF2-40B4-BE49-F238E27FC236}">
                <a16:creationId xmlns:a16="http://schemas.microsoft.com/office/drawing/2014/main" id="{90FB024B-C7C9-4D5E-ADCB-D917DA70CF72}"/>
              </a:ext>
            </a:extLst>
          </p:cNvPr>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9" name="Title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6" name="Date Placeholder 29">
            <a:extLst>
              <a:ext uri="{FF2B5EF4-FFF2-40B4-BE49-F238E27FC236}">
                <a16:creationId xmlns:a16="http://schemas.microsoft.com/office/drawing/2014/main" id="{A7E648BC-E49B-46F4-B5D4-0AAA59D89DAC}"/>
              </a:ext>
            </a:extLst>
          </p:cNvPr>
          <p:cNvSpPr>
            <a:spLocks noGrp="1"/>
          </p:cNvSpPr>
          <p:nvPr>
            <p:ph type="dt" sz="half" idx="10"/>
          </p:nvPr>
        </p:nvSpPr>
        <p:spPr/>
        <p:txBody>
          <a:bodyPr/>
          <a:lstStyle>
            <a:lvl1pPr>
              <a:defRPr/>
            </a:lvl1pPr>
          </a:lstStyle>
          <a:p>
            <a:pPr>
              <a:defRPr/>
            </a:pPr>
            <a:fld id="{F49EFB2A-845C-4C0F-8E48-69271121045D}" type="datetimeFigureOut">
              <a:rPr lang="sl-SI"/>
              <a:pPr>
                <a:defRPr/>
              </a:pPr>
              <a:t>31. 05. 2019</a:t>
            </a:fld>
            <a:endParaRPr lang="sl-SI"/>
          </a:p>
        </p:txBody>
      </p:sp>
      <p:sp>
        <p:nvSpPr>
          <p:cNvPr id="7" name="Footer Placeholder 18">
            <a:extLst>
              <a:ext uri="{FF2B5EF4-FFF2-40B4-BE49-F238E27FC236}">
                <a16:creationId xmlns:a16="http://schemas.microsoft.com/office/drawing/2014/main" id="{4B5CF1FC-BB26-4EC1-92E4-FE74B19D9FDD}"/>
              </a:ext>
            </a:extLst>
          </p:cNvPr>
          <p:cNvSpPr>
            <a:spLocks noGrp="1"/>
          </p:cNvSpPr>
          <p:nvPr>
            <p:ph type="ftr" sz="quarter" idx="11"/>
          </p:nvPr>
        </p:nvSpPr>
        <p:spPr/>
        <p:txBody>
          <a:bodyPr/>
          <a:lstStyle>
            <a:lvl1pPr>
              <a:defRPr/>
            </a:lvl1pPr>
          </a:lstStyle>
          <a:p>
            <a:pPr>
              <a:defRPr/>
            </a:pPr>
            <a:endParaRPr lang="sl-SI"/>
          </a:p>
        </p:txBody>
      </p:sp>
      <p:sp>
        <p:nvSpPr>
          <p:cNvPr id="8" name="Slide Number Placeholder 26">
            <a:extLst>
              <a:ext uri="{FF2B5EF4-FFF2-40B4-BE49-F238E27FC236}">
                <a16:creationId xmlns:a16="http://schemas.microsoft.com/office/drawing/2014/main" id="{2DB20003-B0A0-4BC0-A28C-B8DB9E83891B}"/>
              </a:ext>
            </a:extLst>
          </p:cNvPr>
          <p:cNvSpPr>
            <a:spLocks noGrp="1"/>
          </p:cNvSpPr>
          <p:nvPr>
            <p:ph type="sldNum" sz="quarter" idx="12"/>
          </p:nvPr>
        </p:nvSpPr>
        <p:spPr/>
        <p:txBody>
          <a:bodyPr/>
          <a:lstStyle>
            <a:lvl1pPr>
              <a:defRPr/>
            </a:lvl1pPr>
          </a:lstStyle>
          <a:p>
            <a:fld id="{44A4A70E-AF04-4F03-B854-334CBD7698F5}" type="slidenum">
              <a:rPr lang="sl-SI" altLang="sl-SI"/>
              <a:pPr/>
              <a:t>‹#›</a:t>
            </a:fld>
            <a:endParaRPr lang="sl-SI" altLang="sl-SI"/>
          </a:p>
        </p:txBody>
      </p:sp>
    </p:spTree>
    <p:extLst>
      <p:ext uri="{BB962C8B-B14F-4D97-AF65-F5344CB8AC3E}">
        <p14:creationId xmlns:p14="http://schemas.microsoft.com/office/powerpoint/2010/main" val="159499971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BF3EEBDD-517D-4FFF-BBEE-33005B538DF0}"/>
              </a:ext>
            </a:extLst>
          </p:cNvPr>
          <p:cNvSpPr>
            <a:spLocks noGrp="1"/>
          </p:cNvSpPr>
          <p:nvPr>
            <p:ph type="dt" sz="half" idx="10"/>
          </p:nvPr>
        </p:nvSpPr>
        <p:spPr/>
        <p:txBody>
          <a:bodyPr/>
          <a:lstStyle>
            <a:lvl1pPr>
              <a:defRPr/>
            </a:lvl1pPr>
          </a:lstStyle>
          <a:p>
            <a:pPr>
              <a:defRPr/>
            </a:pPr>
            <a:fld id="{54B01819-BF04-48C3-9CEC-ECF581B1953F}" type="datetimeFigureOut">
              <a:rPr lang="sl-SI"/>
              <a:pPr>
                <a:defRPr/>
              </a:pPr>
              <a:t>31. 05. 2019</a:t>
            </a:fld>
            <a:endParaRPr lang="sl-SI"/>
          </a:p>
        </p:txBody>
      </p:sp>
      <p:sp>
        <p:nvSpPr>
          <p:cNvPr id="5" name="Footer Placeholder 21">
            <a:extLst>
              <a:ext uri="{FF2B5EF4-FFF2-40B4-BE49-F238E27FC236}">
                <a16:creationId xmlns:a16="http://schemas.microsoft.com/office/drawing/2014/main" id="{078CE3C5-4307-46DA-AB06-5CEA0EA9E128}"/>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17">
            <a:extLst>
              <a:ext uri="{FF2B5EF4-FFF2-40B4-BE49-F238E27FC236}">
                <a16:creationId xmlns:a16="http://schemas.microsoft.com/office/drawing/2014/main" id="{FE821F98-F7AC-43EE-AD55-21C8B782619E}"/>
              </a:ext>
            </a:extLst>
          </p:cNvPr>
          <p:cNvSpPr>
            <a:spLocks noGrp="1"/>
          </p:cNvSpPr>
          <p:nvPr>
            <p:ph type="sldNum" sz="quarter" idx="12"/>
          </p:nvPr>
        </p:nvSpPr>
        <p:spPr/>
        <p:txBody>
          <a:bodyPr/>
          <a:lstStyle>
            <a:lvl1pPr>
              <a:defRPr/>
            </a:lvl1pPr>
          </a:lstStyle>
          <a:p>
            <a:fld id="{B2AE4264-06AB-4A02-86D6-041976DA3F28}" type="slidenum">
              <a:rPr lang="sl-SI" altLang="sl-SI"/>
              <a:pPr/>
              <a:t>‹#›</a:t>
            </a:fld>
            <a:endParaRPr lang="sl-SI" altLang="sl-SI"/>
          </a:p>
        </p:txBody>
      </p:sp>
    </p:spTree>
    <p:extLst>
      <p:ext uri="{BB962C8B-B14F-4D97-AF65-F5344CB8AC3E}">
        <p14:creationId xmlns:p14="http://schemas.microsoft.com/office/powerpoint/2010/main" val="2281356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C571EE10-1F56-4495-8C8B-7349CB186789}"/>
              </a:ext>
            </a:extLst>
          </p:cNvPr>
          <p:cNvSpPr>
            <a:spLocks noGrp="1"/>
          </p:cNvSpPr>
          <p:nvPr>
            <p:ph type="dt" sz="half" idx="10"/>
          </p:nvPr>
        </p:nvSpPr>
        <p:spPr/>
        <p:txBody>
          <a:bodyPr/>
          <a:lstStyle>
            <a:lvl1pPr>
              <a:defRPr/>
            </a:lvl1pPr>
          </a:lstStyle>
          <a:p>
            <a:pPr>
              <a:defRPr/>
            </a:pPr>
            <a:fld id="{7C55B2F9-F9D8-4120-BF5B-49318DD6BB6A}" type="datetimeFigureOut">
              <a:rPr lang="sl-SI"/>
              <a:pPr>
                <a:defRPr/>
              </a:pPr>
              <a:t>31. 05. 2019</a:t>
            </a:fld>
            <a:endParaRPr lang="sl-SI"/>
          </a:p>
        </p:txBody>
      </p:sp>
      <p:sp>
        <p:nvSpPr>
          <p:cNvPr id="5" name="Footer Placeholder 21">
            <a:extLst>
              <a:ext uri="{FF2B5EF4-FFF2-40B4-BE49-F238E27FC236}">
                <a16:creationId xmlns:a16="http://schemas.microsoft.com/office/drawing/2014/main" id="{6FEA7C57-BB8F-48E9-A8E5-12F891138E11}"/>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17">
            <a:extLst>
              <a:ext uri="{FF2B5EF4-FFF2-40B4-BE49-F238E27FC236}">
                <a16:creationId xmlns:a16="http://schemas.microsoft.com/office/drawing/2014/main" id="{3FECAE49-D881-49B4-83AB-24CB31872B15}"/>
              </a:ext>
            </a:extLst>
          </p:cNvPr>
          <p:cNvSpPr>
            <a:spLocks noGrp="1"/>
          </p:cNvSpPr>
          <p:nvPr>
            <p:ph type="sldNum" sz="quarter" idx="12"/>
          </p:nvPr>
        </p:nvSpPr>
        <p:spPr/>
        <p:txBody>
          <a:bodyPr/>
          <a:lstStyle>
            <a:lvl1pPr>
              <a:defRPr/>
            </a:lvl1pPr>
          </a:lstStyle>
          <a:p>
            <a:fld id="{51AF0313-E744-490E-8438-65767F557FA0}" type="slidenum">
              <a:rPr lang="sl-SI" altLang="sl-SI"/>
              <a:pPr/>
              <a:t>‹#›</a:t>
            </a:fld>
            <a:endParaRPr lang="sl-SI" altLang="sl-SI"/>
          </a:p>
        </p:txBody>
      </p:sp>
    </p:spTree>
    <p:extLst>
      <p:ext uri="{BB962C8B-B14F-4D97-AF65-F5344CB8AC3E}">
        <p14:creationId xmlns:p14="http://schemas.microsoft.com/office/powerpoint/2010/main" val="3279292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DDD10843-8703-4381-A622-B562BA21BDE4}"/>
              </a:ext>
            </a:extLst>
          </p:cNvPr>
          <p:cNvSpPr>
            <a:spLocks noGrp="1"/>
          </p:cNvSpPr>
          <p:nvPr>
            <p:ph type="dt" sz="half" idx="10"/>
          </p:nvPr>
        </p:nvSpPr>
        <p:spPr/>
        <p:txBody>
          <a:bodyPr/>
          <a:lstStyle>
            <a:lvl1pPr>
              <a:defRPr/>
            </a:lvl1pPr>
          </a:lstStyle>
          <a:p>
            <a:pPr>
              <a:defRPr/>
            </a:pPr>
            <a:fld id="{DF2AA292-4402-4FF5-9747-14EAFE327C5A}" type="datetimeFigureOut">
              <a:rPr lang="sl-SI"/>
              <a:pPr>
                <a:defRPr/>
              </a:pPr>
              <a:t>31. 05. 2019</a:t>
            </a:fld>
            <a:endParaRPr lang="sl-SI"/>
          </a:p>
        </p:txBody>
      </p:sp>
      <p:sp>
        <p:nvSpPr>
          <p:cNvPr id="5" name="Footer Placeholder 21">
            <a:extLst>
              <a:ext uri="{FF2B5EF4-FFF2-40B4-BE49-F238E27FC236}">
                <a16:creationId xmlns:a16="http://schemas.microsoft.com/office/drawing/2014/main" id="{050F8FDE-922B-46AF-BC7A-BDB4878A1FA4}"/>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17">
            <a:extLst>
              <a:ext uri="{FF2B5EF4-FFF2-40B4-BE49-F238E27FC236}">
                <a16:creationId xmlns:a16="http://schemas.microsoft.com/office/drawing/2014/main" id="{D9AB1C63-A329-4AF5-A70E-1B1A9E2B2D41}"/>
              </a:ext>
            </a:extLst>
          </p:cNvPr>
          <p:cNvSpPr>
            <a:spLocks noGrp="1"/>
          </p:cNvSpPr>
          <p:nvPr>
            <p:ph type="sldNum" sz="quarter" idx="12"/>
          </p:nvPr>
        </p:nvSpPr>
        <p:spPr/>
        <p:txBody>
          <a:bodyPr/>
          <a:lstStyle>
            <a:lvl1pPr>
              <a:defRPr/>
            </a:lvl1pPr>
          </a:lstStyle>
          <a:p>
            <a:fld id="{90B65B30-A929-4E83-A7C4-65F570F33D0C}" type="slidenum">
              <a:rPr lang="sl-SI" altLang="sl-SI"/>
              <a:pPr/>
              <a:t>‹#›</a:t>
            </a:fld>
            <a:endParaRPr lang="sl-SI" altLang="sl-SI"/>
          </a:p>
        </p:txBody>
      </p:sp>
    </p:spTree>
    <p:extLst>
      <p:ext uri="{BB962C8B-B14F-4D97-AF65-F5344CB8AC3E}">
        <p14:creationId xmlns:p14="http://schemas.microsoft.com/office/powerpoint/2010/main" val="2228699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rotWithShape="1">
          <a:gsLst>
            <a:gs pos="0">
              <a:srgbClr val="004863"/>
            </a:gs>
            <a:gs pos="30000">
              <a:srgbClr val="005978"/>
            </a:gs>
            <a:gs pos="100000">
              <a:srgbClr val="5E94B1"/>
            </a:gs>
          </a:gsLst>
          <a:lin ang="12960000"/>
        </a:gradFill>
        <a:effectLst/>
      </p:bgPr>
    </p:bg>
    <p:spTree>
      <p:nvGrpSpPr>
        <p:cNvPr id="1" name=""/>
        <p:cNvGrpSpPr/>
        <p:nvPr/>
      </p:nvGrpSpPr>
      <p:grpSpPr>
        <a:xfrm>
          <a:off x="0" y="0"/>
          <a:ext cx="0" cy="0"/>
          <a:chOff x="0" y="0"/>
          <a:chExt cx="0" cy="0"/>
        </a:xfrm>
      </p:grpSpPr>
      <p:sp>
        <p:nvSpPr>
          <p:cNvPr id="4" name="Freeform 10">
            <a:extLst>
              <a:ext uri="{FF2B5EF4-FFF2-40B4-BE49-F238E27FC236}">
                <a16:creationId xmlns:a16="http://schemas.microsoft.com/office/drawing/2014/main" id="{26ADEDBE-1866-400E-B6C6-99D7CE71667F}"/>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5" name="Freeform 12">
            <a:extLst>
              <a:ext uri="{FF2B5EF4-FFF2-40B4-BE49-F238E27FC236}">
                <a16:creationId xmlns:a16="http://schemas.microsoft.com/office/drawing/2014/main" id="{D6B8AE13-DA78-44B0-9DD7-E4A163614017}"/>
              </a:ext>
            </a:extLst>
          </p:cNvPr>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Date Placeholder 3">
            <a:extLst>
              <a:ext uri="{FF2B5EF4-FFF2-40B4-BE49-F238E27FC236}">
                <a16:creationId xmlns:a16="http://schemas.microsoft.com/office/drawing/2014/main" id="{E5D781E6-CBF5-4777-8F63-25EBA7A83030}"/>
              </a:ext>
            </a:extLst>
          </p:cNvPr>
          <p:cNvSpPr>
            <a:spLocks noGrp="1"/>
          </p:cNvSpPr>
          <p:nvPr>
            <p:ph type="dt" sz="half" idx="10"/>
          </p:nvPr>
        </p:nvSpPr>
        <p:spPr/>
        <p:txBody>
          <a:bodyPr/>
          <a:lstStyle>
            <a:lvl1pPr>
              <a:defRPr/>
            </a:lvl1pPr>
          </a:lstStyle>
          <a:p>
            <a:pPr>
              <a:defRPr/>
            </a:pPr>
            <a:fld id="{F0E38FF4-84F9-4420-84E1-6BB65701A574}" type="datetimeFigureOut">
              <a:rPr lang="sl-SI"/>
              <a:pPr>
                <a:defRPr/>
              </a:pPr>
              <a:t>31. 05. 2019</a:t>
            </a:fld>
            <a:endParaRPr lang="sl-SI"/>
          </a:p>
        </p:txBody>
      </p:sp>
      <p:sp>
        <p:nvSpPr>
          <p:cNvPr id="7" name="Footer Placeholder 4">
            <a:extLst>
              <a:ext uri="{FF2B5EF4-FFF2-40B4-BE49-F238E27FC236}">
                <a16:creationId xmlns:a16="http://schemas.microsoft.com/office/drawing/2014/main" id="{BAB6E810-13EA-412D-B33E-CC4AD9FE985F}"/>
              </a:ext>
            </a:extLst>
          </p:cNvPr>
          <p:cNvSpPr>
            <a:spLocks noGrp="1"/>
          </p:cNvSpPr>
          <p:nvPr>
            <p:ph type="ftr" sz="quarter" idx="11"/>
          </p:nvPr>
        </p:nvSpPr>
        <p:spPr/>
        <p:txBody>
          <a:bodyPr/>
          <a:lstStyle>
            <a:lvl1pPr>
              <a:defRPr/>
            </a:lvl1pPr>
          </a:lstStyle>
          <a:p>
            <a:pPr>
              <a:defRPr/>
            </a:pPr>
            <a:endParaRPr lang="sl-SI"/>
          </a:p>
        </p:txBody>
      </p:sp>
      <p:sp>
        <p:nvSpPr>
          <p:cNvPr id="8" name="Slide Number Placeholder 5">
            <a:extLst>
              <a:ext uri="{FF2B5EF4-FFF2-40B4-BE49-F238E27FC236}">
                <a16:creationId xmlns:a16="http://schemas.microsoft.com/office/drawing/2014/main" id="{B00EDAD2-2F78-4AC7-8DE1-B4AC9743D1E1}"/>
              </a:ext>
            </a:extLst>
          </p:cNvPr>
          <p:cNvSpPr>
            <a:spLocks noGrp="1"/>
          </p:cNvSpPr>
          <p:nvPr>
            <p:ph type="sldNum" sz="quarter" idx="12"/>
          </p:nvPr>
        </p:nvSpPr>
        <p:spPr/>
        <p:txBody>
          <a:bodyPr/>
          <a:lstStyle>
            <a:lvl1pPr>
              <a:defRPr/>
            </a:lvl1pPr>
          </a:lstStyle>
          <a:p>
            <a:fld id="{3544AC17-EA6F-449A-A401-D92FD3E44FB6}" type="slidenum">
              <a:rPr lang="sl-SI" altLang="sl-SI"/>
              <a:pPr/>
              <a:t>‹#›</a:t>
            </a:fld>
            <a:endParaRPr lang="sl-SI" altLang="sl-SI"/>
          </a:p>
        </p:txBody>
      </p:sp>
    </p:spTree>
    <p:extLst>
      <p:ext uri="{BB962C8B-B14F-4D97-AF65-F5344CB8AC3E}">
        <p14:creationId xmlns:p14="http://schemas.microsoft.com/office/powerpoint/2010/main" val="108377143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D3E6513D-7B7D-4BA9-AC4C-7701325506D2}"/>
              </a:ext>
            </a:extLst>
          </p:cNvPr>
          <p:cNvSpPr>
            <a:spLocks noGrp="1"/>
          </p:cNvSpPr>
          <p:nvPr>
            <p:ph type="dt" sz="half" idx="10"/>
          </p:nvPr>
        </p:nvSpPr>
        <p:spPr/>
        <p:txBody>
          <a:bodyPr/>
          <a:lstStyle>
            <a:lvl1pPr>
              <a:defRPr/>
            </a:lvl1pPr>
          </a:lstStyle>
          <a:p>
            <a:pPr>
              <a:defRPr/>
            </a:pPr>
            <a:fld id="{6E9A931D-DE28-450F-AB41-F1C44EDAB7D9}" type="datetimeFigureOut">
              <a:rPr lang="sl-SI"/>
              <a:pPr>
                <a:defRPr/>
              </a:pPr>
              <a:t>31. 05. 2019</a:t>
            </a:fld>
            <a:endParaRPr lang="sl-SI"/>
          </a:p>
        </p:txBody>
      </p:sp>
      <p:sp>
        <p:nvSpPr>
          <p:cNvPr id="6" name="Footer Placeholder 21">
            <a:extLst>
              <a:ext uri="{FF2B5EF4-FFF2-40B4-BE49-F238E27FC236}">
                <a16:creationId xmlns:a16="http://schemas.microsoft.com/office/drawing/2014/main" id="{116B6DA1-EB4F-43BA-B088-A3BA18326C7C}"/>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17">
            <a:extLst>
              <a:ext uri="{FF2B5EF4-FFF2-40B4-BE49-F238E27FC236}">
                <a16:creationId xmlns:a16="http://schemas.microsoft.com/office/drawing/2014/main" id="{2AE18795-CBEA-474B-98AA-5B07A62FAADB}"/>
              </a:ext>
            </a:extLst>
          </p:cNvPr>
          <p:cNvSpPr>
            <a:spLocks noGrp="1"/>
          </p:cNvSpPr>
          <p:nvPr>
            <p:ph type="sldNum" sz="quarter" idx="12"/>
          </p:nvPr>
        </p:nvSpPr>
        <p:spPr/>
        <p:txBody>
          <a:bodyPr/>
          <a:lstStyle>
            <a:lvl1pPr>
              <a:defRPr/>
            </a:lvl1pPr>
          </a:lstStyle>
          <a:p>
            <a:fld id="{BAE683B5-E6CE-4A7A-B0D6-83D5A427B121}" type="slidenum">
              <a:rPr lang="sl-SI" altLang="sl-SI"/>
              <a:pPr/>
              <a:t>‹#›</a:t>
            </a:fld>
            <a:endParaRPr lang="sl-SI" altLang="sl-SI"/>
          </a:p>
        </p:txBody>
      </p:sp>
    </p:spTree>
    <p:extLst>
      <p:ext uri="{BB962C8B-B14F-4D97-AF65-F5344CB8AC3E}">
        <p14:creationId xmlns:p14="http://schemas.microsoft.com/office/powerpoint/2010/main" val="1651123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FA455D8-5132-43A0-8DC5-584BAADB7E3F}"/>
              </a:ext>
            </a:extLst>
          </p:cNvPr>
          <p:cNvSpPr>
            <a:spLocks noGrp="1"/>
          </p:cNvSpPr>
          <p:nvPr>
            <p:ph type="dt" sz="half" idx="10"/>
          </p:nvPr>
        </p:nvSpPr>
        <p:spPr/>
        <p:txBody>
          <a:bodyPr/>
          <a:lstStyle>
            <a:lvl1pPr>
              <a:defRPr/>
            </a:lvl1pPr>
          </a:lstStyle>
          <a:p>
            <a:pPr>
              <a:defRPr/>
            </a:pPr>
            <a:fld id="{41ADD3B0-EE62-457F-8AA4-46EA1DDAA3DD}" type="datetimeFigureOut">
              <a:rPr lang="sl-SI"/>
              <a:pPr>
                <a:defRPr/>
              </a:pPr>
              <a:t>31. 05. 2019</a:t>
            </a:fld>
            <a:endParaRPr lang="sl-SI"/>
          </a:p>
        </p:txBody>
      </p:sp>
      <p:sp>
        <p:nvSpPr>
          <p:cNvPr id="8" name="Footer Placeholder 7">
            <a:extLst>
              <a:ext uri="{FF2B5EF4-FFF2-40B4-BE49-F238E27FC236}">
                <a16:creationId xmlns:a16="http://schemas.microsoft.com/office/drawing/2014/main" id="{88FA42B7-3377-43DF-AADE-8889FCFB5245}"/>
              </a:ext>
            </a:extLst>
          </p:cNvPr>
          <p:cNvSpPr>
            <a:spLocks noGrp="1"/>
          </p:cNvSpPr>
          <p:nvPr>
            <p:ph type="ftr" sz="quarter" idx="11"/>
          </p:nvPr>
        </p:nvSpPr>
        <p:spPr/>
        <p:txBody>
          <a:bodyPr/>
          <a:lstStyle>
            <a:lvl1pPr>
              <a:defRPr/>
            </a:lvl1pPr>
          </a:lstStyle>
          <a:p>
            <a:pPr>
              <a:defRPr/>
            </a:pPr>
            <a:endParaRPr lang="sl-SI"/>
          </a:p>
        </p:txBody>
      </p:sp>
      <p:sp>
        <p:nvSpPr>
          <p:cNvPr id="9" name="Slide Number Placeholder 8">
            <a:extLst>
              <a:ext uri="{FF2B5EF4-FFF2-40B4-BE49-F238E27FC236}">
                <a16:creationId xmlns:a16="http://schemas.microsoft.com/office/drawing/2014/main" id="{7513C140-7CDD-4668-A682-6C31185CC96C}"/>
              </a:ext>
            </a:extLst>
          </p:cNvPr>
          <p:cNvSpPr>
            <a:spLocks noGrp="1"/>
          </p:cNvSpPr>
          <p:nvPr>
            <p:ph type="sldNum" sz="quarter" idx="12"/>
          </p:nvPr>
        </p:nvSpPr>
        <p:spPr/>
        <p:txBody>
          <a:bodyPr/>
          <a:lstStyle>
            <a:lvl1pPr>
              <a:defRPr/>
            </a:lvl1pPr>
          </a:lstStyle>
          <a:p>
            <a:fld id="{74C0EED5-E8D0-4127-8993-A02FB6155467}" type="slidenum">
              <a:rPr lang="sl-SI" altLang="sl-SI"/>
              <a:pPr/>
              <a:t>‹#›</a:t>
            </a:fld>
            <a:endParaRPr lang="sl-SI" altLang="sl-SI"/>
          </a:p>
        </p:txBody>
      </p:sp>
    </p:spTree>
    <p:extLst>
      <p:ext uri="{BB962C8B-B14F-4D97-AF65-F5344CB8AC3E}">
        <p14:creationId xmlns:p14="http://schemas.microsoft.com/office/powerpoint/2010/main" val="3642956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lstStyle>
            <a:lvl1pPr algn="l">
              <a:defRPr sz="4600"/>
            </a:lvl1pPr>
          </a:lstStyle>
          <a:p>
            <a:r>
              <a:rPr lang="en-US"/>
              <a:t>Click to edit Master title style</a:t>
            </a:r>
          </a:p>
        </p:txBody>
      </p:sp>
      <p:sp>
        <p:nvSpPr>
          <p:cNvPr id="3" name="Date Placeholder 9">
            <a:extLst>
              <a:ext uri="{FF2B5EF4-FFF2-40B4-BE49-F238E27FC236}">
                <a16:creationId xmlns:a16="http://schemas.microsoft.com/office/drawing/2014/main" id="{23DF492B-4BF2-46BD-9089-7A6038D236A1}"/>
              </a:ext>
            </a:extLst>
          </p:cNvPr>
          <p:cNvSpPr>
            <a:spLocks noGrp="1"/>
          </p:cNvSpPr>
          <p:nvPr>
            <p:ph type="dt" sz="half" idx="10"/>
          </p:nvPr>
        </p:nvSpPr>
        <p:spPr/>
        <p:txBody>
          <a:bodyPr/>
          <a:lstStyle>
            <a:lvl1pPr>
              <a:defRPr/>
            </a:lvl1pPr>
          </a:lstStyle>
          <a:p>
            <a:pPr>
              <a:defRPr/>
            </a:pPr>
            <a:fld id="{1B072BFA-C540-4BC4-A8EB-F32A0CD51BE8}" type="datetimeFigureOut">
              <a:rPr lang="sl-SI"/>
              <a:pPr>
                <a:defRPr/>
              </a:pPr>
              <a:t>31. 05. 2019</a:t>
            </a:fld>
            <a:endParaRPr lang="sl-SI"/>
          </a:p>
        </p:txBody>
      </p:sp>
      <p:sp>
        <p:nvSpPr>
          <p:cNvPr id="4" name="Footer Placeholder 21">
            <a:extLst>
              <a:ext uri="{FF2B5EF4-FFF2-40B4-BE49-F238E27FC236}">
                <a16:creationId xmlns:a16="http://schemas.microsoft.com/office/drawing/2014/main" id="{23EFACBC-B282-4AF4-BD63-D31E5873ED28}"/>
              </a:ext>
            </a:extLst>
          </p:cNvPr>
          <p:cNvSpPr>
            <a:spLocks noGrp="1"/>
          </p:cNvSpPr>
          <p:nvPr>
            <p:ph type="ftr" sz="quarter" idx="11"/>
          </p:nvPr>
        </p:nvSpPr>
        <p:spPr/>
        <p:txBody>
          <a:bodyPr/>
          <a:lstStyle>
            <a:lvl1pPr>
              <a:defRPr/>
            </a:lvl1pPr>
          </a:lstStyle>
          <a:p>
            <a:pPr>
              <a:defRPr/>
            </a:pPr>
            <a:endParaRPr lang="sl-SI"/>
          </a:p>
        </p:txBody>
      </p:sp>
      <p:sp>
        <p:nvSpPr>
          <p:cNvPr id="5" name="Slide Number Placeholder 17">
            <a:extLst>
              <a:ext uri="{FF2B5EF4-FFF2-40B4-BE49-F238E27FC236}">
                <a16:creationId xmlns:a16="http://schemas.microsoft.com/office/drawing/2014/main" id="{180A787D-44D4-419E-82AE-3F2853966DF9}"/>
              </a:ext>
            </a:extLst>
          </p:cNvPr>
          <p:cNvSpPr>
            <a:spLocks noGrp="1"/>
          </p:cNvSpPr>
          <p:nvPr>
            <p:ph type="sldNum" sz="quarter" idx="12"/>
          </p:nvPr>
        </p:nvSpPr>
        <p:spPr/>
        <p:txBody>
          <a:bodyPr/>
          <a:lstStyle>
            <a:lvl1pPr>
              <a:defRPr/>
            </a:lvl1pPr>
          </a:lstStyle>
          <a:p>
            <a:fld id="{C8C4C381-101E-47A1-B1E5-6C52690DA098}" type="slidenum">
              <a:rPr lang="sl-SI" altLang="sl-SI"/>
              <a:pPr/>
              <a:t>‹#›</a:t>
            </a:fld>
            <a:endParaRPr lang="sl-SI" altLang="sl-SI"/>
          </a:p>
        </p:txBody>
      </p:sp>
    </p:spTree>
    <p:extLst>
      <p:ext uri="{BB962C8B-B14F-4D97-AF65-F5344CB8AC3E}">
        <p14:creationId xmlns:p14="http://schemas.microsoft.com/office/powerpoint/2010/main" val="4286015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138D8254-558B-4EB0-83A6-869524B5B511}"/>
              </a:ext>
            </a:extLst>
          </p:cNvPr>
          <p:cNvSpPr>
            <a:spLocks noGrp="1"/>
          </p:cNvSpPr>
          <p:nvPr>
            <p:ph type="dt" sz="half" idx="10"/>
          </p:nvPr>
        </p:nvSpPr>
        <p:spPr/>
        <p:txBody>
          <a:bodyPr/>
          <a:lstStyle>
            <a:lvl1pPr>
              <a:defRPr/>
            </a:lvl1pPr>
          </a:lstStyle>
          <a:p>
            <a:pPr>
              <a:defRPr/>
            </a:pPr>
            <a:fld id="{E83925E6-A406-4A0D-891F-06C6DF4001DD}" type="datetimeFigureOut">
              <a:rPr lang="sl-SI"/>
              <a:pPr>
                <a:defRPr/>
              </a:pPr>
              <a:t>31. 05. 2019</a:t>
            </a:fld>
            <a:endParaRPr lang="sl-SI"/>
          </a:p>
        </p:txBody>
      </p:sp>
      <p:sp>
        <p:nvSpPr>
          <p:cNvPr id="3" name="Footer Placeholder 21">
            <a:extLst>
              <a:ext uri="{FF2B5EF4-FFF2-40B4-BE49-F238E27FC236}">
                <a16:creationId xmlns:a16="http://schemas.microsoft.com/office/drawing/2014/main" id="{14852470-F516-4D51-8EAB-28DC2DD3F66D}"/>
              </a:ext>
            </a:extLst>
          </p:cNvPr>
          <p:cNvSpPr>
            <a:spLocks noGrp="1"/>
          </p:cNvSpPr>
          <p:nvPr>
            <p:ph type="ftr" sz="quarter" idx="11"/>
          </p:nvPr>
        </p:nvSpPr>
        <p:spPr/>
        <p:txBody>
          <a:bodyPr/>
          <a:lstStyle>
            <a:lvl1pPr>
              <a:defRPr/>
            </a:lvl1pPr>
          </a:lstStyle>
          <a:p>
            <a:pPr>
              <a:defRPr/>
            </a:pPr>
            <a:endParaRPr lang="sl-SI"/>
          </a:p>
        </p:txBody>
      </p:sp>
      <p:sp>
        <p:nvSpPr>
          <p:cNvPr id="4" name="Slide Number Placeholder 17">
            <a:extLst>
              <a:ext uri="{FF2B5EF4-FFF2-40B4-BE49-F238E27FC236}">
                <a16:creationId xmlns:a16="http://schemas.microsoft.com/office/drawing/2014/main" id="{3A736CF4-9705-4EB4-A3EE-F05873A344E4}"/>
              </a:ext>
            </a:extLst>
          </p:cNvPr>
          <p:cNvSpPr>
            <a:spLocks noGrp="1"/>
          </p:cNvSpPr>
          <p:nvPr>
            <p:ph type="sldNum" sz="quarter" idx="12"/>
          </p:nvPr>
        </p:nvSpPr>
        <p:spPr/>
        <p:txBody>
          <a:bodyPr/>
          <a:lstStyle>
            <a:lvl1pPr>
              <a:defRPr/>
            </a:lvl1pPr>
          </a:lstStyle>
          <a:p>
            <a:fld id="{BF52438E-435D-421A-90F7-8D13EAB86EEB}" type="slidenum">
              <a:rPr lang="sl-SI" altLang="sl-SI"/>
              <a:pPr/>
              <a:t>‹#›</a:t>
            </a:fld>
            <a:endParaRPr lang="sl-SI" altLang="sl-SI"/>
          </a:p>
        </p:txBody>
      </p:sp>
    </p:spTree>
    <p:extLst>
      <p:ext uri="{BB962C8B-B14F-4D97-AF65-F5344CB8AC3E}">
        <p14:creationId xmlns:p14="http://schemas.microsoft.com/office/powerpoint/2010/main" val="1740043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67D388D-D1CA-46BD-8279-0AE03275C3EA}"/>
              </a:ext>
            </a:extLst>
          </p:cNvPr>
          <p:cNvSpPr>
            <a:spLocks noGrp="1"/>
          </p:cNvSpPr>
          <p:nvPr>
            <p:ph type="dt" sz="half" idx="10"/>
          </p:nvPr>
        </p:nvSpPr>
        <p:spPr/>
        <p:txBody>
          <a:bodyPr/>
          <a:lstStyle>
            <a:lvl1pPr>
              <a:defRPr/>
            </a:lvl1pPr>
          </a:lstStyle>
          <a:p>
            <a:pPr>
              <a:defRPr/>
            </a:pPr>
            <a:fld id="{7EFD211A-E8BA-4EDC-9290-6C29F33FE29A}" type="datetimeFigureOut">
              <a:rPr lang="sl-SI"/>
              <a:pPr>
                <a:defRPr/>
              </a:pPr>
              <a:t>31. 05. 2019</a:t>
            </a:fld>
            <a:endParaRPr lang="sl-SI"/>
          </a:p>
        </p:txBody>
      </p:sp>
      <p:sp>
        <p:nvSpPr>
          <p:cNvPr id="6" name="Footer Placeholder 5">
            <a:extLst>
              <a:ext uri="{FF2B5EF4-FFF2-40B4-BE49-F238E27FC236}">
                <a16:creationId xmlns:a16="http://schemas.microsoft.com/office/drawing/2014/main" id="{398B7F73-E80D-4BC4-8F4F-2799FA72F837}"/>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6">
            <a:extLst>
              <a:ext uri="{FF2B5EF4-FFF2-40B4-BE49-F238E27FC236}">
                <a16:creationId xmlns:a16="http://schemas.microsoft.com/office/drawing/2014/main" id="{F09F382D-55E7-480A-80B6-D30D12FF93D1}"/>
              </a:ext>
            </a:extLst>
          </p:cNvPr>
          <p:cNvSpPr>
            <a:spLocks noGrp="1"/>
          </p:cNvSpPr>
          <p:nvPr>
            <p:ph type="sldNum" sz="quarter" idx="12"/>
          </p:nvPr>
        </p:nvSpPr>
        <p:spPr>
          <a:xfrm>
            <a:off x="8156575" y="6421438"/>
            <a:ext cx="762000" cy="365125"/>
          </a:xfrm>
        </p:spPr>
        <p:txBody>
          <a:bodyPr/>
          <a:lstStyle>
            <a:lvl1pPr>
              <a:defRPr/>
            </a:lvl1pPr>
          </a:lstStyle>
          <a:p>
            <a:fld id="{EE95A385-DB1A-48C2-8B3E-E79326C8F0D5}" type="slidenum">
              <a:rPr lang="sl-SI" altLang="sl-SI"/>
              <a:pPr/>
              <a:t>‹#›</a:t>
            </a:fld>
            <a:endParaRPr lang="sl-SI" altLang="sl-SI"/>
          </a:p>
        </p:txBody>
      </p:sp>
    </p:spTree>
    <p:extLst>
      <p:ext uri="{BB962C8B-B14F-4D97-AF65-F5344CB8AC3E}">
        <p14:creationId xmlns:p14="http://schemas.microsoft.com/office/powerpoint/2010/main" val="2026077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4">
            <a:extLst>
              <a:ext uri="{FF2B5EF4-FFF2-40B4-BE49-F238E27FC236}">
                <a16:creationId xmlns:a16="http://schemas.microsoft.com/office/drawing/2014/main" id="{69ABD292-1D54-4B98-A6A2-2B3AB3671AEE}"/>
              </a:ext>
            </a:extLst>
          </p:cNvPr>
          <p:cNvSpPr>
            <a:spLocks noGrp="1"/>
          </p:cNvSpPr>
          <p:nvPr>
            <p:ph type="dt" sz="half" idx="10"/>
          </p:nvPr>
        </p:nvSpPr>
        <p:spPr/>
        <p:txBody>
          <a:bodyPr/>
          <a:lstStyle>
            <a:lvl1pPr>
              <a:defRPr/>
            </a:lvl1pPr>
          </a:lstStyle>
          <a:p>
            <a:pPr>
              <a:defRPr/>
            </a:pPr>
            <a:fld id="{0BDE07EC-8F05-41FA-853F-93822852C686}" type="datetimeFigureOut">
              <a:rPr lang="sl-SI"/>
              <a:pPr>
                <a:defRPr/>
              </a:pPr>
              <a:t>31. 05. 2019</a:t>
            </a:fld>
            <a:endParaRPr lang="sl-SI"/>
          </a:p>
        </p:txBody>
      </p:sp>
      <p:sp>
        <p:nvSpPr>
          <p:cNvPr id="6" name="Footer Placeholder 5">
            <a:extLst>
              <a:ext uri="{FF2B5EF4-FFF2-40B4-BE49-F238E27FC236}">
                <a16:creationId xmlns:a16="http://schemas.microsoft.com/office/drawing/2014/main" id="{49383CE9-CD6A-460E-848D-87C4EC1449DB}"/>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6">
            <a:extLst>
              <a:ext uri="{FF2B5EF4-FFF2-40B4-BE49-F238E27FC236}">
                <a16:creationId xmlns:a16="http://schemas.microsoft.com/office/drawing/2014/main" id="{2ED0A049-1F3C-4D49-80AB-F41996937E04}"/>
              </a:ext>
            </a:extLst>
          </p:cNvPr>
          <p:cNvSpPr>
            <a:spLocks noGrp="1"/>
          </p:cNvSpPr>
          <p:nvPr>
            <p:ph type="sldNum" sz="quarter" idx="12"/>
          </p:nvPr>
        </p:nvSpPr>
        <p:spPr/>
        <p:txBody>
          <a:bodyPr/>
          <a:lstStyle>
            <a:lvl1pPr>
              <a:defRPr/>
            </a:lvl1pPr>
          </a:lstStyle>
          <a:p>
            <a:fld id="{0DE5511B-790F-429B-A836-F6503F6465CD}" type="slidenum">
              <a:rPr lang="sl-SI" altLang="sl-SI"/>
              <a:pPr/>
              <a:t>‹#›</a:t>
            </a:fld>
            <a:endParaRPr lang="sl-SI" altLang="sl-SI"/>
          </a:p>
        </p:txBody>
      </p:sp>
    </p:spTree>
    <p:extLst>
      <p:ext uri="{BB962C8B-B14F-4D97-AF65-F5344CB8AC3E}">
        <p14:creationId xmlns:p14="http://schemas.microsoft.com/office/powerpoint/2010/main" val="2016758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Freeform 11">
            <a:extLst>
              <a:ext uri="{FF2B5EF4-FFF2-40B4-BE49-F238E27FC236}">
                <a16:creationId xmlns:a16="http://schemas.microsoft.com/office/drawing/2014/main" id="{177682F2-020C-41D5-9316-922DB2260BB1}"/>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16" name="Freeform 15">
            <a:extLst>
              <a:ext uri="{FF2B5EF4-FFF2-40B4-BE49-F238E27FC236}">
                <a16:creationId xmlns:a16="http://schemas.microsoft.com/office/drawing/2014/main" id="{F02A24F5-7ABB-4FE7-835E-5F5B3D2FA39B}"/>
              </a:ext>
            </a:extLst>
          </p:cNvPr>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1028" name="Title Placeholder 8">
            <a:extLst>
              <a:ext uri="{FF2B5EF4-FFF2-40B4-BE49-F238E27FC236}">
                <a16:creationId xmlns:a16="http://schemas.microsoft.com/office/drawing/2014/main" id="{997ABD47-9FC7-4031-9CF3-36AB3950B130}"/>
              </a:ext>
            </a:extLst>
          </p:cNvPr>
          <p:cNvSpPr>
            <a:spLocks noGrp="1"/>
          </p:cNvSpPr>
          <p:nvPr>
            <p:ph type="title"/>
          </p:nvPr>
        </p:nvSpPr>
        <p:spPr bwMode="auto">
          <a:xfrm>
            <a:off x="457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sl-SI"/>
              <a:t>Click to edit Master title style</a:t>
            </a:r>
          </a:p>
        </p:txBody>
      </p:sp>
      <p:sp>
        <p:nvSpPr>
          <p:cNvPr id="1029" name="Text Placeholder 29">
            <a:extLst>
              <a:ext uri="{FF2B5EF4-FFF2-40B4-BE49-F238E27FC236}">
                <a16:creationId xmlns:a16="http://schemas.microsoft.com/office/drawing/2014/main" id="{6B87C925-5828-4198-B0DB-561FC1852D40}"/>
              </a:ext>
            </a:extLst>
          </p:cNvPr>
          <p:cNvSpPr>
            <a:spLocks noGrp="1"/>
          </p:cNvSpPr>
          <p:nvPr>
            <p:ph type="body" idx="1"/>
          </p:nvPr>
        </p:nvSpPr>
        <p:spPr bwMode="auto">
          <a:xfrm>
            <a:off x="457200" y="1600200"/>
            <a:ext cx="7467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l-SI"/>
              <a:t>Click to edit Master text styles</a:t>
            </a:r>
          </a:p>
          <a:p>
            <a:pPr lvl="1"/>
            <a:r>
              <a:rPr lang="en-US" altLang="sl-SI"/>
              <a:t>Second level</a:t>
            </a:r>
          </a:p>
          <a:p>
            <a:pPr lvl="2"/>
            <a:r>
              <a:rPr lang="en-US" altLang="sl-SI"/>
              <a:t>Third level</a:t>
            </a:r>
          </a:p>
          <a:p>
            <a:pPr lvl="3"/>
            <a:r>
              <a:rPr lang="en-US" altLang="sl-SI"/>
              <a:t>Fourth level</a:t>
            </a:r>
          </a:p>
          <a:p>
            <a:pPr lvl="4"/>
            <a:r>
              <a:rPr lang="en-US" altLang="sl-SI"/>
              <a:t>Fifth level</a:t>
            </a:r>
          </a:p>
        </p:txBody>
      </p:sp>
      <p:sp>
        <p:nvSpPr>
          <p:cNvPr id="10" name="Date Placeholder 9">
            <a:extLst>
              <a:ext uri="{FF2B5EF4-FFF2-40B4-BE49-F238E27FC236}">
                <a16:creationId xmlns:a16="http://schemas.microsoft.com/office/drawing/2014/main" id="{A1F637B5-9E7C-4C8F-B661-AFE2AA536F53}"/>
              </a:ext>
            </a:extLst>
          </p:cNvPr>
          <p:cNvSpPr>
            <a:spLocks noGrp="1"/>
          </p:cNvSpPr>
          <p:nvPr>
            <p:ph type="dt" sz="half" idx="2"/>
          </p:nvPr>
        </p:nvSpPr>
        <p:spPr>
          <a:xfrm>
            <a:off x="457200" y="6421438"/>
            <a:ext cx="2133600" cy="365125"/>
          </a:xfrm>
          <a:prstGeom prst="rect">
            <a:avLst/>
          </a:prstGeom>
        </p:spPr>
        <p:txBody>
          <a:bodyPr vert="horz" bIns="0" anchor="b"/>
          <a:lstStyle>
            <a:lvl1pPr algn="l" eaLnBrk="1" fontAlgn="auto" latinLnBrk="0" hangingPunct="1">
              <a:spcBef>
                <a:spcPts val="0"/>
              </a:spcBef>
              <a:spcAft>
                <a:spcPts val="0"/>
              </a:spcAft>
              <a:defRPr kumimoji="0" sz="1000" smtClean="0">
                <a:solidFill>
                  <a:schemeClr val="tx2">
                    <a:shade val="50000"/>
                  </a:schemeClr>
                </a:solidFill>
                <a:latin typeface="+mn-lt"/>
                <a:cs typeface="+mn-cs"/>
              </a:defRPr>
            </a:lvl1pPr>
          </a:lstStyle>
          <a:p>
            <a:pPr>
              <a:defRPr/>
            </a:pPr>
            <a:fld id="{6482D53D-9604-4F8D-9DC0-014FF325AF84}" type="datetimeFigureOut">
              <a:rPr lang="sl-SI"/>
              <a:pPr>
                <a:defRPr/>
              </a:pPr>
              <a:t>31. 05. 2019</a:t>
            </a:fld>
            <a:endParaRPr lang="sl-SI"/>
          </a:p>
        </p:txBody>
      </p:sp>
      <p:sp>
        <p:nvSpPr>
          <p:cNvPr id="22" name="Footer Placeholder 21">
            <a:extLst>
              <a:ext uri="{FF2B5EF4-FFF2-40B4-BE49-F238E27FC236}">
                <a16:creationId xmlns:a16="http://schemas.microsoft.com/office/drawing/2014/main" id="{C97B0DEA-AD4C-4A8D-BFDA-818DAB4C6F34}"/>
              </a:ext>
            </a:extLst>
          </p:cNvPr>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endParaRPr lang="sl-SI"/>
          </a:p>
        </p:txBody>
      </p:sp>
      <p:sp>
        <p:nvSpPr>
          <p:cNvPr id="18" name="Slide Number Placeholder 17">
            <a:extLst>
              <a:ext uri="{FF2B5EF4-FFF2-40B4-BE49-F238E27FC236}">
                <a16:creationId xmlns:a16="http://schemas.microsoft.com/office/drawing/2014/main" id="{AB6B7BBC-E11F-4AFB-B807-A07CDC9CD0CD}"/>
              </a:ext>
            </a:extLst>
          </p:cNvPr>
          <p:cNvSpPr>
            <a:spLocks noGrp="1"/>
          </p:cNvSpPr>
          <p:nvPr>
            <p:ph type="sldNum" sz="quarter" idx="4"/>
          </p:nvPr>
        </p:nvSpPr>
        <p:spPr>
          <a:xfrm>
            <a:off x="8153400" y="6421438"/>
            <a:ext cx="762000" cy="365125"/>
          </a:xfrm>
          <a:prstGeom prst="rect">
            <a:avLst/>
          </a:prstGeom>
        </p:spPr>
        <p:txBody>
          <a:bodyPr vert="horz" wrap="square" lIns="0" tIns="0" rIns="0" bIns="0" numCol="1" anchor="b" anchorCtr="0" compatLnSpc="1">
            <a:prstTxWarp prst="textNoShape">
              <a:avLst/>
            </a:prstTxWarp>
          </a:bodyPr>
          <a:lstStyle>
            <a:lvl1pPr algn="r">
              <a:defRPr sz="1000">
                <a:solidFill>
                  <a:srgbClr val="A1B4B7"/>
                </a:solidFill>
              </a:defRPr>
            </a:lvl1pPr>
          </a:lstStyle>
          <a:p>
            <a:fld id="{AE5787D5-907C-4A94-B46E-BA6544A6DA00}" type="slidenum">
              <a:rPr lang="sl-SI" altLang="sl-SI"/>
              <a:pPr/>
              <a:t>‹#›</a:t>
            </a:fld>
            <a:endParaRPr lang="sl-SI" altLang="sl-SI"/>
          </a:p>
        </p:txBody>
      </p:sp>
    </p:spTree>
  </p:cSld>
  <p:clrMap bg1="dk1" tx1="lt1" bg2="dk2" tx2="lt2" accent1="accent1" accent2="accent2" accent3="accent3" accent4="accent4" accent5="accent5" accent6="accent6" hlink="hlink" folHlink="folHlink"/>
  <p:sldLayoutIdLst>
    <p:sldLayoutId id="2147483707" r:id="rId1"/>
    <p:sldLayoutId id="2147483701" r:id="rId2"/>
    <p:sldLayoutId id="2147483708" r:id="rId3"/>
    <p:sldLayoutId id="2147483702" r:id="rId4"/>
    <p:sldLayoutId id="2147483709" r:id="rId5"/>
    <p:sldLayoutId id="2147483703" r:id="rId6"/>
    <p:sldLayoutId id="2147483704" r:id="rId7"/>
    <p:sldLayoutId id="2147483710" r:id="rId8"/>
    <p:sldLayoutId id="2147483711" r:id="rId9"/>
    <p:sldLayoutId id="2147483705" r:id="rId10"/>
    <p:sldLayoutId id="2147483706" r:id="rId11"/>
  </p:sldLayoutIdLst>
  <p:txStyles>
    <p:titleStyle>
      <a:lvl1pPr algn="l" rtl="0" fontAlgn="base">
        <a:spcBef>
          <a:spcPct val="0"/>
        </a:spcBef>
        <a:spcAft>
          <a:spcPct val="0"/>
        </a:spcAft>
        <a:defRPr sz="4600" kern="1200">
          <a:solidFill>
            <a:schemeClr val="tx1"/>
          </a:solidFill>
          <a:latin typeface="+mj-lt"/>
          <a:ea typeface="+mj-ea"/>
          <a:cs typeface="+mj-cs"/>
        </a:defRPr>
      </a:lvl1pPr>
      <a:lvl2pPr algn="l" rtl="0" fontAlgn="base">
        <a:spcBef>
          <a:spcPct val="0"/>
        </a:spcBef>
        <a:spcAft>
          <a:spcPct val="0"/>
        </a:spcAft>
        <a:defRPr sz="4600">
          <a:solidFill>
            <a:schemeClr val="tx1"/>
          </a:solidFill>
          <a:latin typeface="Constantia" panose="02030602050306030303" pitchFamily="18" charset="0"/>
        </a:defRPr>
      </a:lvl2pPr>
      <a:lvl3pPr algn="l" rtl="0" fontAlgn="base">
        <a:spcBef>
          <a:spcPct val="0"/>
        </a:spcBef>
        <a:spcAft>
          <a:spcPct val="0"/>
        </a:spcAft>
        <a:defRPr sz="4600">
          <a:solidFill>
            <a:schemeClr val="tx1"/>
          </a:solidFill>
          <a:latin typeface="Constantia" panose="02030602050306030303" pitchFamily="18" charset="0"/>
        </a:defRPr>
      </a:lvl3pPr>
      <a:lvl4pPr algn="l" rtl="0" fontAlgn="base">
        <a:spcBef>
          <a:spcPct val="0"/>
        </a:spcBef>
        <a:spcAft>
          <a:spcPct val="0"/>
        </a:spcAft>
        <a:defRPr sz="4600">
          <a:solidFill>
            <a:schemeClr val="tx1"/>
          </a:solidFill>
          <a:latin typeface="Constantia" panose="02030602050306030303" pitchFamily="18" charset="0"/>
        </a:defRPr>
      </a:lvl4pPr>
      <a:lvl5pPr algn="l" rtl="0" fontAlgn="base">
        <a:spcBef>
          <a:spcPct val="0"/>
        </a:spcBef>
        <a:spcAft>
          <a:spcPct val="0"/>
        </a:spcAft>
        <a:defRPr sz="4600">
          <a:solidFill>
            <a:schemeClr val="tx1"/>
          </a:solidFill>
          <a:latin typeface="Constantia" panose="02030602050306030303" pitchFamily="18" charset="0"/>
        </a:defRPr>
      </a:lvl5pPr>
      <a:lvl6pPr marL="457200" algn="l" rtl="0" fontAlgn="base">
        <a:spcBef>
          <a:spcPct val="0"/>
        </a:spcBef>
        <a:spcAft>
          <a:spcPct val="0"/>
        </a:spcAft>
        <a:defRPr sz="4600">
          <a:solidFill>
            <a:schemeClr val="tx1"/>
          </a:solidFill>
          <a:latin typeface="Constantia" panose="02030602050306030303" pitchFamily="18" charset="0"/>
        </a:defRPr>
      </a:lvl6pPr>
      <a:lvl7pPr marL="914400" algn="l" rtl="0" fontAlgn="base">
        <a:spcBef>
          <a:spcPct val="0"/>
        </a:spcBef>
        <a:spcAft>
          <a:spcPct val="0"/>
        </a:spcAft>
        <a:defRPr sz="4600">
          <a:solidFill>
            <a:schemeClr val="tx1"/>
          </a:solidFill>
          <a:latin typeface="Constantia" panose="02030602050306030303" pitchFamily="18" charset="0"/>
        </a:defRPr>
      </a:lvl7pPr>
      <a:lvl8pPr marL="1371600" algn="l" rtl="0" fontAlgn="base">
        <a:spcBef>
          <a:spcPct val="0"/>
        </a:spcBef>
        <a:spcAft>
          <a:spcPct val="0"/>
        </a:spcAft>
        <a:defRPr sz="4600">
          <a:solidFill>
            <a:schemeClr val="tx1"/>
          </a:solidFill>
          <a:latin typeface="Constantia" panose="02030602050306030303" pitchFamily="18" charset="0"/>
        </a:defRPr>
      </a:lvl8pPr>
      <a:lvl9pPr marL="1828800" algn="l" rtl="0" fontAlgn="base">
        <a:spcBef>
          <a:spcPct val="0"/>
        </a:spcBef>
        <a:spcAft>
          <a:spcPct val="0"/>
        </a:spcAft>
        <a:defRPr sz="4600">
          <a:solidFill>
            <a:schemeClr val="tx1"/>
          </a:solidFill>
          <a:latin typeface="Constantia" panose="02030602050306030303" pitchFamily="18" charset="0"/>
        </a:defRPr>
      </a:lvl9pPr>
    </p:titleStyle>
    <p:bodyStyle>
      <a:lvl1pPr marL="419100" indent="-382588" algn="l" rtl="0" fontAlgn="base">
        <a:spcBef>
          <a:spcPct val="20000"/>
        </a:spcBef>
        <a:spcAft>
          <a:spcPct val="0"/>
        </a:spcAft>
        <a:buClr>
          <a:schemeClr val="accent1"/>
        </a:buClr>
        <a:buSzPct val="80000"/>
        <a:buFont typeface="Wingdings 2" panose="05020102010507070707" pitchFamily="18" charset="2"/>
        <a:buChar char=""/>
        <a:defRPr sz="3000" kern="1200">
          <a:solidFill>
            <a:schemeClr val="tx1"/>
          </a:solidFill>
          <a:latin typeface="+mn-lt"/>
          <a:ea typeface="+mn-ea"/>
          <a:cs typeface="+mn-cs"/>
        </a:defRPr>
      </a:lvl1pPr>
      <a:lvl2pPr marL="722313" indent="-273050" algn="l" rtl="0" fontAlgn="base">
        <a:spcBef>
          <a:spcPct val="20000"/>
        </a:spcBef>
        <a:spcAft>
          <a:spcPct val="0"/>
        </a:spcAft>
        <a:buClr>
          <a:schemeClr val="accent1"/>
        </a:buClr>
        <a:buSzPct val="90000"/>
        <a:buFont typeface="Wingdings 2" panose="05020102010507070707" pitchFamily="18" charset="2"/>
        <a:buChar char=""/>
        <a:defRPr sz="2600" kern="1200">
          <a:solidFill>
            <a:schemeClr val="tx1"/>
          </a:solidFill>
          <a:latin typeface="+mn-lt"/>
          <a:ea typeface="+mn-ea"/>
          <a:cs typeface="+mn-cs"/>
        </a:defRPr>
      </a:lvl2pPr>
      <a:lvl3pPr marL="1004888" indent="-255588" algn="l" rtl="0" fontAlgn="base">
        <a:spcBef>
          <a:spcPct val="20000"/>
        </a:spcBef>
        <a:spcAft>
          <a:spcPct val="0"/>
        </a:spcAft>
        <a:buClr>
          <a:schemeClr val="accent2"/>
        </a:buClr>
        <a:buSzPct val="85000"/>
        <a:buFont typeface="Arial" panose="020B0604020202020204" pitchFamily="34" charset="0"/>
        <a:buChar char="○"/>
        <a:defRPr sz="2400" kern="1200">
          <a:solidFill>
            <a:schemeClr val="tx1"/>
          </a:solidFill>
          <a:latin typeface="+mn-lt"/>
          <a:ea typeface="+mn-ea"/>
          <a:cs typeface="+mn-cs"/>
        </a:defRPr>
      </a:lvl3pPr>
      <a:lvl4pPr marL="1279525" indent="-236538" algn="l" rtl="0" fontAlgn="base">
        <a:spcBef>
          <a:spcPct val="20000"/>
        </a:spcBef>
        <a:spcAft>
          <a:spcPct val="0"/>
        </a:spcAft>
        <a:buClr>
          <a:srgbClr val="0BD0D9"/>
        </a:buClr>
        <a:buSzPct val="90000"/>
        <a:buFont typeface="Wingdings 2" panose="05020102010507070707" pitchFamily="18" charset="2"/>
        <a:buChar char=""/>
        <a:defRPr sz="2000" kern="1200">
          <a:solidFill>
            <a:schemeClr val="tx1"/>
          </a:solidFill>
          <a:latin typeface="+mn-lt"/>
          <a:ea typeface="+mn-ea"/>
          <a:cs typeface="+mn-cs"/>
        </a:defRPr>
      </a:lvl4pPr>
      <a:lvl5pPr marL="1489075" indent="-182563" algn="l" rtl="0" fontAlgn="base">
        <a:spcBef>
          <a:spcPct val="20000"/>
        </a:spcBef>
        <a:spcAft>
          <a:spcPct val="0"/>
        </a:spcAft>
        <a:buClr>
          <a:srgbClr val="10CF9B"/>
        </a:buClr>
        <a:buSzPct val="100000"/>
        <a:buFont typeface="Arial" panose="020B0604020202020204" pitchFamily="34"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C7AE0-E919-43B4-B343-FFF5C5A36B11}"/>
              </a:ext>
            </a:extLst>
          </p:cNvPr>
          <p:cNvSpPr>
            <a:spLocks noGrp="1"/>
          </p:cNvSpPr>
          <p:nvPr>
            <p:ph type="title"/>
          </p:nvPr>
        </p:nvSpPr>
        <p:spPr>
          <a:xfrm>
            <a:off x="395536" y="980728"/>
            <a:ext cx="8229600" cy="4954562"/>
          </a:xfrm>
          <a:prstGeom prst="verticalScroll">
            <a:avLst>
              <a:gd name="adj" fmla="val 25000"/>
            </a:avLst>
          </a:prstGeom>
          <a:scene3d>
            <a:camera prst="isometricLeftDown"/>
            <a:lightRig rig="threePt" dir="t"/>
          </a:scene3d>
        </p:spPr>
        <p:txBody>
          <a:bodyPr>
            <a:noAutofit/>
            <a:scene3d>
              <a:camera prst="orthographicFront"/>
              <a:lightRig rig="balanced" dir="t">
                <a:rot lat="0" lon="0" rev="2100000"/>
              </a:lightRig>
            </a:scene3d>
            <a:sp3d extrusionH="57150" prstMaterial="metal">
              <a:bevelT w="38100" h="25400"/>
              <a:contourClr>
                <a:schemeClr val="bg2"/>
              </a:contourClr>
            </a:sp3d>
          </a:bodyPr>
          <a:lstStyle/>
          <a:p>
            <a:pPr algn="ctr" fontAlgn="auto">
              <a:spcAft>
                <a:spcPts val="0"/>
              </a:spcAft>
              <a:defRPr/>
            </a:pPr>
            <a:r>
              <a:rPr lang="sl-SI" sz="9600" b="1" dirty="0">
                <a:ln w="50800"/>
                <a:solidFill>
                  <a:schemeClr val="bg1">
                    <a:shade val="50000"/>
                  </a:schemeClr>
                </a:solidFill>
                <a:effectLst>
                  <a:reflection blurRad="6350" stA="60000" endA="900" endPos="60000" dist="29997" dir="5400000" sy="-100000" algn="bl" rotWithShape="0"/>
                </a:effectLst>
              </a:rPr>
              <a:t>FJORDI</a:t>
            </a:r>
            <a:br>
              <a:rPr lang="sl-SI" sz="9600" b="1" dirty="0">
                <a:ln w="50800"/>
                <a:solidFill>
                  <a:schemeClr val="bg1">
                    <a:shade val="50000"/>
                  </a:schemeClr>
                </a:solidFill>
                <a:effectLst>
                  <a:reflection blurRad="6350" stA="60000" endA="900" endPos="60000" dist="29997" dir="5400000" sy="-100000" algn="bl" rotWithShape="0"/>
                </a:effectLst>
              </a:rPr>
            </a:br>
            <a:endParaRPr lang="sl-SI" sz="18000" b="1" dirty="0">
              <a:ln w="50800"/>
              <a:solidFill>
                <a:schemeClr val="bg1">
                  <a:shade val="50000"/>
                </a:schemeClr>
              </a:solidFill>
              <a:effectLst>
                <a:reflection blurRad="6350" stA="60000" endA="900" endPos="60000" dist="29997" dir="5400000" sy="-100000" algn="bl" rotWithShape="0"/>
              </a:effectLst>
            </a:endParaRPr>
          </a:p>
        </p:txBody>
      </p:sp>
    </p:spTree>
  </p:cSld>
  <p:clrMapOvr>
    <a:masterClrMapping/>
  </p:clrMapOvr>
  <p:transition spd="slow">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1428315B-8C2A-4852-95ED-4B1C497CD330}"/>
              </a:ext>
            </a:extLst>
          </p:cNvPr>
          <p:cNvSpPr>
            <a:spLocks noGrp="1"/>
          </p:cNvSpPr>
          <p:nvPr>
            <p:ph type="title"/>
          </p:nvPr>
        </p:nvSpPr>
        <p:spPr>
          <a:xfrm>
            <a:off x="468313" y="115888"/>
            <a:ext cx="8229600" cy="865187"/>
          </a:xfrm>
        </p:spPr>
        <p:txBody>
          <a:bodyPr/>
          <a:lstStyle/>
          <a:p>
            <a:r>
              <a:rPr lang="sl-SI" altLang="sl-SI"/>
              <a:t>NASTANEK FJORDA</a:t>
            </a:r>
          </a:p>
        </p:txBody>
      </p:sp>
      <p:sp>
        <p:nvSpPr>
          <p:cNvPr id="8195" name="Content Placeholder 2">
            <a:extLst>
              <a:ext uri="{FF2B5EF4-FFF2-40B4-BE49-F238E27FC236}">
                <a16:creationId xmlns:a16="http://schemas.microsoft.com/office/drawing/2014/main" id="{2FC8E0E3-01B1-4269-B5D8-EC2896AF0840}"/>
              </a:ext>
            </a:extLst>
          </p:cNvPr>
          <p:cNvSpPr>
            <a:spLocks noGrp="1"/>
          </p:cNvSpPr>
          <p:nvPr>
            <p:ph idx="1"/>
          </p:nvPr>
        </p:nvSpPr>
        <p:spPr>
          <a:xfrm>
            <a:off x="395288" y="908050"/>
            <a:ext cx="8229600" cy="4525963"/>
          </a:xfrm>
        </p:spPr>
        <p:txBody>
          <a:bodyPr/>
          <a:lstStyle/>
          <a:p>
            <a:pPr marL="457200" indent="-457200">
              <a:buFont typeface="Constantia" panose="02030602050306030303" pitchFamily="18" charset="0"/>
              <a:buAutoNum type="arabicPeriod"/>
            </a:pPr>
            <a:r>
              <a:rPr lang="sl-SI" altLang="sl-SI" sz="2000"/>
              <a:t>Pred poledenitvijo je reka v površje vrezala globoko dolino.</a:t>
            </a:r>
          </a:p>
          <a:p>
            <a:pPr marL="457200" indent="-457200">
              <a:buFont typeface="Constantia" panose="02030602050306030303" pitchFamily="18" charset="0"/>
              <a:buAutoNum type="arabicPeriod"/>
            </a:pPr>
            <a:r>
              <a:rPr lang="sl-SI" altLang="sl-SI" sz="2000"/>
              <a:t>Med poledenitvijo se je cela dolina napolnila z ledom. Ker je led je s svojo težo brusil dno doline se je dolina poglobila in razširila. Tako je dobila obliko črke U.</a:t>
            </a:r>
          </a:p>
          <a:p>
            <a:pPr marL="457200" indent="-457200">
              <a:buFont typeface="Constantia" panose="02030602050306030303" pitchFamily="18" charset="0"/>
              <a:buAutoNum type="arabicPeriod"/>
            </a:pPr>
            <a:r>
              <a:rPr lang="sl-SI" altLang="sl-SI" sz="2000"/>
              <a:t>Ko se je podnebje otoplilo se je led začel umikati.</a:t>
            </a:r>
          </a:p>
          <a:p>
            <a:pPr marL="457200" indent="-457200">
              <a:buFont typeface="Constantia" panose="02030602050306030303" pitchFamily="18" charset="0"/>
              <a:buAutoNum type="arabicPeriod"/>
            </a:pPr>
            <a:r>
              <a:rPr lang="sl-SI" altLang="sl-SI" sz="2000"/>
              <a:t>Zaradi otoplitve so se velikanske gmote ledu stalile. Gladina morja se je dvignila in zalila ledeniško dolino. Nastal je fjord. </a:t>
            </a:r>
          </a:p>
          <a:p>
            <a:pPr marL="457200" indent="-457200">
              <a:buFont typeface="Constantia" panose="02030602050306030303" pitchFamily="18" charset="0"/>
              <a:buAutoNum type="arabicPeriod"/>
            </a:pPr>
            <a:endParaRPr lang="sl-SI" altLang="sl-SI" sz="2000"/>
          </a:p>
          <a:p>
            <a:pPr marL="457200" indent="-457200">
              <a:buFont typeface="Constantia" panose="02030602050306030303" pitchFamily="18" charset="0"/>
              <a:buAutoNum type="arabicPeriod"/>
            </a:pPr>
            <a:endParaRPr lang="sl-SI" altLang="sl-SI" sz="2000"/>
          </a:p>
        </p:txBody>
      </p:sp>
      <p:pic>
        <p:nvPicPr>
          <p:cNvPr id="8196" name="Picture 4" descr="C:\Users\Urška\Downloads\Nastanek fjorda – faza 1-4 (3).jpg">
            <a:extLst>
              <a:ext uri="{FF2B5EF4-FFF2-40B4-BE49-F238E27FC236}">
                <a16:creationId xmlns:a16="http://schemas.microsoft.com/office/drawing/2014/main" id="{9F06A22E-2638-43B4-96F7-D902849C0D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813" y="3357563"/>
            <a:ext cx="6408737" cy="350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626EA29C-F8C9-45C6-BB01-71B9D1152132}"/>
              </a:ext>
            </a:extLst>
          </p:cNvPr>
          <p:cNvSpPr>
            <a:spLocks noGrp="1"/>
          </p:cNvSpPr>
          <p:nvPr>
            <p:ph type="title"/>
          </p:nvPr>
        </p:nvSpPr>
        <p:spPr/>
        <p:txBody>
          <a:bodyPr/>
          <a:lstStyle/>
          <a:p>
            <a:r>
              <a:rPr lang="sl-SI" altLang="sl-SI"/>
              <a:t>KAJ JE FJORD?</a:t>
            </a:r>
          </a:p>
        </p:txBody>
      </p:sp>
      <p:sp>
        <p:nvSpPr>
          <p:cNvPr id="9219" name="Content Placeholder 2">
            <a:extLst>
              <a:ext uri="{FF2B5EF4-FFF2-40B4-BE49-F238E27FC236}">
                <a16:creationId xmlns:a16="http://schemas.microsoft.com/office/drawing/2014/main" id="{0645A9A8-F7D2-4C15-9D27-421D47628FD6}"/>
              </a:ext>
            </a:extLst>
          </p:cNvPr>
          <p:cNvSpPr>
            <a:spLocks noGrp="1"/>
          </p:cNvSpPr>
          <p:nvPr>
            <p:ph idx="1"/>
          </p:nvPr>
        </p:nvSpPr>
        <p:spPr/>
        <p:txBody>
          <a:bodyPr/>
          <a:lstStyle/>
          <a:p>
            <a:r>
              <a:rPr lang="sl-SI" altLang="sl-SI" sz="2000"/>
              <a:t>Fjord je  ledeniška dolina, ki jo je zalilo morje.</a:t>
            </a:r>
          </a:p>
          <a:p>
            <a:r>
              <a:rPr lang="sl-SI" altLang="sl-SI" sz="2000"/>
              <a:t>Je najznačilnejša oblika površja v severni evropi. </a:t>
            </a:r>
          </a:p>
          <a:p>
            <a:endParaRPr lang="sl-SI" altLang="sl-SI" sz="2000"/>
          </a:p>
          <a:p>
            <a:endParaRPr lang="sl-SI" altLang="sl-SI" sz="2400"/>
          </a:p>
        </p:txBody>
      </p:sp>
      <p:pic>
        <p:nvPicPr>
          <p:cNvPr id="4" name="Picture 3" descr="http://upload.wikimedia.org/wikipedia/sl/thumb/c/c5/Fjord.JPG/200px-Fjord.JPG">
            <a:extLst>
              <a:ext uri="{FF2B5EF4-FFF2-40B4-BE49-F238E27FC236}">
                <a16:creationId xmlns:a16="http://schemas.microsoft.com/office/drawing/2014/main" id="{3FDFAD46-339C-442D-A0CD-D301C617C946}"/>
              </a:ext>
            </a:extLst>
          </p:cNvPr>
          <p:cNvPicPr/>
          <p:nvPr/>
        </p:nvPicPr>
        <p:blipFill>
          <a:blip r:embed="rId2" cstate="print"/>
          <a:srcRect/>
          <a:stretch>
            <a:fillRect/>
          </a:stretch>
        </p:blipFill>
        <p:spPr bwMode="auto">
          <a:xfrm>
            <a:off x="971600" y="2708920"/>
            <a:ext cx="3168351" cy="18002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6" name="Picture 5" descr="https://upload.wikimedia.org/wikipedia/commons/thumb/0/0b/DoubtfulSound-Fjord.jpg/300px-DoubtfulSound-Fjord.jpg">
            <a:extLst>
              <a:ext uri="{FF2B5EF4-FFF2-40B4-BE49-F238E27FC236}">
                <a16:creationId xmlns:a16="http://schemas.microsoft.com/office/drawing/2014/main" id="{AD9724F2-F887-4825-B565-87E2F7701371}"/>
              </a:ext>
            </a:extLst>
          </p:cNvPr>
          <p:cNvPicPr/>
          <p:nvPr/>
        </p:nvPicPr>
        <p:blipFill>
          <a:blip r:embed="rId3" cstate="print"/>
          <a:srcRect/>
          <a:stretch>
            <a:fillRect/>
          </a:stretch>
        </p:blipFill>
        <p:spPr bwMode="auto">
          <a:xfrm>
            <a:off x="4932040" y="4149080"/>
            <a:ext cx="3528392" cy="2232248"/>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cSld>
  <p:clrMapOvr>
    <a:masterClrMapping/>
  </p:clrMapOvr>
  <p:transition spd="slow">
    <p:wheel spokes="3"/>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4923095F-6A58-4B73-9AA4-CBF1752F8E64}"/>
              </a:ext>
            </a:extLst>
          </p:cNvPr>
          <p:cNvSpPr>
            <a:spLocks noGrp="1"/>
          </p:cNvSpPr>
          <p:nvPr>
            <p:ph type="title"/>
          </p:nvPr>
        </p:nvSpPr>
        <p:spPr/>
        <p:txBody>
          <a:bodyPr/>
          <a:lstStyle/>
          <a:p>
            <a:r>
              <a:rPr lang="sl-SI" altLang="sl-SI"/>
              <a:t>ZNAČILNOSTI FJORDA</a:t>
            </a:r>
          </a:p>
        </p:txBody>
      </p:sp>
      <p:sp>
        <p:nvSpPr>
          <p:cNvPr id="10243" name="Content Placeholder 2">
            <a:extLst>
              <a:ext uri="{FF2B5EF4-FFF2-40B4-BE49-F238E27FC236}">
                <a16:creationId xmlns:a16="http://schemas.microsoft.com/office/drawing/2014/main" id="{23EB2494-A4C2-41D1-822F-B0514DF90090}"/>
              </a:ext>
            </a:extLst>
          </p:cNvPr>
          <p:cNvSpPr>
            <a:spLocks noGrp="1"/>
          </p:cNvSpPr>
          <p:nvPr>
            <p:ph idx="1"/>
          </p:nvPr>
        </p:nvSpPr>
        <p:spPr/>
        <p:txBody>
          <a:bodyPr/>
          <a:lstStyle/>
          <a:p>
            <a:r>
              <a:rPr lang="sl-SI" altLang="sl-SI" sz="2000"/>
              <a:t>Za fjord so značilna strma pobočja prek katerih se reke izlivajo v slapove. </a:t>
            </a:r>
          </a:p>
          <a:p>
            <a:r>
              <a:rPr lang="sl-SI" altLang="sl-SI" sz="2000"/>
              <a:t>Nad fjordi so ledeniške uravnave, ki jih na Norveškem  imenujejo fjel. </a:t>
            </a:r>
          </a:p>
          <a:p>
            <a:r>
              <a:rPr lang="pl-PL" altLang="sl-SI" sz="2000"/>
              <a:t> Na koncu fjorda je reka, ki v slapu </a:t>
            </a:r>
            <a:r>
              <a:rPr lang="sl-SI" altLang="sl-SI" sz="2000"/>
              <a:t>priteka s strmega pobočja.</a:t>
            </a:r>
          </a:p>
          <a:p>
            <a:endParaRPr lang="sl-SI" altLang="sl-SI" sz="2000"/>
          </a:p>
        </p:txBody>
      </p:sp>
    </p:spTree>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AA2D664A-5335-42D8-9024-6B1F02EAF67C}"/>
              </a:ext>
            </a:extLst>
          </p:cNvPr>
          <p:cNvSpPr>
            <a:spLocks noGrp="1"/>
          </p:cNvSpPr>
          <p:nvPr>
            <p:ph type="title"/>
          </p:nvPr>
        </p:nvSpPr>
        <p:spPr/>
        <p:txBody>
          <a:bodyPr/>
          <a:lstStyle/>
          <a:p>
            <a:r>
              <a:rPr lang="sl-SI" altLang="sl-SI"/>
              <a:t>KJE SE NAHAJAJO FJORDI?</a:t>
            </a:r>
          </a:p>
        </p:txBody>
      </p:sp>
      <p:sp>
        <p:nvSpPr>
          <p:cNvPr id="11267" name="Content Placeholder 2">
            <a:extLst>
              <a:ext uri="{FF2B5EF4-FFF2-40B4-BE49-F238E27FC236}">
                <a16:creationId xmlns:a16="http://schemas.microsoft.com/office/drawing/2014/main" id="{1B214FA7-647B-417D-A846-B7BE3DDC641C}"/>
              </a:ext>
            </a:extLst>
          </p:cNvPr>
          <p:cNvSpPr>
            <a:spLocks noGrp="1"/>
          </p:cNvSpPr>
          <p:nvPr>
            <p:ph idx="1"/>
          </p:nvPr>
        </p:nvSpPr>
        <p:spPr/>
        <p:txBody>
          <a:bodyPr/>
          <a:lstStyle/>
          <a:p>
            <a:r>
              <a:rPr lang="sl-SI" altLang="sl-SI" sz="2000"/>
              <a:t>Nahajajo se vzdolž celotne norveške obale</a:t>
            </a:r>
          </a:p>
          <a:p>
            <a:r>
              <a:rPr lang="sl-SI" altLang="sl-SI" sz="2000"/>
              <a:t>Najbolj poznan fjord je fjord Geiranger.</a:t>
            </a:r>
          </a:p>
          <a:p>
            <a:endParaRPr lang="sl-SI" altLang="sl-SI" sz="2000"/>
          </a:p>
          <a:p>
            <a:endParaRPr lang="sl-SI" altLang="sl-SI" sz="2000"/>
          </a:p>
        </p:txBody>
      </p:sp>
      <p:pic>
        <p:nvPicPr>
          <p:cNvPr id="4" name="Picture 3" descr="https://encrypted-tbn1.gstatic.com/images?q=tbn:ANd9GcT-Eugmhwyr-IjqfEQ9Xw6FjntmgvPxKRuGF3nvZpDzX_x-Sy6nBw">
            <a:extLst>
              <a:ext uri="{FF2B5EF4-FFF2-40B4-BE49-F238E27FC236}">
                <a16:creationId xmlns:a16="http://schemas.microsoft.com/office/drawing/2014/main" id="{290F6D8D-5130-43E9-ABBD-27497FAB8F09}"/>
              </a:ext>
            </a:extLst>
          </p:cNvPr>
          <p:cNvPicPr/>
          <p:nvPr/>
        </p:nvPicPr>
        <p:blipFill>
          <a:blip r:embed="rId2" cstate="print"/>
          <a:srcRect/>
          <a:stretch>
            <a:fillRect/>
          </a:stretch>
        </p:blipFill>
        <p:spPr bwMode="auto">
          <a:xfrm>
            <a:off x="683568" y="4437112"/>
            <a:ext cx="3528392" cy="2160240"/>
          </a:xfrm>
          <a:prstGeom prst="rect">
            <a:avLst/>
          </a:prstGeom>
          <a:ln>
            <a:noFill/>
          </a:ln>
          <a:effectLst>
            <a:softEdge rad="112500"/>
          </a:effectLst>
        </p:spPr>
      </p:pic>
      <p:pic>
        <p:nvPicPr>
          <p:cNvPr id="5" name="Picture 4" descr="http://www.imustgothere.com/wp-content/uploads/2012/07/geirangerfjord4.jpg">
            <a:extLst>
              <a:ext uri="{FF2B5EF4-FFF2-40B4-BE49-F238E27FC236}">
                <a16:creationId xmlns:a16="http://schemas.microsoft.com/office/drawing/2014/main" id="{30FD7C8D-3B8E-47A4-901D-60D0EC59DCA4}"/>
              </a:ext>
            </a:extLst>
          </p:cNvPr>
          <p:cNvPicPr/>
          <p:nvPr/>
        </p:nvPicPr>
        <p:blipFill>
          <a:blip r:embed="rId3" cstate="print"/>
          <a:srcRect/>
          <a:stretch>
            <a:fillRect/>
          </a:stretch>
        </p:blipFill>
        <p:spPr bwMode="auto">
          <a:xfrm>
            <a:off x="5148064" y="3645024"/>
            <a:ext cx="3456424" cy="2445518"/>
          </a:xfrm>
          <a:prstGeom prst="rect">
            <a:avLst/>
          </a:prstGeom>
          <a:ln>
            <a:noFill/>
          </a:ln>
          <a:effectLst>
            <a:softEdge rad="112500"/>
          </a:effectLst>
        </p:spPr>
      </p:pic>
      <p:pic>
        <p:nvPicPr>
          <p:cNvPr id="6" name="Picture 5" descr="http://putovanja.covermagazin.com/wp-content/uploads/2010/03/norveska-1.jpg">
            <a:extLst>
              <a:ext uri="{FF2B5EF4-FFF2-40B4-BE49-F238E27FC236}">
                <a16:creationId xmlns:a16="http://schemas.microsoft.com/office/drawing/2014/main" id="{711E2A33-8D15-4C0E-A75C-5322AA7DDE66}"/>
              </a:ext>
            </a:extLst>
          </p:cNvPr>
          <p:cNvPicPr/>
          <p:nvPr/>
        </p:nvPicPr>
        <p:blipFill>
          <a:blip r:embed="rId4" cstate="print"/>
          <a:srcRect/>
          <a:stretch>
            <a:fillRect/>
          </a:stretch>
        </p:blipFill>
        <p:spPr bwMode="auto">
          <a:xfrm>
            <a:off x="1691680" y="2348880"/>
            <a:ext cx="2808312" cy="1872208"/>
          </a:xfrm>
          <a:prstGeom prst="rect">
            <a:avLst/>
          </a:prstGeom>
          <a:ln>
            <a:noFill/>
          </a:ln>
          <a:effectLst>
            <a:softEdge rad="112500"/>
          </a:effectLst>
        </p:spPr>
      </p:pic>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6DDA4639-9E3F-451D-A373-0137EF11F3C4}"/>
              </a:ext>
            </a:extLst>
          </p:cNvPr>
          <p:cNvSpPr>
            <a:spLocks noGrp="1"/>
          </p:cNvSpPr>
          <p:nvPr>
            <p:ph type="title"/>
          </p:nvPr>
        </p:nvSpPr>
        <p:spPr>
          <a:xfrm>
            <a:off x="1763713" y="4437063"/>
            <a:ext cx="5486400" cy="566737"/>
          </a:xfrm>
        </p:spPr>
        <p:txBody>
          <a:bodyPr/>
          <a:lstStyle/>
          <a:p>
            <a:pPr algn="ctr"/>
            <a:r>
              <a:rPr lang="sl-SI" altLang="sl-SI">
                <a:solidFill>
                  <a:schemeClr val="tx1"/>
                </a:solidFill>
              </a:rPr>
              <a:t>FJORD GEIRANGER</a:t>
            </a:r>
          </a:p>
        </p:txBody>
      </p:sp>
      <p:pic>
        <p:nvPicPr>
          <p:cNvPr id="5" name="Picture Placeholder 4" descr="http://upload.wikimedia.org/wikipedia/commons/5/5f/GeirangerFjord.jpg">
            <a:extLst>
              <a:ext uri="{FF2B5EF4-FFF2-40B4-BE49-F238E27FC236}">
                <a16:creationId xmlns:a16="http://schemas.microsoft.com/office/drawing/2014/main" id="{4F8D98D0-768C-497E-8792-F9B31CA3C8AA}"/>
              </a:ext>
            </a:extLst>
          </p:cNvPr>
          <p:cNvPicPr>
            <a:picLocks noGrp="1"/>
          </p:cNvPicPr>
          <p:nvPr>
            <p:ph type="pic" idx="1"/>
          </p:nvPr>
        </p:nvPicPr>
        <p:blipFill>
          <a:blip r:embed="rId2" cstate="print"/>
          <a:srcRect/>
          <a:stretch>
            <a:fillRect/>
          </a:stretch>
        </p:blipFill>
        <p:spPr>
          <a:xfrm>
            <a:off x="1907704" y="188640"/>
            <a:ext cx="5227984" cy="3896345"/>
          </a:xfrm>
          <a:prstGeom prst="rect">
            <a:avLst/>
          </a:prstGeom>
          <a:noFill/>
          <a:ln w="9525">
            <a:noFill/>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Text Placeholder 3">
            <a:extLst>
              <a:ext uri="{FF2B5EF4-FFF2-40B4-BE49-F238E27FC236}">
                <a16:creationId xmlns:a16="http://schemas.microsoft.com/office/drawing/2014/main" id="{D59A602B-36CC-498E-BECF-3357AAAD4515}"/>
              </a:ext>
            </a:extLst>
          </p:cNvPr>
          <p:cNvSpPr>
            <a:spLocks noGrp="1"/>
          </p:cNvSpPr>
          <p:nvPr>
            <p:ph type="body" sz="half" idx="2"/>
          </p:nvPr>
        </p:nvSpPr>
        <p:spPr>
          <a:xfrm>
            <a:off x="1763713" y="5229225"/>
            <a:ext cx="5514975" cy="1230313"/>
          </a:xfrm>
        </p:spPr>
        <p:txBody>
          <a:bodyPr/>
          <a:lstStyle/>
          <a:p>
            <a:pPr algn="ctr"/>
            <a:r>
              <a:rPr lang="sl-SI" altLang="sl-SI"/>
              <a:t>Fjord Geiranger  je eden izmed najbolj poznanih fjordov na svetu. Sodi med ene najdaljših. Porasla pobočja na najvišjih delih zamenjujejo skale, prek katerih se preliva nekaj mogočnih slapov. Na ozkih ravninskih predelih lahko še vedno vidimo opustele kmetije, ki so bile nekoč dom majhnih kmetov in gorskih pastirjev.</a:t>
            </a:r>
          </a:p>
        </p:txBody>
      </p:sp>
    </p:spTree>
  </p:cSld>
  <p:clrMapOvr>
    <a:masterClrMapping/>
  </p:clrMapOvr>
  <p:transition spd="slow">
    <p:diamon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02B38451-5E33-4775-857D-138F29A788BB}"/>
              </a:ext>
            </a:extLst>
          </p:cNvPr>
          <p:cNvSpPr>
            <a:spLocks noGrp="1"/>
          </p:cNvSpPr>
          <p:nvPr>
            <p:ph type="title"/>
          </p:nvPr>
        </p:nvSpPr>
        <p:spPr/>
        <p:txBody>
          <a:bodyPr/>
          <a:lstStyle/>
          <a:p>
            <a:endParaRPr lang="sl-SI" altLang="sl-SI"/>
          </a:p>
        </p:txBody>
      </p:sp>
      <p:pic>
        <p:nvPicPr>
          <p:cNvPr id="4" name="Content Placeholder 3" descr="http://www.krizarjenje.si/si/imagelib/full/default/Destinations/severna-evropa/norveski-fjordi/norveski-fjordi-2.jpg">
            <a:extLst>
              <a:ext uri="{FF2B5EF4-FFF2-40B4-BE49-F238E27FC236}">
                <a16:creationId xmlns:a16="http://schemas.microsoft.com/office/drawing/2014/main" id="{DC8E22E8-601A-43C3-90E5-100510CF4878}"/>
              </a:ext>
            </a:extLst>
          </p:cNvPr>
          <p:cNvPicPr>
            <a:picLocks noGrp="1"/>
          </p:cNvPicPr>
          <p:nvPr>
            <p:ph idx="1"/>
          </p:nvPr>
        </p:nvPicPr>
        <p:blipFill>
          <a:blip r:embed="rId2" cstate="print"/>
          <a:srcRect/>
          <a:stretch>
            <a:fillRect/>
          </a:stretch>
        </p:blipFill>
        <p:spPr>
          <a:xfrm>
            <a:off x="1187624" y="980728"/>
            <a:ext cx="6766390" cy="4525963"/>
          </a:xfrm>
          <a:prstGeom prst="ellipse">
            <a:avLst/>
          </a:prstGeom>
          <a:ln w="190500" cap="rnd">
            <a:solidFill>
              <a:srgbClr val="C8C6BD"/>
            </a:solidFill>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cSld>
  <p:clrMapOvr>
    <a:masterClrMapping/>
  </p:clrMapOvr>
  <p:transition spd="slow">
    <p:wheel spokes="2"/>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upload.wikimedia.org/wikipedia/commons/thumb/7/78/Geirangerfjord_(6-2007).jpg/220px-Geirangerfjord_(6-2007).jpg">
            <a:extLst>
              <a:ext uri="{FF2B5EF4-FFF2-40B4-BE49-F238E27FC236}">
                <a16:creationId xmlns:a16="http://schemas.microsoft.com/office/drawing/2014/main" id="{5F47F03E-5CBC-4712-A71C-EB9D0DC10C68}"/>
              </a:ext>
            </a:extLst>
          </p:cNvPr>
          <p:cNvPicPr>
            <a:picLocks noChangeAspect="1" noChangeArrowheads="1"/>
          </p:cNvPicPr>
          <p:nvPr/>
        </p:nvPicPr>
        <p:blipFill>
          <a:blip r:embed="rId2" cstate="print"/>
          <a:srcRect/>
          <a:stretch>
            <a:fillRect/>
          </a:stretch>
        </p:blipFill>
        <p:spPr bwMode="auto">
          <a:xfrm>
            <a:off x="5076056" y="1340768"/>
            <a:ext cx="3312368" cy="4938441"/>
          </a:xfrm>
          <a:prstGeom prst="rect">
            <a:avLst/>
          </a:prstGeom>
          <a:ln>
            <a:noFill/>
          </a:ln>
          <a:effectLst>
            <a:softEdge rad="112500"/>
          </a:effectLst>
        </p:spPr>
      </p:pic>
      <p:pic>
        <p:nvPicPr>
          <p:cNvPr id="14339" name="Picture 6" descr="http://upload.wikimedia.org/wikipedia/commons/thumb/f/fa/Geiranger2.JPG/800px-Geiranger2.JPG">
            <a:extLst>
              <a:ext uri="{FF2B5EF4-FFF2-40B4-BE49-F238E27FC236}">
                <a16:creationId xmlns:a16="http://schemas.microsoft.com/office/drawing/2014/main" id="{F6A6DBFD-65D9-4AC8-9D56-642DE6C5D20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2997200"/>
            <a:ext cx="4824412" cy="361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https://encrypted-tbn1.gstatic.com/images?q=tbn:ANd9GcRYqdY90uk6wvspOvaLSrs2LFEU2RPjVuwj59i51s_s7R0I3r2H3g">
            <a:extLst>
              <a:ext uri="{FF2B5EF4-FFF2-40B4-BE49-F238E27FC236}">
                <a16:creationId xmlns:a16="http://schemas.microsoft.com/office/drawing/2014/main" id="{23AE8A20-3FE0-473B-981E-7D29DF52F033}"/>
              </a:ext>
            </a:extLst>
          </p:cNvPr>
          <p:cNvPicPr>
            <a:picLocks noChangeAspect="1" noChangeArrowheads="1"/>
          </p:cNvPicPr>
          <p:nvPr/>
        </p:nvPicPr>
        <p:blipFill>
          <a:blip r:embed="rId4" cstate="print"/>
          <a:srcRect/>
          <a:stretch>
            <a:fillRect/>
          </a:stretch>
        </p:blipFill>
        <p:spPr bwMode="auto">
          <a:xfrm>
            <a:off x="1331640" y="692696"/>
            <a:ext cx="3384376" cy="2538282"/>
          </a:xfrm>
          <a:prstGeom prst="rect">
            <a:avLst/>
          </a:prstGeom>
          <a:ln>
            <a:noFill/>
          </a:ln>
          <a:effectLst>
            <a:softEdge rad="112500"/>
          </a:effectLst>
        </p:spPr>
      </p:pic>
    </p:spTree>
  </p:cSld>
  <p:clrMapOvr>
    <a:masterClrMapping/>
  </p:clrMapOvr>
  <p:transition spd="slow">
    <p:newsflash/>
  </p:transition>
</p:sld>
</file>

<file path=ppt/theme/theme1.xml><?xml version="1.0" encoding="utf-8"?>
<a:theme xmlns:a="http://schemas.openxmlformats.org/drawingml/2006/main" name="Technic">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0</TotalTime>
  <Words>203</Words>
  <Application>Microsoft Office PowerPoint</Application>
  <PresentationFormat>On-screen Show (4:3)</PresentationFormat>
  <Paragraphs>18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Constantia</vt:lpstr>
      <vt:lpstr>Wingdings 2</vt:lpstr>
      <vt:lpstr>Technic</vt:lpstr>
      <vt:lpstr>FJORDI </vt:lpstr>
      <vt:lpstr>NASTANEK FJORDA</vt:lpstr>
      <vt:lpstr>KAJ JE FJORD?</vt:lpstr>
      <vt:lpstr>ZNAČILNOSTI FJORDA</vt:lpstr>
      <vt:lpstr>KJE SE NAHAJAJO FJORDI?</vt:lpstr>
      <vt:lpstr>FJORD GEIRANGER</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2019-05-31T08:39:39Z</dcterms:created>
  <dcterms:modified xsi:type="dcterms:W3CDTF">2019-05-31T08:39:39Z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