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4" r:id="rId5"/>
    <p:sldId id="258" r:id="rId6"/>
    <p:sldId id="259" r:id="rId7"/>
    <p:sldId id="263" r:id="rId8"/>
    <p:sldId id="261" r:id="rId9"/>
    <p:sldId id="262" r:id="rId10"/>
  </p:sldIdLst>
  <p:sldSz cx="9144000" cy="6858000" type="screen4x3"/>
  <p:notesSz cx="6858000" cy="9144000"/>
  <p:custShowLst>
    <p:custShow name="Diaprojekcija po meri 1" id="0">
      <p:sldLst>
        <p:sld r:id="rId3"/>
      </p:sldLst>
    </p:custShow>
  </p:custShowLst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5C562"/>
    <a:srgbClr val="FF99CC"/>
    <a:srgbClr val="51C778"/>
    <a:srgbClr val="FF6600"/>
    <a:srgbClr val="FF3B3B"/>
    <a:srgbClr val="438FFF"/>
    <a:srgbClr val="33C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 autoAdjust="0"/>
    <p:restoredTop sz="94660"/>
  </p:normalViewPr>
  <p:slideViewPr>
    <p:cSldViewPr>
      <p:cViewPr varScale="1">
        <p:scale>
          <a:sx n="150" d="100"/>
          <a:sy n="150" d="100"/>
        </p:scale>
        <p:origin x="184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53FFAC2-DA77-4251-88F2-53377ED9A1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1721A95-8A42-476C-BC40-4C748D690F4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2A4E55D-69A1-4570-BABD-2EBF43EA060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B34467AB-3972-458B-BD03-8AB880B4E9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B7612A48-DF97-4268-9BA6-55FCCFD449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3EC6985E-E0F8-483C-8C80-3DDDFBD46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4A187A-6851-4A88-ABBC-5930D64A516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28575A-B58B-4017-9254-D6D4B74F33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E6CF2-08B7-452B-A08A-248B69F93949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CA440CEB-EC7E-4A7C-8CFB-C6C830D07D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854392B-9D23-4AF4-B3DA-5FD85BDFAA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D4AE0A-DB8C-45A4-9539-AC3C61AD7E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778F8-DB7B-45EA-8F36-D4C8781BEE9B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8DB0BA70-468C-48DF-92B0-DC466C5DCE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ACC66E0-38E3-4544-9643-988D369F5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C39694-7AEF-49CB-BF57-9317071B66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5061C-03DE-4C3B-B414-03D7C1506EBF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CA475A1-70B6-4CFE-9081-46612ABDB7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18BC979-0284-45CE-BC7D-6F6A75CB6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F50C1D-A52C-4ADB-83C4-270DEF80FD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6506D-A625-4CFF-8489-07AED366F106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61D368C4-45CF-4C70-AFE2-BF411EB52E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01F87DA-D942-4D97-AAE8-25E15B3AD6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819D8C-EB5F-470E-922C-D29A40725E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20D6D-3714-43F4-A7E0-E16D8305C44B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E99DD99-92E3-4EC1-A127-576F338F6F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F9004DA-10AD-453F-A0A3-0B2E5A359B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B4BDB6-96DE-4FC0-93DF-B8E2F0CE78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25FAF-9D93-4F89-820E-32728D79535C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A32A52F-DB49-431F-84E8-A05BDC5429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A5F4CD1-1F01-4DEA-A46D-562FDA631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135B267-57E0-4C12-9982-384489C63E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CEA3F1-31B4-4CEA-9597-B28013D3004D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CCF4360-1064-4A5B-A292-49A964D9C4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49DECC4-8214-4D3A-B3D1-FF5D77BDA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5B7556-0272-45CE-9845-1E10B4AED7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35195-4787-4B87-8B8D-924959CFCD11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634BEFB-0ECC-4FAC-B43B-25EDD3EA2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FCF8CA0-089D-437C-B5C4-AC001D1F59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7A0DB0-EE83-4C2B-8A72-8C2184970B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5887F-5961-4540-A153-1F8834023410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C3C631C2-93FE-493D-8B32-C6DAABF4D0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E7947F5-4D5A-402E-95DA-D24EF4263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Lutetia Parisorum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1B72D-EE97-4991-8571-F82EEB2BE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782FA7-D9F7-4384-BC03-59F05ED7A1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E3169-A628-4F50-A42E-792B80843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D8D12-688A-4E0D-93BB-B2A6EE232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0DB8D-BF08-442A-9FBB-9F727B21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BF311-17B7-4F0D-89FD-C484D243FB9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91293840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D016E-84B0-4A21-8A29-F5462CABC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98C9E-D86C-499B-BB71-5A06DB3C1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505CF-54AE-4C44-A292-C460F2B2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DF7E0-0A68-4C48-B030-131F2B2A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AC46F-EA90-46E7-AB1D-C9A66C211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88AD9-138B-441F-804C-E508A0725F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0018839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4590FB-3F54-416E-86CF-6197C35471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B570D-CD67-4A7F-878E-8B96638ED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EF9B3-BD0B-4341-9CBE-F87608F47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57A4D-C57F-4024-894C-CD9C8F13D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65AA8-F3C4-45F0-893B-159B9832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274E5-A067-4C7E-A84A-29DAD8C973C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8125881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65307-9B34-480E-AB49-D6403921A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F1DE0-62B1-42F5-9DA1-A9CEECB01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40E20-C0E1-4E96-BF7B-ADF3A4E5B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3F453-51C1-440C-B29B-393B9EFA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0B524-1104-43A9-B292-97E04284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F5C54-B403-4875-B955-9C6CD32321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73146508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ABB88-7882-4EAD-8105-AA33FB867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5BEDF-5FCF-4486-A47D-268BAFEBD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3EBAB-D019-417F-A12F-CA930289A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0F30A-4C78-45A0-BC87-2BC5A9B67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D2CAE-9CE1-4AD3-A430-E457415F9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F6BFD-3F03-4A03-9716-CB729B8FE12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18961167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776C3-DA06-40AA-9726-9DF85834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14111-ED67-4725-B95E-4503CC1AB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59286-1F60-483B-9F0A-36FFB2A14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09531D-D0DB-4123-8027-7A9B5E646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EE8D7-7186-466E-BB73-4F2447AA6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2BAC8-4E85-49CC-8AD7-1516C369C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A9F42-95C9-4903-8F24-1F4B9EC1C5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51401035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914FF-4332-4533-AB22-B534CEDCA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51B0A-060E-44F0-B3E6-188A723CD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34951-9E22-4EDB-BEF4-EA03DD635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DA948A-3B6E-4786-9CD2-7EB731398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9EFB30-FA81-4855-8E68-12BF2E46E4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19B940-549D-4AFF-A3D9-652007F93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80E812-FE59-4A56-9361-DD1EE099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4EFE4B-9D2B-4006-BE2C-E6B3E4435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14738-0A1B-46F3-8DAF-41653D4F708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78161014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FA278-9D1F-4946-8887-D3D7380DF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E8767F-31C4-4F39-83E8-EFBB1A192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D3B59-F873-43B3-AE3E-64389DA42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42F0C-F556-4DBA-9D6E-274B0A32C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2BF4A-0D1C-4608-9822-8E55E5EC25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25730719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FA84A0-110E-4550-99C2-84B9354B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54292-F162-4BE1-92BB-C0009E517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B1F17-7D7A-475A-9B12-A289EE05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7F485-A245-428F-84CE-26DDD76642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0780954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B0B3-BB33-4387-B92F-6E0EC9957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ABA84-8AC4-4068-B2FA-B5555A8CA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65A99-355A-4B6E-8E2E-DB5425823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C3FEA-04EC-44FB-8A07-2B26DDFC7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C077C-64C8-426B-A839-2D94905A5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1A6C5-4053-4705-B322-0E9DC65F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7A964-67AB-4AA1-B2A2-66D8AAECD3A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29456818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FD3FB-2FC9-4E8A-8BEA-3D5FB4C57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30FBDB-067D-406F-A40A-67C506A6C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0CB54-52E3-49F9-AD4D-876D09023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5FBDF-F104-4867-8174-44143E605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B8BF47-BFA5-46DE-89CE-35E952D9F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69336-14F5-4D62-A24A-E6AB833D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AC9B0-6005-4F5A-B982-EAF79404B97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65324627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E4C1171-74F8-4CEA-83A4-BE5CEC186F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C49580-3E57-45C2-85DB-72450BE9F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670B191-43CB-4354-BA1E-373A73BAB0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53FB012-0030-4BAF-8B9A-918A6D34D7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BE7A4AE-2E72-4FDC-9CEE-C4E54C06EE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50DAD27-6783-423F-AC67-C0DCA3EDC07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Mojca\My%20Documents\mme\France.mp3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notesSlide" Target="../notesSlides/notesSlide9.xml"/><Relationship Id="rId7" Type="http://schemas.openxmlformats.org/officeDocument/2006/relationships/hyperlink" Target="http://sl.wikipedia.org/wiki/Slika:La_cite_des_sciences_2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3.jpeg"/><Relationship Id="rId5" Type="http://schemas.openxmlformats.org/officeDocument/2006/relationships/hyperlink" Target="http://sl.wikipedia.org/wiki/Slika:LocationParis.jpg" TargetMode="External"/><Relationship Id="rId10" Type="http://schemas.openxmlformats.org/officeDocument/2006/relationships/image" Target="../media/image16.jpeg"/><Relationship Id="rId4" Type="http://schemas.openxmlformats.org/officeDocument/2006/relationships/image" Target="../media/image12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1CB70BF5-DD3B-43FA-93EF-512F86B73E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060575"/>
            <a:ext cx="9144000" cy="1655763"/>
          </a:xfrm>
        </p:spPr>
        <p:txBody>
          <a:bodyPr/>
          <a:lstStyle/>
          <a:p>
            <a:r>
              <a:rPr lang="sl-SI" altLang="sl-SI" sz="10600" b="1">
                <a:latin typeface="Castellar" panose="020A0402060406010301" pitchFamily="18" charset="0"/>
              </a:rPr>
              <a:t> </a:t>
            </a:r>
            <a:r>
              <a:rPr lang="sl-SI" altLang="sl-SI" sz="10600">
                <a:latin typeface="Arial Rounded MT Bold" panose="020F0704030504030204" pitchFamily="34" charset="0"/>
              </a:rPr>
              <a:t>FRANCIJA</a:t>
            </a:r>
          </a:p>
        </p:txBody>
      </p:sp>
    </p:spTree>
    <p:custDataLst>
      <p:tags r:id="rId1"/>
    </p:custData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DE5F560-6FD2-4A72-8BA7-3362074EF2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sl-SI" altLang="sl-SI" sz="4800" b="1">
                <a:latin typeface="Arial Rounded MT Bold" panose="020F0704030504030204" pitchFamily="34" charset="0"/>
              </a:rPr>
              <a:t>OSNOVNI</a:t>
            </a:r>
            <a:r>
              <a:rPr lang="sl-SI" altLang="sl-SI" b="1">
                <a:latin typeface="Arial Rounded MT Bold" panose="020F0704030504030204" pitchFamily="34" charset="0"/>
              </a:rPr>
              <a:t> PODATKI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7D46CC2-5DC3-4B0B-AD07-125C3AEBD3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362950" cy="4176712"/>
          </a:xfrm>
        </p:spPr>
        <p:txBody>
          <a:bodyPr/>
          <a:lstStyle/>
          <a:p>
            <a:r>
              <a:rPr lang="sl-SI" altLang="sl-SI" b="1"/>
              <a:t>URADNI JEZIK</a:t>
            </a:r>
            <a:r>
              <a:rPr lang="sl-SI" altLang="sl-SI"/>
              <a:t>: Francoščina</a:t>
            </a:r>
          </a:p>
          <a:p>
            <a:r>
              <a:rPr lang="sl-SI" altLang="sl-SI" b="1"/>
              <a:t>GLAVNO MESTO</a:t>
            </a:r>
            <a:r>
              <a:rPr lang="sl-SI" altLang="sl-SI"/>
              <a:t>: Pariz</a:t>
            </a:r>
          </a:p>
          <a:p>
            <a:r>
              <a:rPr lang="sl-SI" altLang="sl-SI" b="1"/>
              <a:t>PREDSEDNIK</a:t>
            </a:r>
            <a:r>
              <a:rPr lang="sl-SI" altLang="sl-SI"/>
              <a:t>: Jacques Chirac </a:t>
            </a:r>
          </a:p>
          <a:p>
            <a:r>
              <a:rPr lang="sl-SI" altLang="sl-SI" b="1"/>
              <a:t>POVRŠINA</a:t>
            </a:r>
            <a:r>
              <a:rPr lang="sl-SI" altLang="sl-SI"/>
              <a:t>: 547.030 km</a:t>
            </a:r>
            <a:r>
              <a:rPr lang="sl-SI" altLang="sl-SI" baseline="30000"/>
              <a:t>2</a:t>
            </a:r>
            <a:endParaRPr lang="sl-SI" altLang="sl-SI"/>
          </a:p>
          <a:p>
            <a:r>
              <a:rPr lang="sl-SI" altLang="sl-SI" b="1"/>
              <a:t>PREBIVALSTVO</a:t>
            </a:r>
            <a:r>
              <a:rPr lang="sl-SI" altLang="sl-SI"/>
              <a:t>: 60 180 529 </a:t>
            </a:r>
          </a:p>
          <a:p>
            <a:r>
              <a:rPr lang="sl-SI" altLang="sl-SI" b="1"/>
              <a:t>DENARNA</a:t>
            </a:r>
            <a:r>
              <a:rPr lang="sl-SI" altLang="sl-SI"/>
              <a:t> </a:t>
            </a:r>
            <a:r>
              <a:rPr lang="sl-SI" altLang="sl-SI" b="1"/>
              <a:t>VALUTA</a:t>
            </a:r>
            <a:r>
              <a:rPr lang="sl-SI" altLang="sl-SI"/>
              <a:t>: Evro</a:t>
            </a:r>
          </a:p>
          <a:p>
            <a:r>
              <a:rPr lang="sl-SI" altLang="sl-SI" b="1"/>
              <a:t>HIMNA</a:t>
            </a:r>
            <a:r>
              <a:rPr lang="sl-SI" altLang="sl-SI"/>
              <a:t>: La Marseillaise </a:t>
            </a:r>
          </a:p>
        </p:txBody>
      </p:sp>
      <p:sp>
        <p:nvSpPr>
          <p:cNvPr id="5126" name="AutoShape 6" descr="nagovor%20vinarja">
            <a:extLst>
              <a:ext uri="{FF2B5EF4-FFF2-40B4-BE49-F238E27FC236}">
                <a16:creationId xmlns:a16="http://schemas.microsoft.com/office/drawing/2014/main" id="{59249002-E3C6-448E-AF4B-0B73CD6710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28" name="AutoShape 8" descr="nagovor%20vinarja">
            <a:extLst>
              <a:ext uri="{FF2B5EF4-FFF2-40B4-BE49-F238E27FC236}">
                <a16:creationId xmlns:a16="http://schemas.microsoft.com/office/drawing/2014/main" id="{44140BF4-7D37-42E7-A99D-722A4D25F3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30" name="AutoShape 10" descr="nagovor%20vinarja">
            <a:extLst>
              <a:ext uri="{FF2B5EF4-FFF2-40B4-BE49-F238E27FC236}">
                <a16:creationId xmlns:a16="http://schemas.microsoft.com/office/drawing/2014/main" id="{CF145FCD-2087-4208-B81C-C652E92C48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5131" name="Picture 11" descr="francija">
            <a:extLst>
              <a:ext uri="{FF2B5EF4-FFF2-40B4-BE49-F238E27FC236}">
                <a16:creationId xmlns:a16="http://schemas.microsoft.com/office/drawing/2014/main" id="{7B6595A7-6304-49E7-BE4B-65B350766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644900"/>
            <a:ext cx="2232025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France.mp3">
            <a:hlinkClick r:id="" action="ppaction://media"/>
            <a:extLst>
              <a:ext uri="{FF2B5EF4-FFF2-40B4-BE49-F238E27FC236}">
                <a16:creationId xmlns:a16="http://schemas.microsoft.com/office/drawing/2014/main" id="{6CB32AE2-02B7-4068-90DA-AAAE5799B70A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333375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1" dur="79100" fill="hold"/>
                                        <p:tgtEl>
                                          <p:spTgt spid="51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7"/>
                  </p:tgtEl>
                </p:cond>
              </p:nextCondLst>
            </p:seq>
            <p:audio>
              <p:cMediaNode vol="39000">
                <p:cTn id="6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37"/>
                </p:tgtEl>
              </p:cMediaNode>
            </p:audio>
          </p:childTnLst>
        </p:cTn>
      </p:par>
    </p:tnLst>
    <p:bldLst>
      <p:bldP spid="5122" grpId="0"/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8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arte5">
            <a:extLst>
              <a:ext uri="{FF2B5EF4-FFF2-40B4-BE49-F238E27FC236}">
                <a16:creationId xmlns:a16="http://schemas.microsoft.com/office/drawing/2014/main" id="{274CA9EB-B839-48E6-B150-EFA63C6E8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484313"/>
            <a:ext cx="4032250" cy="401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>
            <a:extLst>
              <a:ext uri="{FF2B5EF4-FFF2-40B4-BE49-F238E27FC236}">
                <a16:creationId xmlns:a16="http://schemas.microsoft.com/office/drawing/2014/main" id="{4DBE8A5B-BF5B-4CC8-A994-47F7D09B1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sl-SI" altLang="sl-SI" sz="4800" b="1">
                <a:latin typeface="Arial Rounded MT Bold" panose="020F0704030504030204" pitchFamily="34" charset="0"/>
              </a:rPr>
              <a:t>GEOGRAFIJA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02765CC-7C75-41A0-A27A-8C0A2CAC5C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229600" cy="4895850"/>
          </a:xfrm>
        </p:spPr>
        <p:txBody>
          <a:bodyPr/>
          <a:lstStyle/>
          <a:p>
            <a:pPr marL="92075" indent="174625">
              <a:lnSpc>
                <a:spcPct val="80000"/>
              </a:lnSpc>
            </a:pPr>
            <a:r>
              <a:rPr lang="sl-SI" altLang="sl-SI" b="1"/>
              <a:t>POKRAJINE:</a:t>
            </a:r>
          </a:p>
          <a:p>
            <a:pPr marL="996950" lvl="1">
              <a:lnSpc>
                <a:spcPct val="80000"/>
              </a:lnSpc>
              <a:buFont typeface="Arial" panose="020B0604020202020204" pitchFamily="34" charset="0"/>
              <a:buChar char="٭"/>
            </a:pPr>
            <a:r>
              <a:rPr lang="sl-SI" altLang="sl-SI" sz="3200"/>
              <a:t>Jura in Alpe</a:t>
            </a:r>
          </a:p>
          <a:p>
            <a:pPr marL="996950" lvl="1">
              <a:lnSpc>
                <a:spcPct val="80000"/>
              </a:lnSpc>
              <a:buFont typeface="Arial" panose="020B0604020202020204" pitchFamily="34" charset="0"/>
              <a:buChar char="٭"/>
            </a:pPr>
            <a:r>
              <a:rPr lang="sl-SI" altLang="sl-SI" sz="3200"/>
              <a:t>Pireneji </a:t>
            </a:r>
          </a:p>
          <a:p>
            <a:pPr marL="996950" lvl="1">
              <a:lnSpc>
                <a:spcPct val="80000"/>
              </a:lnSpc>
              <a:buFont typeface="Arial" panose="020B0604020202020204" pitchFamily="34" charset="0"/>
              <a:buChar char="٭"/>
            </a:pPr>
            <a:r>
              <a:rPr lang="sl-SI" altLang="sl-SI" sz="3200"/>
              <a:t>Centralni masiv</a:t>
            </a:r>
          </a:p>
          <a:p>
            <a:pPr marL="996950" lvl="1">
              <a:lnSpc>
                <a:spcPct val="80000"/>
              </a:lnSpc>
              <a:buFont typeface="Arial" panose="020B0604020202020204" pitchFamily="34" charset="0"/>
              <a:buChar char="٭"/>
            </a:pPr>
            <a:r>
              <a:rPr lang="sl-SI" altLang="sl-SI" sz="3200"/>
              <a:t>Sredozemska nižina</a:t>
            </a:r>
          </a:p>
          <a:p>
            <a:pPr marL="996950" lvl="1">
              <a:lnSpc>
                <a:spcPct val="80000"/>
              </a:lnSpc>
              <a:buFont typeface="Arial" panose="020B0604020202020204" pitchFamily="34" charset="0"/>
              <a:buChar char="٭"/>
            </a:pPr>
            <a:r>
              <a:rPr lang="sl-SI" altLang="sl-SI" sz="3200"/>
              <a:t>Lorena in Vogezi</a:t>
            </a:r>
          </a:p>
          <a:p>
            <a:pPr marL="996950" lvl="1">
              <a:lnSpc>
                <a:spcPct val="80000"/>
              </a:lnSpc>
              <a:buFont typeface="Arial" panose="020B0604020202020204" pitchFamily="34" charset="0"/>
              <a:buChar char="٭"/>
            </a:pPr>
            <a:r>
              <a:rPr lang="sl-SI" altLang="sl-SI" sz="3200"/>
              <a:t>Kanali Rone in Rena</a:t>
            </a:r>
          </a:p>
          <a:p>
            <a:pPr marL="996950" lvl="1">
              <a:lnSpc>
                <a:spcPct val="80000"/>
              </a:lnSpc>
              <a:buFont typeface="Arial" panose="020B0604020202020204" pitchFamily="34" charset="0"/>
              <a:buChar char="٭"/>
            </a:pPr>
            <a:r>
              <a:rPr lang="sl-SI" altLang="sl-SI" sz="3200"/>
              <a:t>Akvitanska kotlina</a:t>
            </a:r>
          </a:p>
          <a:p>
            <a:pPr marL="996950" lvl="1">
              <a:lnSpc>
                <a:spcPct val="80000"/>
              </a:lnSpc>
              <a:buFont typeface="Arial" panose="020B0604020202020204" pitchFamily="34" charset="0"/>
              <a:buChar char="٭"/>
            </a:pPr>
            <a:r>
              <a:rPr lang="sl-SI" altLang="sl-SI" sz="3200"/>
              <a:t>Pariška kotlina</a:t>
            </a:r>
          </a:p>
          <a:p>
            <a:pPr marL="996950" lvl="1">
              <a:lnSpc>
                <a:spcPct val="80000"/>
              </a:lnSpc>
              <a:buFont typeface="Arial" panose="020B0604020202020204" pitchFamily="34" charset="0"/>
              <a:buChar char="٭"/>
            </a:pPr>
            <a:r>
              <a:rPr lang="sl-SI" altLang="sl-SI" sz="3200"/>
              <a:t>Armorikansko gorovje</a:t>
            </a:r>
          </a:p>
        </p:txBody>
      </p:sp>
    </p:spTree>
    <p:custDataLst>
      <p:tags r:id="rId1"/>
    </p:custData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8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C97A0EEF-BE09-42D5-9631-82F6E243D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048375"/>
          </a:xfrm>
        </p:spPr>
        <p:txBody>
          <a:bodyPr/>
          <a:lstStyle/>
          <a:p>
            <a:r>
              <a:rPr lang="sl-SI" altLang="sl-SI" b="1"/>
              <a:t>MORJA, KI JO OBDAJAJO :</a:t>
            </a:r>
          </a:p>
          <a:p>
            <a:pPr lvl="1">
              <a:buFont typeface="Arial" panose="020B0604020202020204" pitchFamily="34" charset="0"/>
              <a:buChar char="٭"/>
            </a:pPr>
            <a:r>
              <a:rPr lang="sl-SI" altLang="sl-SI" sz="3200"/>
              <a:t>Atlantski ocean</a:t>
            </a:r>
          </a:p>
          <a:p>
            <a:pPr lvl="1">
              <a:buFont typeface="Arial" panose="020B0604020202020204" pitchFamily="34" charset="0"/>
              <a:buChar char="٭"/>
            </a:pPr>
            <a:r>
              <a:rPr lang="sl-SI" altLang="sl-SI" sz="3200"/>
              <a:t>Rokavski preliv</a:t>
            </a:r>
          </a:p>
          <a:p>
            <a:pPr lvl="1">
              <a:buFont typeface="Arial" panose="020B0604020202020204" pitchFamily="34" charset="0"/>
              <a:buChar char="٭"/>
            </a:pPr>
            <a:r>
              <a:rPr lang="sl-SI" altLang="sl-SI" sz="3200"/>
              <a:t>Sredozemsko morje</a:t>
            </a:r>
          </a:p>
          <a:p>
            <a:r>
              <a:rPr lang="sl-SI" altLang="sl-SI" b="1"/>
              <a:t>REKE :</a:t>
            </a:r>
          </a:p>
          <a:p>
            <a:pPr lvl="1">
              <a:buFont typeface="Arial" panose="020B0604020202020204" pitchFamily="34" charset="0"/>
              <a:buChar char="٭"/>
            </a:pPr>
            <a:r>
              <a:rPr lang="sl-SI" altLang="sl-SI" sz="3200"/>
              <a:t>Sena</a:t>
            </a:r>
          </a:p>
          <a:p>
            <a:pPr lvl="1">
              <a:buFont typeface="Arial" panose="020B0604020202020204" pitchFamily="34" charset="0"/>
              <a:buChar char="٭"/>
            </a:pPr>
            <a:r>
              <a:rPr lang="sl-SI" altLang="sl-SI" sz="3200"/>
              <a:t>Rona </a:t>
            </a:r>
          </a:p>
          <a:p>
            <a:pPr lvl="1">
              <a:buFont typeface="Arial" panose="020B0604020202020204" pitchFamily="34" charset="0"/>
              <a:buChar char="٭"/>
            </a:pPr>
            <a:r>
              <a:rPr lang="sl-SI" altLang="sl-SI" sz="3200"/>
              <a:t>Loara</a:t>
            </a:r>
          </a:p>
          <a:p>
            <a:pPr lvl="1">
              <a:buFont typeface="Arial" panose="020B0604020202020204" pitchFamily="34" charset="0"/>
              <a:buChar char="٭"/>
            </a:pPr>
            <a:r>
              <a:rPr lang="sl-SI" altLang="sl-SI" sz="3200"/>
              <a:t>Garona</a:t>
            </a:r>
          </a:p>
          <a:p>
            <a:r>
              <a:rPr lang="sl-SI" altLang="sl-SI" b="1"/>
              <a:t>KORZIKA</a:t>
            </a:r>
          </a:p>
        </p:txBody>
      </p:sp>
      <p:pic>
        <p:nvPicPr>
          <p:cNvPr id="26628" name="Picture 4" descr="300px-Satellite_image_of_France_in_August_2002">
            <a:extLst>
              <a:ext uri="{FF2B5EF4-FFF2-40B4-BE49-F238E27FC236}">
                <a16:creationId xmlns:a16="http://schemas.microsoft.com/office/drawing/2014/main" id="{A37AAEF7-E6B9-49FA-BAA4-82DE178D2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565400"/>
            <a:ext cx="381000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napoleon4">
            <a:extLst>
              <a:ext uri="{FF2B5EF4-FFF2-40B4-BE49-F238E27FC236}">
                <a16:creationId xmlns:a16="http://schemas.microsoft.com/office/drawing/2014/main" id="{73C68C37-FA6B-4272-BA57-0E383DA2C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997200"/>
            <a:ext cx="2540000" cy="3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>
            <a:extLst>
              <a:ext uri="{FF2B5EF4-FFF2-40B4-BE49-F238E27FC236}">
                <a16:creationId xmlns:a16="http://schemas.microsoft.com/office/drawing/2014/main" id="{87D3A521-DB23-4C49-9193-7259FACD0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800" b="1">
                <a:latin typeface="Arial Rounded MT Bold" panose="020F0704030504030204" pitchFamily="34" charset="0"/>
              </a:rPr>
              <a:t>ZGODOVINA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53CA253-ECD6-4D68-A513-DBBEDD157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229600" cy="4525962"/>
          </a:xfrm>
        </p:spPr>
        <p:txBody>
          <a:bodyPr/>
          <a:lstStyle/>
          <a:p>
            <a:r>
              <a:rPr lang="sl-SI" altLang="sl-SI" b="1"/>
              <a:t>GALIJA</a:t>
            </a:r>
          </a:p>
          <a:p>
            <a:r>
              <a:rPr lang="sl-SI" altLang="sl-SI" b="1"/>
              <a:t>RIMSKI INPERIJ </a:t>
            </a:r>
          </a:p>
          <a:p>
            <a:r>
              <a:rPr lang="sl-SI" altLang="sl-SI" b="1"/>
              <a:t>FRANKOVSKA MONARHIJA</a:t>
            </a:r>
          </a:p>
          <a:p>
            <a:r>
              <a:rPr lang="sl-SI" altLang="sl-SI" b="1"/>
              <a:t>FRANCOSKA REVOLUCIJA</a:t>
            </a:r>
          </a:p>
          <a:p>
            <a:r>
              <a:rPr lang="sl-SI" altLang="sl-SI" b="1"/>
              <a:t>NAPOLEON BANAPARTE</a:t>
            </a:r>
          </a:p>
          <a:p>
            <a:r>
              <a:rPr lang="sl-SI" altLang="sl-SI" b="1"/>
              <a:t>FRANCIJA MED SVETOVNIMA VOJNAMA</a:t>
            </a:r>
          </a:p>
          <a:p>
            <a:endParaRPr lang="sl-SI" altLang="sl-SI"/>
          </a:p>
        </p:txBody>
      </p:sp>
    </p:spTree>
    <p:custDataLst>
      <p:tags r:id="rId1"/>
    </p:custData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AAEC726-73D0-4658-8100-29469B0A2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r>
              <a:rPr lang="sl-SI" altLang="sl-SI" sz="4800" b="1">
                <a:latin typeface="Arial Rounded MT Bold" panose="020F0704030504030204" pitchFamily="34" charset="0"/>
              </a:rPr>
              <a:t>GOSPODARSTVO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C80A133-9C20-4DFF-932C-F3FB5C4A99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07375" cy="4464050"/>
          </a:xfrm>
        </p:spPr>
        <p:txBody>
          <a:bodyPr/>
          <a:lstStyle/>
          <a:p>
            <a:r>
              <a:rPr lang="sl-SI" altLang="sl-SI" b="1"/>
              <a:t>KMETISTVO</a:t>
            </a:r>
            <a:r>
              <a:rPr lang="sl-SI" altLang="sl-SI"/>
              <a:t>:</a:t>
            </a:r>
          </a:p>
          <a:p>
            <a:pPr lvl="1">
              <a:buFont typeface="Arial" panose="020B0604020202020204" pitchFamily="34" charset="0"/>
              <a:buChar char="٭"/>
            </a:pPr>
            <a:r>
              <a:rPr lang="sl-SI" altLang="sl-SI"/>
              <a:t>   </a:t>
            </a:r>
            <a:r>
              <a:rPr lang="sl-SI" altLang="sl-SI" sz="3200"/>
              <a:t>vinogradništvo</a:t>
            </a:r>
          </a:p>
          <a:p>
            <a:pPr lvl="1">
              <a:buFont typeface="Arial" panose="020B0604020202020204" pitchFamily="34" charset="0"/>
              <a:buChar char="٭"/>
            </a:pPr>
            <a:r>
              <a:rPr lang="sl-SI" altLang="sl-SI" sz="3200"/>
              <a:t>   poljedelstvo</a:t>
            </a:r>
          </a:p>
          <a:p>
            <a:r>
              <a:rPr lang="sl-SI" altLang="sl-SI" b="1"/>
              <a:t>INDUSTRIJA</a:t>
            </a:r>
            <a:r>
              <a:rPr lang="sl-SI" altLang="sl-SI"/>
              <a:t>:</a:t>
            </a:r>
          </a:p>
          <a:p>
            <a:pPr lvl="1">
              <a:buFont typeface="Arial" panose="020B0604020202020204" pitchFamily="34" charset="0"/>
              <a:buChar char="٭"/>
            </a:pPr>
            <a:r>
              <a:rPr lang="sl-SI" altLang="sl-SI"/>
              <a:t>zgodovina</a:t>
            </a:r>
          </a:p>
          <a:p>
            <a:pPr lvl="1">
              <a:buFont typeface="Arial" panose="020B0604020202020204" pitchFamily="34" charset="0"/>
              <a:buChar char="٭"/>
            </a:pPr>
            <a:r>
              <a:rPr lang="sl-SI" altLang="sl-SI"/>
              <a:t>industrija danes</a:t>
            </a:r>
          </a:p>
          <a:p>
            <a:pPr>
              <a:buFontTx/>
              <a:buNone/>
            </a:pPr>
            <a:endParaRPr lang="sl-SI" altLang="sl-SI"/>
          </a:p>
        </p:txBody>
      </p:sp>
      <p:pic>
        <p:nvPicPr>
          <p:cNvPr id="7172" name="Picture 4" descr="nagovor%20vinarja">
            <a:extLst>
              <a:ext uri="{FF2B5EF4-FFF2-40B4-BE49-F238E27FC236}">
                <a16:creationId xmlns:a16="http://schemas.microsoft.com/office/drawing/2014/main" id="{F7993EE1-06B0-4B61-BC57-00A7DCB80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844675"/>
            <a:ext cx="1663700" cy="24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Peugeot-207[1]">
            <a:extLst>
              <a:ext uri="{FF2B5EF4-FFF2-40B4-BE49-F238E27FC236}">
                <a16:creationId xmlns:a16="http://schemas.microsoft.com/office/drawing/2014/main" id="{AF0BDED6-6A19-4077-81C7-B16B5D1D9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652963"/>
            <a:ext cx="2620963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106D9EB-8A89-43C2-A88F-DF88A973AE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sl-SI" altLang="sl-SI" sz="4800" b="1">
                <a:solidFill>
                  <a:schemeClr val="tx1"/>
                </a:solidFill>
                <a:latin typeface="Arial Rounded MT Bold" panose="020F0704030504030204" pitchFamily="34" charset="0"/>
              </a:rPr>
              <a:t>TURIZEM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88F6D73-19F2-4561-812B-9F7A75762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420938"/>
            <a:ext cx="8229600" cy="2981325"/>
          </a:xfrm>
        </p:spPr>
        <p:txBody>
          <a:bodyPr/>
          <a:lstStyle/>
          <a:p>
            <a:r>
              <a:rPr lang="sl-SI" altLang="sl-SI" b="1"/>
              <a:t>AZURNA OBALA</a:t>
            </a:r>
          </a:p>
          <a:p>
            <a:r>
              <a:rPr lang="sl-SI" altLang="sl-SI" b="1"/>
              <a:t>ATLANTSKA OBALA</a:t>
            </a:r>
          </a:p>
          <a:p>
            <a:r>
              <a:rPr lang="sl-SI" altLang="sl-SI" b="1"/>
              <a:t>ZIMSKI TURIZEM</a:t>
            </a:r>
          </a:p>
        </p:txBody>
      </p:sp>
      <p:pic>
        <p:nvPicPr>
          <p:cNvPr id="12292" name="Picture 4" descr="castil1s">
            <a:extLst>
              <a:ext uri="{FF2B5EF4-FFF2-40B4-BE49-F238E27FC236}">
                <a16:creationId xmlns:a16="http://schemas.microsoft.com/office/drawing/2014/main" id="{52DAD961-D623-4100-BBE9-BDFDE482E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24400"/>
            <a:ext cx="76327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67DBF7A-C708-485F-90A7-D2E3EE53DF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800" b="1">
                <a:solidFill>
                  <a:srgbClr val="FF7C80"/>
                </a:solidFill>
                <a:latin typeface="Arial Rounded MT Bold" panose="020F0704030504030204" pitchFamily="34" charset="0"/>
              </a:rPr>
              <a:t>ZANIMIVOSTI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F2F5BDA-CAAD-4EC1-9232-256175371D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2908300"/>
          </a:xfrm>
        </p:spPr>
        <p:txBody>
          <a:bodyPr/>
          <a:lstStyle/>
          <a:p>
            <a:r>
              <a:rPr lang="sl-SI" altLang="sl-SI" b="1">
                <a:solidFill>
                  <a:srgbClr val="FF7C80"/>
                </a:solidFill>
              </a:rPr>
              <a:t>TRADICIONALNA</a:t>
            </a:r>
            <a:r>
              <a:rPr lang="sl-SI" altLang="sl-SI" b="1">
                <a:solidFill>
                  <a:srgbClr val="66FF33"/>
                </a:solidFill>
              </a:rPr>
              <a:t> </a:t>
            </a:r>
            <a:r>
              <a:rPr lang="sl-SI" altLang="sl-SI" b="1">
                <a:solidFill>
                  <a:srgbClr val="FF7C80"/>
                </a:solidFill>
              </a:rPr>
              <a:t>KUHINJA</a:t>
            </a:r>
          </a:p>
          <a:p>
            <a:r>
              <a:rPr lang="sl-SI" altLang="sl-SI" b="1">
                <a:solidFill>
                  <a:srgbClr val="FF7C80"/>
                </a:solidFill>
              </a:rPr>
              <a:t>UMETNOST</a:t>
            </a:r>
          </a:p>
        </p:txBody>
      </p:sp>
      <p:pic>
        <p:nvPicPr>
          <p:cNvPr id="9222" name="Picture 6" descr="xXWb8gDjALWi5N3X">
            <a:extLst>
              <a:ext uri="{FF2B5EF4-FFF2-40B4-BE49-F238E27FC236}">
                <a16:creationId xmlns:a16="http://schemas.microsoft.com/office/drawing/2014/main" id="{EBD91D05-AB4A-4933-B83F-2FC451DB7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997200"/>
            <a:ext cx="3889375" cy="292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Monet-Bridge-lg[1]">
            <a:extLst>
              <a:ext uri="{FF2B5EF4-FFF2-40B4-BE49-F238E27FC236}">
                <a16:creationId xmlns:a16="http://schemas.microsoft.com/office/drawing/2014/main" id="{DEE0CFDB-5F50-4D73-8DEC-FD1030119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644900"/>
            <a:ext cx="3384550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0514800-6C94-4085-9F90-DB9B476F8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l-SI" altLang="sl-SI" sz="4800" b="1">
                <a:latin typeface="Arial Rounded MT Bold" panose="020F0704030504030204" pitchFamily="34" charset="0"/>
              </a:rPr>
              <a:t>PARIZ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1A75DFE-2757-4F64-A9E6-6D6DB7592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sl-SI" altLang="sl-SI" b="1"/>
              <a:t>OPIS</a:t>
            </a:r>
          </a:p>
          <a:p>
            <a:pPr marL="609600" indent="-609600"/>
            <a:r>
              <a:rPr lang="sl-SI" altLang="sl-SI" b="1"/>
              <a:t>ZGODOVINA MESTA</a:t>
            </a:r>
          </a:p>
          <a:p>
            <a:pPr marL="609600" indent="-609600"/>
            <a:r>
              <a:rPr lang="sl-SI" altLang="sl-SI" b="1"/>
              <a:t>ZNAMENITE ZGRADBE:</a:t>
            </a:r>
          </a:p>
          <a:p>
            <a:pPr marL="990600" lvl="1" indent="-533400">
              <a:buFont typeface="Arial" panose="020B0604020202020204" pitchFamily="34" charset="0"/>
              <a:buChar char="٭"/>
            </a:pPr>
            <a:r>
              <a:rPr lang="sl-SI" altLang="sl-SI" sz="3200"/>
              <a:t>Eifflov stolp</a:t>
            </a:r>
          </a:p>
          <a:p>
            <a:pPr marL="990600" lvl="1" indent="-533400">
              <a:buFont typeface="Arial" panose="020B0604020202020204" pitchFamily="34" charset="0"/>
              <a:buChar char="٭"/>
            </a:pPr>
            <a:r>
              <a:rPr lang="sl-SI" altLang="sl-SI" sz="3200"/>
              <a:t>Cité des Sciences et de l'Industrie</a:t>
            </a:r>
          </a:p>
          <a:p>
            <a:pPr marL="990600" lvl="1" indent="-533400">
              <a:buFont typeface="Arial" panose="020B0604020202020204" pitchFamily="34" charset="0"/>
              <a:buChar char="٭"/>
            </a:pPr>
            <a:r>
              <a:rPr lang="sl-SI" altLang="sl-SI" sz="3200"/>
              <a:t>Notre - Dame</a:t>
            </a:r>
          </a:p>
          <a:p>
            <a:pPr marL="990600" lvl="1" indent="-533400">
              <a:buFont typeface="Arial" panose="020B0604020202020204" pitchFamily="34" charset="0"/>
              <a:buChar char="٭"/>
            </a:pPr>
            <a:r>
              <a:rPr lang="sl-SI" altLang="sl-SI" sz="3200"/>
              <a:t>Versailles</a:t>
            </a:r>
          </a:p>
          <a:p>
            <a:pPr marL="990600" lvl="1" indent="-533400">
              <a:buFont typeface="Arial" panose="020B0604020202020204" pitchFamily="34" charset="0"/>
              <a:buChar char="٭"/>
            </a:pPr>
            <a:endParaRPr lang="sl-SI" altLang="sl-SI" sz="3200"/>
          </a:p>
        </p:txBody>
      </p:sp>
      <p:pic>
        <p:nvPicPr>
          <p:cNvPr id="10246" name="Picture 6" descr="400px-Paris_06_Eiffelturm_4828">
            <a:extLst>
              <a:ext uri="{FF2B5EF4-FFF2-40B4-BE49-F238E27FC236}">
                <a16:creationId xmlns:a16="http://schemas.microsoft.com/office/drawing/2014/main" id="{1A1E3E3B-6648-450E-BC98-50DFA42C6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484313"/>
            <a:ext cx="3328988" cy="499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Pariz">
            <a:hlinkClick r:id="rId5" tooltip="Pariz"/>
            <a:extLst>
              <a:ext uri="{FF2B5EF4-FFF2-40B4-BE49-F238E27FC236}">
                <a16:creationId xmlns:a16="http://schemas.microsoft.com/office/drawing/2014/main" id="{1C22E6D0-EEFB-414A-9E90-0E2F53B3A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268413"/>
            <a:ext cx="406876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 descr="La cité des sciences (avtor Eric Pouhier)">
            <a:hlinkClick r:id="rId7" tooltip="&quot;La cité des sciences (avtor Eric Pouhier)&quot;"/>
            <a:extLst>
              <a:ext uri="{FF2B5EF4-FFF2-40B4-BE49-F238E27FC236}">
                <a16:creationId xmlns:a16="http://schemas.microsoft.com/office/drawing/2014/main" id="{16C5BE3E-D074-4B80-875A-04FA14076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484313"/>
            <a:ext cx="3311525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Versailles4[1]">
            <a:extLst>
              <a:ext uri="{FF2B5EF4-FFF2-40B4-BE49-F238E27FC236}">
                <a16:creationId xmlns:a16="http://schemas.microsoft.com/office/drawing/2014/main" id="{61DD9AE8-EFBD-4860-9D69-905E8DCBD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125538"/>
            <a:ext cx="7489825" cy="499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1" descr="notre%20dame">
            <a:extLst>
              <a:ext uri="{FF2B5EF4-FFF2-40B4-BE49-F238E27FC236}">
                <a16:creationId xmlns:a16="http://schemas.microsoft.com/office/drawing/2014/main" id="{CC6FE4DE-1860-462B-8AE9-5CEFD78C2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341438"/>
            <a:ext cx="6624637" cy="44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9|4.6|2.1|6.9|5|2.8|5.1|9|5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4|7.6|1.8|2.2|10.8|1.1|1.4|1.2|1.5|2|2.6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.1|4.4|4.1|3.2|1.1|2.3|2.1|1.3|0.7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3|15.5|10.5|9.4|7|10.9|4.4|18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2|25.2|0.8|26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8|1.1|5.8|24.8|17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.9|61.1|1.3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4|2.8|6.4|6.5|34.4|5.9|7.3|18|0.9|7.6|22.2|0.6|4.2|17.9|0.7|2.4|25.2|0.5"/>
</p:tagLst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69</Paragraphs>
  <Slides>9</Slides>
  <Notes>9</Notes>
  <HiddenSlides>0</HiddenSlides>
  <MMClips>1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1</vt:i4>
      </vt:variant>
    </vt:vector>
  </HeadingPairs>
  <TitlesOfParts>
    <vt:vector size="15" baseType="lpstr">
      <vt:lpstr>Arial</vt:lpstr>
      <vt:lpstr>Arial Narrow</vt:lpstr>
      <vt:lpstr>Arial Rounded MT Bold</vt:lpstr>
      <vt:lpstr>Castellar</vt:lpstr>
      <vt:lpstr>Privzeti načrt</vt:lpstr>
      <vt:lpstr> FRANCIJA</vt:lpstr>
      <vt:lpstr>OSNOVNI PODATKI</vt:lpstr>
      <vt:lpstr>GEOGRAFIJA</vt:lpstr>
      <vt:lpstr>PowerPoint Presentation</vt:lpstr>
      <vt:lpstr>ZGODOVINA</vt:lpstr>
      <vt:lpstr>GOSPODARSTVO</vt:lpstr>
      <vt:lpstr>TURIZEM</vt:lpstr>
      <vt:lpstr>ZANIMIVOSTI</vt:lpstr>
      <vt:lpstr>PARIZ</vt:lpstr>
      <vt:lpstr>Diaprojekcija po meri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2019-05-31T08:39:40Z</dcterms:created>
  <dcterms:modified xsi:type="dcterms:W3CDTF">2019-05-31T08:39:40Z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