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58" r:id="rId4"/>
    <p:sldId id="289" r:id="rId5"/>
    <p:sldId id="291" r:id="rId6"/>
    <p:sldId id="290" r:id="rId7"/>
    <p:sldId id="271" r:id="rId8"/>
    <p:sldId id="269" r:id="rId9"/>
    <p:sldId id="261" r:id="rId10"/>
    <p:sldId id="262" r:id="rId11"/>
    <p:sldId id="263" r:id="rId12"/>
    <p:sldId id="267" r:id="rId13"/>
    <p:sldId id="287" r:id="rId14"/>
    <p:sldId id="284" r:id="rId15"/>
    <p:sldId id="273"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E5B"/>
    <a:srgbClr val="C62ED2"/>
    <a:srgbClr val="FF0066"/>
    <a:srgbClr val="E7136E"/>
    <a:srgbClr val="EB2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72" autoAdjust="0"/>
  </p:normalViewPr>
  <p:slideViewPr>
    <p:cSldViewPr>
      <p:cViewPr>
        <p:scale>
          <a:sx n="72" d="100"/>
          <a:sy n="72" d="100"/>
        </p:scale>
        <p:origin x="-42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solidFill>
          <a:schemeClr val="bg2"/>
        </a:solidFill>
        <a:effectLst/>
      </p:bgPr>
    </p:bg>
    <p:spTree>
      <p:nvGrpSpPr>
        <p:cNvPr id="1" name=""/>
        <p:cNvGrpSpPr/>
        <p:nvPr/>
      </p:nvGrpSpPr>
      <p:grpSpPr>
        <a:xfrm>
          <a:off x="0" y="0"/>
          <a:ext cx="0" cy="0"/>
          <a:chOff x="0" y="0"/>
          <a:chExt cx="0" cy="0"/>
        </a:xfrm>
      </p:grpSpPr>
      <p:sp>
        <p:nvSpPr>
          <p:cNvPr id="4" name="Pravokotnik 14">
            <a:extLst>
              <a:ext uri="{FF2B5EF4-FFF2-40B4-BE49-F238E27FC236}">
                <a16:creationId xmlns:a16="http://schemas.microsoft.com/office/drawing/2014/main" id="{015DA1E6-7E6D-45FE-B4E1-9ECC485CD49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5" name="Pravokotnik 18">
            <a:extLst>
              <a:ext uri="{FF2B5EF4-FFF2-40B4-BE49-F238E27FC236}">
                <a16:creationId xmlns:a16="http://schemas.microsoft.com/office/drawing/2014/main" id="{C442AA19-E2DD-4E66-83ED-49F4E6B380B3}"/>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6" name="Pravokotnik 17">
            <a:extLst>
              <a:ext uri="{FF2B5EF4-FFF2-40B4-BE49-F238E27FC236}">
                <a16:creationId xmlns:a16="http://schemas.microsoft.com/office/drawing/2014/main" id="{CCD76E77-C50C-4B6A-8345-B866DCCC744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7" name="Pravokotnik 15">
            <a:extLst>
              <a:ext uri="{FF2B5EF4-FFF2-40B4-BE49-F238E27FC236}">
                <a16:creationId xmlns:a16="http://schemas.microsoft.com/office/drawing/2014/main" id="{265BC3C8-1F1B-4295-BCA0-A1A9F4F48BA0}"/>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 name="Pravokotnik 11">
            <a:extLst>
              <a:ext uri="{FF2B5EF4-FFF2-40B4-BE49-F238E27FC236}">
                <a16:creationId xmlns:a16="http://schemas.microsoft.com/office/drawing/2014/main" id="{9D929848-FBB3-4A86-9F34-92A1D56B8C2C}"/>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aven konektor 6">
            <a:extLst>
              <a:ext uri="{FF2B5EF4-FFF2-40B4-BE49-F238E27FC236}">
                <a16:creationId xmlns:a16="http://schemas.microsoft.com/office/drawing/2014/main" id="{BD7AAD4A-61A2-4D55-8919-44B8A682613B}"/>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Pravokotnik 9">
            <a:extLst>
              <a:ext uri="{FF2B5EF4-FFF2-40B4-BE49-F238E27FC236}">
                <a16:creationId xmlns:a16="http://schemas.microsoft.com/office/drawing/2014/main" id="{D2B29BCC-F80B-4973-BC98-DEF282CC5AC9}"/>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a 12">
            <a:extLst>
              <a:ext uri="{FF2B5EF4-FFF2-40B4-BE49-F238E27FC236}">
                <a16:creationId xmlns:a16="http://schemas.microsoft.com/office/drawing/2014/main" id="{E7BF07C8-14CD-44B0-86FE-F1416C777F13}"/>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a 13">
            <a:extLst>
              <a:ext uri="{FF2B5EF4-FFF2-40B4-BE49-F238E27FC236}">
                <a16:creationId xmlns:a16="http://schemas.microsoft.com/office/drawing/2014/main" id="{5C57B29B-55FC-43A3-8D4F-BFC8FA02550B}"/>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odnaslov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8" name="Naslov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sl-SI"/>
              <a:t>Kliknite, če želite urediti slog naslova matrice</a:t>
            </a:r>
            <a:endParaRPr lang="en-US"/>
          </a:p>
        </p:txBody>
      </p:sp>
      <p:sp>
        <p:nvSpPr>
          <p:cNvPr id="15" name="Ograda datuma 27">
            <a:extLst>
              <a:ext uri="{FF2B5EF4-FFF2-40B4-BE49-F238E27FC236}">
                <a16:creationId xmlns:a16="http://schemas.microsoft.com/office/drawing/2014/main" id="{AF42FB97-493D-426F-835A-C5C5D0B98FA0}"/>
              </a:ext>
            </a:extLst>
          </p:cNvPr>
          <p:cNvSpPr>
            <a:spLocks noGrp="1"/>
          </p:cNvSpPr>
          <p:nvPr>
            <p:ph type="dt" sz="half" idx="10"/>
          </p:nvPr>
        </p:nvSpPr>
        <p:spPr/>
        <p:txBody>
          <a:bodyPr/>
          <a:lstStyle>
            <a:lvl1pPr>
              <a:defRPr/>
            </a:lvl1pPr>
          </a:lstStyle>
          <a:p>
            <a:pPr>
              <a:defRPr/>
            </a:pPr>
            <a:fld id="{8A2E6FE5-DA14-44FA-9F70-E1C3599F1F38}" type="datetimeFigureOut">
              <a:rPr lang="sl-SI"/>
              <a:pPr>
                <a:defRPr/>
              </a:pPr>
              <a:t>31. 05. 2019</a:t>
            </a:fld>
            <a:endParaRPr lang="sl-SI"/>
          </a:p>
        </p:txBody>
      </p:sp>
      <p:sp>
        <p:nvSpPr>
          <p:cNvPr id="16" name="Ograda noge 16">
            <a:extLst>
              <a:ext uri="{FF2B5EF4-FFF2-40B4-BE49-F238E27FC236}">
                <a16:creationId xmlns:a16="http://schemas.microsoft.com/office/drawing/2014/main" id="{AB344132-7A05-4222-AE75-5B9164F63388}"/>
              </a:ext>
            </a:extLst>
          </p:cNvPr>
          <p:cNvSpPr>
            <a:spLocks noGrp="1"/>
          </p:cNvSpPr>
          <p:nvPr>
            <p:ph type="ftr" sz="quarter" idx="11"/>
          </p:nvPr>
        </p:nvSpPr>
        <p:spPr/>
        <p:txBody>
          <a:bodyPr/>
          <a:lstStyle>
            <a:lvl1pPr>
              <a:defRPr/>
            </a:lvl1pPr>
          </a:lstStyle>
          <a:p>
            <a:pPr>
              <a:defRPr/>
            </a:pPr>
            <a:endParaRPr lang="sl-SI"/>
          </a:p>
        </p:txBody>
      </p:sp>
      <p:sp>
        <p:nvSpPr>
          <p:cNvPr id="17" name="Ograda številke diapozitiva 28">
            <a:extLst>
              <a:ext uri="{FF2B5EF4-FFF2-40B4-BE49-F238E27FC236}">
                <a16:creationId xmlns:a16="http://schemas.microsoft.com/office/drawing/2014/main" id="{70DDFA21-682B-4875-A1B8-9ADBEF28F1EA}"/>
              </a:ext>
            </a:extLst>
          </p:cNvPr>
          <p:cNvSpPr>
            <a:spLocks noGrp="1"/>
          </p:cNvSpPr>
          <p:nvPr>
            <p:ph type="sldNum" sz="quarter" idx="12"/>
          </p:nvPr>
        </p:nvSpPr>
        <p:spPr>
          <a:xfrm>
            <a:off x="4343400" y="2198688"/>
            <a:ext cx="457200" cy="441325"/>
          </a:xfrm>
        </p:spPr>
        <p:txBody>
          <a:bodyPr/>
          <a:lstStyle>
            <a:lvl1pPr>
              <a:defRPr/>
            </a:lvl1pPr>
          </a:lstStyle>
          <a:p>
            <a:fld id="{A44E1B8F-500F-4479-8222-C3F1F0BD7FAF}" type="slidenum">
              <a:rPr lang="sl-SI" altLang="sl-SI"/>
              <a:pPr/>
              <a:t>‹#›</a:t>
            </a:fld>
            <a:endParaRPr lang="sl-SI" altLang="sl-SI"/>
          </a:p>
        </p:txBody>
      </p:sp>
    </p:spTree>
    <p:extLst>
      <p:ext uri="{BB962C8B-B14F-4D97-AF65-F5344CB8AC3E}">
        <p14:creationId xmlns:p14="http://schemas.microsoft.com/office/powerpoint/2010/main" val="21277078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bg>
      <p:bgPr>
        <a:solidFill>
          <a:schemeClr val="bg2"/>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AFE9E537-4325-4B2A-89D4-97D9F65E17FF}"/>
              </a:ext>
            </a:extLst>
          </p:cNvPr>
          <p:cNvSpPr>
            <a:spLocks noGrp="1"/>
          </p:cNvSpPr>
          <p:nvPr>
            <p:ph type="dt" sz="half" idx="10"/>
          </p:nvPr>
        </p:nvSpPr>
        <p:spPr/>
        <p:txBody>
          <a:bodyPr/>
          <a:lstStyle>
            <a:lvl1pPr>
              <a:defRPr/>
            </a:lvl1pPr>
          </a:lstStyle>
          <a:p>
            <a:pPr>
              <a:defRPr/>
            </a:pPr>
            <a:fld id="{61C681FD-86B9-43A1-8C7D-B319E92559B4}" type="datetimeFigureOut">
              <a:rPr lang="sl-SI"/>
              <a:pPr>
                <a:defRPr/>
              </a:pPr>
              <a:t>31. 05. 2019</a:t>
            </a:fld>
            <a:endParaRPr lang="sl-SI"/>
          </a:p>
        </p:txBody>
      </p:sp>
      <p:sp>
        <p:nvSpPr>
          <p:cNvPr id="5" name="Ograda noge 4">
            <a:extLst>
              <a:ext uri="{FF2B5EF4-FFF2-40B4-BE49-F238E27FC236}">
                <a16:creationId xmlns:a16="http://schemas.microsoft.com/office/drawing/2014/main" id="{F8299A36-23F3-44A4-ACE5-72DBDDE8DA8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AF53022-6A6F-4E42-A26D-6E74A2DB18B8}"/>
              </a:ext>
            </a:extLst>
          </p:cNvPr>
          <p:cNvSpPr>
            <a:spLocks noGrp="1"/>
          </p:cNvSpPr>
          <p:nvPr>
            <p:ph type="sldNum" sz="quarter" idx="12"/>
          </p:nvPr>
        </p:nvSpPr>
        <p:spPr/>
        <p:txBody>
          <a:bodyPr/>
          <a:lstStyle>
            <a:lvl1pPr>
              <a:defRPr/>
            </a:lvl1pPr>
          </a:lstStyle>
          <a:p>
            <a:fld id="{FB60F646-86DE-454A-9658-EA6FDCF4DB61}" type="slidenum">
              <a:rPr lang="sl-SI" altLang="sl-SI"/>
              <a:pPr/>
              <a:t>‹#›</a:t>
            </a:fld>
            <a:endParaRPr lang="sl-SI" altLang="sl-SI"/>
          </a:p>
        </p:txBody>
      </p:sp>
    </p:spTree>
    <p:extLst>
      <p:ext uri="{BB962C8B-B14F-4D97-AF65-F5344CB8AC3E}">
        <p14:creationId xmlns:p14="http://schemas.microsoft.com/office/powerpoint/2010/main" val="36771675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bg>
      <p:bgPr>
        <a:solidFill>
          <a:schemeClr val="bg2"/>
        </a:solidFill>
        <a:effectLst/>
      </p:bgPr>
    </p:bg>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640152E1-56CE-4AA7-85BB-20526114350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5" name="Pravokotnik 7">
            <a:extLst>
              <a:ext uri="{FF2B5EF4-FFF2-40B4-BE49-F238E27FC236}">
                <a16:creationId xmlns:a16="http://schemas.microsoft.com/office/drawing/2014/main" id="{27945D76-313F-42EA-8C38-E7AAB5143E6F}"/>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6" name="Pravokotnik 8">
            <a:extLst>
              <a:ext uri="{FF2B5EF4-FFF2-40B4-BE49-F238E27FC236}">
                <a16:creationId xmlns:a16="http://schemas.microsoft.com/office/drawing/2014/main" id="{EA22B517-FC7A-4F97-AE9B-259ABD4CBD2D}"/>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7" name="Pravokotnik 9">
            <a:extLst>
              <a:ext uri="{FF2B5EF4-FFF2-40B4-BE49-F238E27FC236}">
                <a16:creationId xmlns:a16="http://schemas.microsoft.com/office/drawing/2014/main" id="{3499B301-A7BE-4650-A38A-EDD69B775A3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8" name="Pravokotnik 10">
            <a:extLst>
              <a:ext uri="{FF2B5EF4-FFF2-40B4-BE49-F238E27FC236}">
                <a16:creationId xmlns:a16="http://schemas.microsoft.com/office/drawing/2014/main" id="{7E4C8364-6368-486B-A196-C1DFAD3616F4}"/>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Pravokotnik 11">
            <a:extLst>
              <a:ext uri="{FF2B5EF4-FFF2-40B4-BE49-F238E27FC236}">
                <a16:creationId xmlns:a16="http://schemas.microsoft.com/office/drawing/2014/main" id="{8C10B98B-1F33-4932-A175-046E81ADFD82}"/>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aven konektor 12">
            <a:extLst>
              <a:ext uri="{FF2B5EF4-FFF2-40B4-BE49-F238E27FC236}">
                <a16:creationId xmlns:a16="http://schemas.microsoft.com/office/drawing/2014/main" id="{0DC229C7-432A-47AD-B0EB-E6F58D200CE7}"/>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a 13">
            <a:extLst>
              <a:ext uri="{FF2B5EF4-FFF2-40B4-BE49-F238E27FC236}">
                <a16:creationId xmlns:a16="http://schemas.microsoft.com/office/drawing/2014/main" id="{FB866000-F6A4-4A8D-8872-75B553D95D32}"/>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a 14">
            <a:extLst>
              <a:ext uri="{FF2B5EF4-FFF2-40B4-BE49-F238E27FC236}">
                <a16:creationId xmlns:a16="http://schemas.microsoft.com/office/drawing/2014/main" id="{BF5AEA51-2744-462F-AC3E-AA055627B01E}"/>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navpičnega besedila 2"/>
          <p:cNvSpPr>
            <a:spLocks noGrp="1"/>
          </p:cNvSpPr>
          <p:nvPr>
            <p:ph type="body" orient="vert" idx="1"/>
          </p:nvPr>
        </p:nvSpPr>
        <p:spPr>
          <a:xfrm>
            <a:off x="304800" y="304800"/>
            <a:ext cx="6553200" cy="5821366"/>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2" name="Navpični naslov 1"/>
          <p:cNvSpPr>
            <a:spLocks noGrp="1"/>
          </p:cNvSpPr>
          <p:nvPr>
            <p:ph type="title" orient="vert"/>
          </p:nvPr>
        </p:nvSpPr>
        <p:spPr>
          <a:xfrm>
            <a:off x="7391400" y="304801"/>
            <a:ext cx="1447800" cy="5851525"/>
          </a:xfrm>
        </p:spPr>
        <p:txBody>
          <a:bodyPr vert="eaVert"/>
          <a:lstStyle/>
          <a:p>
            <a:r>
              <a:rPr lang="sl-SI"/>
              <a:t>Kliknite, če želite urediti slog naslova matrice</a:t>
            </a:r>
            <a:endParaRPr lang="en-US"/>
          </a:p>
        </p:txBody>
      </p:sp>
      <p:sp>
        <p:nvSpPr>
          <p:cNvPr id="13" name="Ograda številke diapozitiva 5">
            <a:extLst>
              <a:ext uri="{FF2B5EF4-FFF2-40B4-BE49-F238E27FC236}">
                <a16:creationId xmlns:a16="http://schemas.microsoft.com/office/drawing/2014/main" id="{82439303-B683-4895-B57C-64B2A7EDF511}"/>
              </a:ext>
            </a:extLst>
          </p:cNvPr>
          <p:cNvSpPr>
            <a:spLocks noGrp="1"/>
          </p:cNvSpPr>
          <p:nvPr>
            <p:ph type="sldNum" sz="quarter" idx="10"/>
          </p:nvPr>
        </p:nvSpPr>
        <p:spPr>
          <a:xfrm>
            <a:off x="6915150" y="3009900"/>
            <a:ext cx="457200" cy="441325"/>
          </a:xfrm>
        </p:spPr>
        <p:txBody>
          <a:bodyPr/>
          <a:lstStyle>
            <a:lvl1pPr>
              <a:defRPr/>
            </a:lvl1pPr>
          </a:lstStyle>
          <a:p>
            <a:fld id="{DD37A552-2428-4358-816A-65EC43A50E6A}" type="slidenum">
              <a:rPr lang="sl-SI" altLang="sl-SI"/>
              <a:pPr/>
              <a:t>‹#›</a:t>
            </a:fld>
            <a:endParaRPr lang="sl-SI" altLang="sl-SI"/>
          </a:p>
        </p:txBody>
      </p:sp>
      <p:sp>
        <p:nvSpPr>
          <p:cNvPr id="14" name="Ograda datuma 3">
            <a:extLst>
              <a:ext uri="{FF2B5EF4-FFF2-40B4-BE49-F238E27FC236}">
                <a16:creationId xmlns:a16="http://schemas.microsoft.com/office/drawing/2014/main" id="{A1DA145C-28DB-4882-A21F-F560DD20822F}"/>
              </a:ext>
            </a:extLst>
          </p:cNvPr>
          <p:cNvSpPr>
            <a:spLocks noGrp="1"/>
          </p:cNvSpPr>
          <p:nvPr>
            <p:ph type="dt" sz="half" idx="11"/>
          </p:nvPr>
        </p:nvSpPr>
        <p:spPr/>
        <p:txBody>
          <a:bodyPr/>
          <a:lstStyle>
            <a:lvl1pPr>
              <a:defRPr/>
            </a:lvl1pPr>
          </a:lstStyle>
          <a:p>
            <a:pPr>
              <a:defRPr/>
            </a:pPr>
            <a:fld id="{9D73F938-E10D-4FA1-85B5-CE412D8363D7}" type="datetimeFigureOut">
              <a:rPr lang="sl-SI"/>
              <a:pPr>
                <a:defRPr/>
              </a:pPr>
              <a:t>31. 05. 2019</a:t>
            </a:fld>
            <a:endParaRPr lang="sl-SI"/>
          </a:p>
        </p:txBody>
      </p:sp>
      <p:sp>
        <p:nvSpPr>
          <p:cNvPr id="15" name="Ograda noge 4">
            <a:extLst>
              <a:ext uri="{FF2B5EF4-FFF2-40B4-BE49-F238E27FC236}">
                <a16:creationId xmlns:a16="http://schemas.microsoft.com/office/drawing/2014/main" id="{2A27DFB3-F332-4AE9-9A64-29E12EA7E647}"/>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209158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bg>
      <p:bgPr>
        <a:solidFill>
          <a:schemeClr val="bg2"/>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chemeClr val="accent3">
                    <a:shade val="75000"/>
                  </a:schemeClr>
                </a:solidFill>
              </a:defRPr>
            </a:lvl1pPr>
          </a:lstStyle>
          <a:p>
            <a:r>
              <a:rPr lang="sl-SI"/>
              <a:t>Kliknite, če želite urediti slog naslova matrice</a:t>
            </a:r>
            <a:endParaRPr lang="en-US"/>
          </a:p>
        </p:txBody>
      </p:sp>
      <p:sp>
        <p:nvSpPr>
          <p:cNvPr id="8" name="Ograda vsebine 7"/>
          <p:cNvSpPr>
            <a:spLocks noGrp="1"/>
          </p:cNvSpPr>
          <p:nvPr>
            <p:ph sz="quarter" idx="1"/>
          </p:nvPr>
        </p:nvSpPr>
        <p:spPr>
          <a:xfrm>
            <a:off x="301752" y="1527048"/>
            <a:ext cx="850392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71EC2117-67A5-4FD1-82D2-89D8BEFC0089}"/>
              </a:ext>
            </a:extLst>
          </p:cNvPr>
          <p:cNvSpPr>
            <a:spLocks noGrp="1"/>
          </p:cNvSpPr>
          <p:nvPr>
            <p:ph type="dt" sz="half" idx="10"/>
          </p:nvPr>
        </p:nvSpPr>
        <p:spPr/>
        <p:txBody>
          <a:bodyPr/>
          <a:lstStyle>
            <a:lvl1pPr>
              <a:defRPr/>
            </a:lvl1pPr>
          </a:lstStyle>
          <a:p>
            <a:pPr>
              <a:defRPr/>
            </a:pPr>
            <a:fld id="{C8A6AC8E-749D-467F-89C7-3FA5E0F7E3DD}" type="datetimeFigureOut">
              <a:rPr lang="sl-SI"/>
              <a:pPr>
                <a:defRPr/>
              </a:pPr>
              <a:t>31. 05. 2019</a:t>
            </a:fld>
            <a:endParaRPr lang="sl-SI"/>
          </a:p>
        </p:txBody>
      </p:sp>
      <p:sp>
        <p:nvSpPr>
          <p:cNvPr id="5" name="Ograda noge 4">
            <a:extLst>
              <a:ext uri="{FF2B5EF4-FFF2-40B4-BE49-F238E27FC236}">
                <a16:creationId xmlns:a16="http://schemas.microsoft.com/office/drawing/2014/main" id="{28C5224B-A617-4F6B-A195-A8C97678B61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FEC93B8-CD70-43A7-8B93-52B8FB65D891}"/>
              </a:ext>
            </a:extLst>
          </p:cNvPr>
          <p:cNvSpPr>
            <a:spLocks noGrp="1"/>
          </p:cNvSpPr>
          <p:nvPr>
            <p:ph type="sldNum" sz="quarter" idx="12"/>
          </p:nvPr>
        </p:nvSpPr>
        <p:spPr>
          <a:xfrm>
            <a:off x="4362450" y="1027113"/>
            <a:ext cx="457200" cy="441325"/>
          </a:xfrm>
        </p:spPr>
        <p:txBody>
          <a:bodyPr/>
          <a:lstStyle>
            <a:lvl1pPr>
              <a:defRPr/>
            </a:lvl1pPr>
          </a:lstStyle>
          <a:p>
            <a:fld id="{D4C8D652-7158-4BAC-8C4E-12077246F460}" type="slidenum">
              <a:rPr lang="sl-SI" altLang="sl-SI"/>
              <a:pPr/>
              <a:t>‹#›</a:t>
            </a:fld>
            <a:endParaRPr lang="sl-SI" altLang="sl-SI"/>
          </a:p>
        </p:txBody>
      </p:sp>
    </p:spTree>
    <p:extLst>
      <p:ext uri="{BB962C8B-B14F-4D97-AF65-F5344CB8AC3E}">
        <p14:creationId xmlns:p14="http://schemas.microsoft.com/office/powerpoint/2010/main" val="2013966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4" name="Pravokotnik 16">
            <a:extLst>
              <a:ext uri="{FF2B5EF4-FFF2-40B4-BE49-F238E27FC236}">
                <a16:creationId xmlns:a16="http://schemas.microsoft.com/office/drawing/2014/main" id="{AADFAA2A-4562-4B91-8962-4091AD15D85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5" name="Pravokotnik 14">
            <a:extLst>
              <a:ext uri="{FF2B5EF4-FFF2-40B4-BE49-F238E27FC236}">
                <a16:creationId xmlns:a16="http://schemas.microsoft.com/office/drawing/2014/main" id="{D6165299-6432-462B-9C06-8F4D3B6A1C0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6" name="Pravokotnik 15">
            <a:extLst>
              <a:ext uri="{FF2B5EF4-FFF2-40B4-BE49-F238E27FC236}">
                <a16:creationId xmlns:a16="http://schemas.microsoft.com/office/drawing/2014/main" id="{B85BBE40-569F-4544-BD22-CAD8472CD7CD}"/>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7" name="Pravokotnik 17">
            <a:extLst>
              <a:ext uri="{FF2B5EF4-FFF2-40B4-BE49-F238E27FC236}">
                <a16:creationId xmlns:a16="http://schemas.microsoft.com/office/drawing/2014/main" id="{B6ADE6D2-7F4E-4552-AAE6-1920B29484FF}"/>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8" name="Pravokotnik 18">
            <a:extLst>
              <a:ext uri="{FF2B5EF4-FFF2-40B4-BE49-F238E27FC236}">
                <a16:creationId xmlns:a16="http://schemas.microsoft.com/office/drawing/2014/main" id="{442B3F7D-59B8-4428-88AC-874EB25EFE97}"/>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9" name="Pravokotnik 11">
            <a:extLst>
              <a:ext uri="{FF2B5EF4-FFF2-40B4-BE49-F238E27FC236}">
                <a16:creationId xmlns:a16="http://schemas.microsoft.com/office/drawing/2014/main" id="{229027C8-6B6A-4F6F-B1AB-4710FFAB9206}"/>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 name="Pravokotnik 12">
            <a:extLst>
              <a:ext uri="{FF2B5EF4-FFF2-40B4-BE49-F238E27FC236}">
                <a16:creationId xmlns:a16="http://schemas.microsoft.com/office/drawing/2014/main" id="{954645DA-F90F-4B6A-A93C-C0EAEFE45A47}"/>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Pravokotnik 13">
            <a:extLst>
              <a:ext uri="{FF2B5EF4-FFF2-40B4-BE49-F238E27FC236}">
                <a16:creationId xmlns:a16="http://schemas.microsoft.com/office/drawing/2014/main" id="{22C07277-DAEA-4619-AE9B-B9971B813687}"/>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aven konektor 7">
            <a:extLst>
              <a:ext uri="{FF2B5EF4-FFF2-40B4-BE49-F238E27FC236}">
                <a16:creationId xmlns:a16="http://schemas.microsoft.com/office/drawing/2014/main" id="{4FE5B535-6B41-4447-A295-5DEF36836203}"/>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a 9">
            <a:extLst>
              <a:ext uri="{FF2B5EF4-FFF2-40B4-BE49-F238E27FC236}">
                <a16:creationId xmlns:a16="http://schemas.microsoft.com/office/drawing/2014/main" id="{D9094C26-3131-4E67-A1CA-1B1578532746}"/>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a 10">
            <a:extLst>
              <a:ext uri="{FF2B5EF4-FFF2-40B4-BE49-F238E27FC236}">
                <a16:creationId xmlns:a16="http://schemas.microsoft.com/office/drawing/2014/main" id="{C32809D7-C138-4C5C-BA17-580C1953EF13}"/>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besedila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2" name="Naslov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sl-SI"/>
              <a:t>Kliknite, če želite urediti slog naslova matrice</a:t>
            </a:r>
            <a:endParaRPr lang="en-US"/>
          </a:p>
        </p:txBody>
      </p:sp>
      <p:sp>
        <p:nvSpPr>
          <p:cNvPr id="15" name="Ograda noge 4">
            <a:extLst>
              <a:ext uri="{FF2B5EF4-FFF2-40B4-BE49-F238E27FC236}">
                <a16:creationId xmlns:a16="http://schemas.microsoft.com/office/drawing/2014/main" id="{1203821C-3266-4A2C-B280-20BAD52ABD50}"/>
              </a:ext>
            </a:extLst>
          </p:cNvPr>
          <p:cNvSpPr>
            <a:spLocks noGrp="1"/>
          </p:cNvSpPr>
          <p:nvPr>
            <p:ph type="ftr" sz="quarter" idx="10"/>
          </p:nvPr>
        </p:nvSpPr>
        <p:spPr/>
        <p:txBody>
          <a:bodyPr/>
          <a:lstStyle>
            <a:lvl1pPr>
              <a:defRPr/>
            </a:lvl1pPr>
          </a:lstStyle>
          <a:p>
            <a:pPr>
              <a:defRPr/>
            </a:pPr>
            <a:endParaRPr lang="sl-SI"/>
          </a:p>
        </p:txBody>
      </p:sp>
      <p:sp>
        <p:nvSpPr>
          <p:cNvPr id="16" name="Ograda datuma 3">
            <a:extLst>
              <a:ext uri="{FF2B5EF4-FFF2-40B4-BE49-F238E27FC236}">
                <a16:creationId xmlns:a16="http://schemas.microsoft.com/office/drawing/2014/main" id="{D2170882-0D61-48E0-A50F-5E89D8249411}"/>
              </a:ext>
            </a:extLst>
          </p:cNvPr>
          <p:cNvSpPr>
            <a:spLocks noGrp="1"/>
          </p:cNvSpPr>
          <p:nvPr>
            <p:ph type="dt" sz="half" idx="11"/>
          </p:nvPr>
        </p:nvSpPr>
        <p:spPr/>
        <p:txBody>
          <a:bodyPr/>
          <a:lstStyle>
            <a:lvl1pPr>
              <a:defRPr/>
            </a:lvl1pPr>
          </a:lstStyle>
          <a:p>
            <a:pPr>
              <a:defRPr/>
            </a:pPr>
            <a:fld id="{5420678C-3674-47B2-AA14-7B479C69BB22}" type="datetimeFigureOut">
              <a:rPr lang="sl-SI"/>
              <a:pPr>
                <a:defRPr/>
              </a:pPr>
              <a:t>31. 05. 2019</a:t>
            </a:fld>
            <a:endParaRPr lang="sl-SI"/>
          </a:p>
        </p:txBody>
      </p:sp>
      <p:sp>
        <p:nvSpPr>
          <p:cNvPr id="17" name="Ograda številke diapozitiva 5">
            <a:extLst>
              <a:ext uri="{FF2B5EF4-FFF2-40B4-BE49-F238E27FC236}">
                <a16:creationId xmlns:a16="http://schemas.microsoft.com/office/drawing/2014/main" id="{FBA8F800-553D-4BAD-B304-100EC6A5EDFB}"/>
              </a:ext>
            </a:extLst>
          </p:cNvPr>
          <p:cNvSpPr>
            <a:spLocks noGrp="1"/>
          </p:cNvSpPr>
          <p:nvPr>
            <p:ph type="sldNum" sz="quarter" idx="12"/>
          </p:nvPr>
        </p:nvSpPr>
        <p:spPr>
          <a:xfrm>
            <a:off x="4343400" y="2198688"/>
            <a:ext cx="457200" cy="441325"/>
          </a:xfrm>
        </p:spPr>
        <p:txBody>
          <a:bodyPr/>
          <a:lstStyle>
            <a:lvl1pPr>
              <a:defRPr/>
            </a:lvl1pPr>
          </a:lstStyle>
          <a:p>
            <a:fld id="{604BA385-15B1-4259-A8C3-B9B7A600B78E}" type="slidenum">
              <a:rPr lang="sl-SI" altLang="sl-SI"/>
              <a:pPr/>
              <a:t>‹#›</a:t>
            </a:fld>
            <a:endParaRPr lang="sl-SI" altLang="sl-SI"/>
          </a:p>
        </p:txBody>
      </p:sp>
    </p:spTree>
    <p:extLst>
      <p:ext uri="{BB962C8B-B14F-4D97-AF65-F5344CB8AC3E}">
        <p14:creationId xmlns:p14="http://schemas.microsoft.com/office/powerpoint/2010/main" val="15852895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bg>
      <p:bgPr>
        <a:solidFill>
          <a:schemeClr val="bg2"/>
        </a:solidFill>
        <a:effectLst/>
      </p:bgPr>
    </p:bg>
    <p:spTree>
      <p:nvGrpSpPr>
        <p:cNvPr id="1" name=""/>
        <p:cNvGrpSpPr/>
        <p:nvPr/>
      </p:nvGrpSpPr>
      <p:grpSpPr>
        <a:xfrm>
          <a:off x="0" y="0"/>
          <a:ext cx="0" cy="0"/>
          <a:chOff x="0" y="0"/>
          <a:chExt cx="0" cy="0"/>
        </a:xfrm>
      </p:grpSpPr>
      <p:sp>
        <p:nvSpPr>
          <p:cNvPr id="5" name="Raven konektor 7">
            <a:extLst>
              <a:ext uri="{FF2B5EF4-FFF2-40B4-BE49-F238E27FC236}">
                <a16:creationId xmlns:a16="http://schemas.microsoft.com/office/drawing/2014/main" id="{1D6A11D2-326E-43D5-8F82-5BA48E49F03B}"/>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sl-SI"/>
          </a:p>
        </p:txBody>
      </p:sp>
      <p:sp>
        <p:nvSpPr>
          <p:cNvPr id="2" name="Naslov 1"/>
          <p:cNvSpPr>
            <a:spLocks noGrp="1"/>
          </p:cNvSpPr>
          <p:nvPr>
            <p:ph type="title"/>
          </p:nvPr>
        </p:nvSpPr>
        <p:spPr>
          <a:xfrm>
            <a:off x="301752" y="228600"/>
            <a:ext cx="8534400" cy="758952"/>
          </a:xfrm>
        </p:spPr>
        <p:txBody>
          <a:bodyPr/>
          <a:lstStyle/>
          <a:p>
            <a:r>
              <a:rPr lang="sl-SI"/>
              <a:t>Kliknite, če želite urediti slog naslova matrice</a:t>
            </a:r>
            <a:endParaRPr lang="en-US"/>
          </a:p>
        </p:txBody>
      </p:sp>
      <p:sp>
        <p:nvSpPr>
          <p:cNvPr id="10" name="Ograda vsebine 9"/>
          <p:cNvSpPr>
            <a:spLocks noGrp="1"/>
          </p:cNvSpPr>
          <p:nvPr>
            <p:ph sz="half" idx="1"/>
          </p:nvPr>
        </p:nvSpPr>
        <p:spPr>
          <a:xfrm>
            <a:off x="301752" y="1371600"/>
            <a:ext cx="4038600" cy="4681728"/>
          </a:xfrm>
        </p:spPr>
        <p:txBody>
          <a:bodyPr/>
          <a:lstStyle>
            <a:lvl1pPr>
              <a:defRPr sz="2500"/>
            </a:lvl1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2" name="Ograda vsebine 11"/>
          <p:cNvSpPr>
            <a:spLocks noGrp="1"/>
          </p:cNvSpPr>
          <p:nvPr>
            <p:ph sz="half" idx="2"/>
          </p:nvPr>
        </p:nvSpPr>
        <p:spPr>
          <a:xfrm>
            <a:off x="4800600" y="1371600"/>
            <a:ext cx="4038600" cy="4681728"/>
          </a:xfrm>
        </p:spPr>
        <p:txBody>
          <a:bodyPr/>
          <a:lstStyle>
            <a:lvl1pPr>
              <a:defRPr sz="2500"/>
            </a:lvl1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4">
            <a:extLst>
              <a:ext uri="{FF2B5EF4-FFF2-40B4-BE49-F238E27FC236}">
                <a16:creationId xmlns:a16="http://schemas.microsoft.com/office/drawing/2014/main" id="{58D81392-0EA5-470F-86A0-B7F2D192B701}"/>
              </a:ext>
            </a:extLst>
          </p:cNvPr>
          <p:cNvSpPr>
            <a:spLocks noGrp="1"/>
          </p:cNvSpPr>
          <p:nvPr>
            <p:ph type="dt" sz="half" idx="10"/>
          </p:nvPr>
        </p:nvSpPr>
        <p:spPr>
          <a:xfrm>
            <a:off x="5791200" y="6410325"/>
            <a:ext cx="3044825" cy="365125"/>
          </a:xfrm>
        </p:spPr>
        <p:txBody>
          <a:bodyPr/>
          <a:lstStyle>
            <a:lvl1pPr>
              <a:defRPr/>
            </a:lvl1pPr>
          </a:lstStyle>
          <a:p>
            <a:pPr>
              <a:defRPr/>
            </a:pPr>
            <a:fld id="{9CDE3902-22F3-4814-9545-708C48FF0824}" type="datetimeFigureOut">
              <a:rPr lang="sl-SI"/>
              <a:pPr>
                <a:defRPr/>
              </a:pPr>
              <a:t>31. 05. 2019</a:t>
            </a:fld>
            <a:endParaRPr lang="sl-SI"/>
          </a:p>
        </p:txBody>
      </p:sp>
      <p:sp>
        <p:nvSpPr>
          <p:cNvPr id="7" name="Ograda noge 5">
            <a:extLst>
              <a:ext uri="{FF2B5EF4-FFF2-40B4-BE49-F238E27FC236}">
                <a16:creationId xmlns:a16="http://schemas.microsoft.com/office/drawing/2014/main" id="{D80D2A57-666E-439E-93E9-4C7DE8331CB9}"/>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6">
            <a:extLst>
              <a:ext uri="{FF2B5EF4-FFF2-40B4-BE49-F238E27FC236}">
                <a16:creationId xmlns:a16="http://schemas.microsoft.com/office/drawing/2014/main" id="{14E0BE42-D9D7-43C9-9ABB-14AA56851027}"/>
              </a:ext>
            </a:extLst>
          </p:cNvPr>
          <p:cNvSpPr>
            <a:spLocks noGrp="1"/>
          </p:cNvSpPr>
          <p:nvPr>
            <p:ph type="sldNum" sz="quarter" idx="12"/>
          </p:nvPr>
        </p:nvSpPr>
        <p:spPr/>
        <p:txBody>
          <a:bodyPr/>
          <a:lstStyle>
            <a:lvl1pPr>
              <a:defRPr/>
            </a:lvl1pPr>
          </a:lstStyle>
          <a:p>
            <a:fld id="{085DBACC-8DB9-45B3-A838-688272CF2848}" type="slidenum">
              <a:rPr lang="sl-SI" altLang="sl-SI"/>
              <a:pPr/>
              <a:t>‹#›</a:t>
            </a:fld>
            <a:endParaRPr lang="sl-SI" altLang="sl-SI"/>
          </a:p>
        </p:txBody>
      </p:sp>
    </p:spTree>
    <p:extLst>
      <p:ext uri="{BB962C8B-B14F-4D97-AF65-F5344CB8AC3E}">
        <p14:creationId xmlns:p14="http://schemas.microsoft.com/office/powerpoint/2010/main" val="32371097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bg>
      <p:bgPr>
        <a:solidFill>
          <a:schemeClr val="bg2"/>
        </a:solidFill>
        <a:effectLst/>
      </p:bgPr>
    </p:bg>
    <p:spTree>
      <p:nvGrpSpPr>
        <p:cNvPr id="1" name=""/>
        <p:cNvGrpSpPr/>
        <p:nvPr/>
      </p:nvGrpSpPr>
      <p:grpSpPr>
        <a:xfrm>
          <a:off x="0" y="0"/>
          <a:ext cx="0" cy="0"/>
          <a:chOff x="0" y="0"/>
          <a:chExt cx="0" cy="0"/>
        </a:xfrm>
      </p:grpSpPr>
      <p:sp>
        <p:nvSpPr>
          <p:cNvPr id="7" name="Raven konektor 9">
            <a:extLst>
              <a:ext uri="{FF2B5EF4-FFF2-40B4-BE49-F238E27FC236}">
                <a16:creationId xmlns:a16="http://schemas.microsoft.com/office/drawing/2014/main" id="{CDF755B8-BA9D-4127-9739-0B0851692888}"/>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sl-SI"/>
          </a:p>
        </p:txBody>
      </p:sp>
      <p:sp>
        <p:nvSpPr>
          <p:cNvPr id="8" name="Pravokotnik 19">
            <a:extLst>
              <a:ext uri="{FF2B5EF4-FFF2-40B4-BE49-F238E27FC236}">
                <a16:creationId xmlns:a16="http://schemas.microsoft.com/office/drawing/2014/main" id="{28C442D1-3146-4E2E-BEC1-E1A53DBA805D}"/>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9" name="Pravokotnik 18">
            <a:extLst>
              <a:ext uri="{FF2B5EF4-FFF2-40B4-BE49-F238E27FC236}">
                <a16:creationId xmlns:a16="http://schemas.microsoft.com/office/drawing/2014/main" id="{26F585BB-4F02-4F8E-B67D-D769E98BE73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 name="Pravokotnik 20">
            <a:extLst>
              <a:ext uri="{FF2B5EF4-FFF2-40B4-BE49-F238E27FC236}">
                <a16:creationId xmlns:a16="http://schemas.microsoft.com/office/drawing/2014/main" id="{887875DD-8DC4-489E-BA2B-6B0315F1664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1" name="Pravokotnik 21">
            <a:extLst>
              <a:ext uri="{FF2B5EF4-FFF2-40B4-BE49-F238E27FC236}">
                <a16:creationId xmlns:a16="http://schemas.microsoft.com/office/drawing/2014/main" id="{859A70EB-6434-4075-B518-F7C9308BEE0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2" name="Pravokotnik 10">
            <a:extLst>
              <a:ext uri="{FF2B5EF4-FFF2-40B4-BE49-F238E27FC236}">
                <a16:creationId xmlns:a16="http://schemas.microsoft.com/office/drawing/2014/main" id="{3C60162E-7A86-45AE-BB93-301B23DDD2D3}"/>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Pravokotnik 12">
            <a:extLst>
              <a:ext uri="{FF2B5EF4-FFF2-40B4-BE49-F238E27FC236}">
                <a16:creationId xmlns:a16="http://schemas.microsoft.com/office/drawing/2014/main" id="{EE70B984-309E-4544-93C8-9F3859B5BD38}"/>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Raven konektor 14">
            <a:extLst>
              <a:ext uri="{FF2B5EF4-FFF2-40B4-BE49-F238E27FC236}">
                <a16:creationId xmlns:a16="http://schemas.microsoft.com/office/drawing/2014/main" id="{24D3A65E-4820-48AF-8819-33ECFF7786E8}"/>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Pravokotnik 17">
            <a:extLst>
              <a:ext uri="{FF2B5EF4-FFF2-40B4-BE49-F238E27FC236}">
                <a16:creationId xmlns:a16="http://schemas.microsoft.com/office/drawing/2014/main" id="{56E95E19-270F-4A88-B877-5CE4AC4AE6F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a 24">
            <a:extLst>
              <a:ext uri="{FF2B5EF4-FFF2-40B4-BE49-F238E27FC236}">
                <a16:creationId xmlns:a16="http://schemas.microsoft.com/office/drawing/2014/main" id="{57BCDDB2-09C8-4373-BC34-1D3EF2632DCF}"/>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a 26">
            <a:extLst>
              <a:ext uri="{FF2B5EF4-FFF2-40B4-BE49-F238E27FC236}">
                <a16:creationId xmlns:a16="http://schemas.microsoft.com/office/drawing/2014/main" id="{4A823245-0FE9-4E7D-AA08-B0463DC2350E}"/>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besedila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24" name="Ograda vsebine 23"/>
          <p:cNvSpPr>
            <a:spLocks noGrp="1"/>
          </p:cNvSpPr>
          <p:nvPr>
            <p:ph sz="quarter" idx="2"/>
          </p:nvPr>
        </p:nvSpPr>
        <p:spPr>
          <a:xfrm>
            <a:off x="301752" y="2471383"/>
            <a:ext cx="4041648" cy="3818404"/>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26" name="Ograda vsebine 25"/>
          <p:cNvSpPr>
            <a:spLocks noGrp="1"/>
          </p:cNvSpPr>
          <p:nvPr>
            <p:ph sz="quarter" idx="4"/>
          </p:nvPr>
        </p:nvSpPr>
        <p:spPr>
          <a:xfrm>
            <a:off x="4800600" y="2471383"/>
            <a:ext cx="4038600" cy="382219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23" name="Naslov 22"/>
          <p:cNvSpPr>
            <a:spLocks noGrp="1"/>
          </p:cNvSpPr>
          <p:nvPr>
            <p:ph type="title"/>
          </p:nvPr>
        </p:nvSpPr>
        <p:spPr/>
        <p:txBody>
          <a:bodyPr rtlCol="0"/>
          <a:lstStyle/>
          <a:p>
            <a:r>
              <a:rPr lang="sl-SI"/>
              <a:t>Kliknite, če želite urediti slog naslova matrice</a:t>
            </a:r>
            <a:endParaRPr lang="en-US"/>
          </a:p>
        </p:txBody>
      </p:sp>
      <p:sp>
        <p:nvSpPr>
          <p:cNvPr id="18" name="Ograda datuma 6">
            <a:extLst>
              <a:ext uri="{FF2B5EF4-FFF2-40B4-BE49-F238E27FC236}">
                <a16:creationId xmlns:a16="http://schemas.microsoft.com/office/drawing/2014/main" id="{A02AC7E1-BD7C-48DA-A729-92629E75943F}"/>
              </a:ext>
            </a:extLst>
          </p:cNvPr>
          <p:cNvSpPr>
            <a:spLocks noGrp="1"/>
          </p:cNvSpPr>
          <p:nvPr>
            <p:ph type="dt" sz="half" idx="10"/>
          </p:nvPr>
        </p:nvSpPr>
        <p:spPr/>
        <p:txBody>
          <a:bodyPr/>
          <a:lstStyle>
            <a:lvl1pPr>
              <a:defRPr/>
            </a:lvl1pPr>
          </a:lstStyle>
          <a:p>
            <a:pPr>
              <a:defRPr/>
            </a:pPr>
            <a:fld id="{EB5BE02B-FEC0-4CF0-9D8B-65119476E49D}" type="datetimeFigureOut">
              <a:rPr lang="sl-SI"/>
              <a:pPr>
                <a:defRPr/>
              </a:pPr>
              <a:t>31. 05. 2019</a:t>
            </a:fld>
            <a:endParaRPr lang="sl-SI"/>
          </a:p>
        </p:txBody>
      </p:sp>
      <p:sp>
        <p:nvSpPr>
          <p:cNvPr id="19" name="Ograda noge 7">
            <a:extLst>
              <a:ext uri="{FF2B5EF4-FFF2-40B4-BE49-F238E27FC236}">
                <a16:creationId xmlns:a16="http://schemas.microsoft.com/office/drawing/2014/main" id="{5D35BA3C-B671-4F1D-A30E-BC8F7D0112D5}"/>
              </a:ext>
            </a:extLst>
          </p:cNvPr>
          <p:cNvSpPr>
            <a:spLocks noGrp="1"/>
          </p:cNvSpPr>
          <p:nvPr>
            <p:ph type="ftr" sz="quarter" idx="11"/>
          </p:nvPr>
        </p:nvSpPr>
        <p:spPr>
          <a:xfrm>
            <a:off x="304800" y="6410325"/>
            <a:ext cx="3581400" cy="365125"/>
          </a:xfrm>
        </p:spPr>
        <p:txBody>
          <a:bodyPr/>
          <a:lstStyle>
            <a:lvl1pPr>
              <a:defRPr/>
            </a:lvl1pPr>
          </a:lstStyle>
          <a:p>
            <a:pPr>
              <a:defRPr/>
            </a:pPr>
            <a:endParaRPr lang="sl-SI"/>
          </a:p>
        </p:txBody>
      </p:sp>
      <p:sp>
        <p:nvSpPr>
          <p:cNvPr id="20" name="Ograda številke diapozitiva 8">
            <a:extLst>
              <a:ext uri="{FF2B5EF4-FFF2-40B4-BE49-F238E27FC236}">
                <a16:creationId xmlns:a16="http://schemas.microsoft.com/office/drawing/2014/main" id="{E23BA404-0581-4EB7-B330-B4F36BBC1578}"/>
              </a:ext>
            </a:extLst>
          </p:cNvPr>
          <p:cNvSpPr>
            <a:spLocks noGrp="1"/>
          </p:cNvSpPr>
          <p:nvPr>
            <p:ph type="sldNum" sz="quarter" idx="12"/>
          </p:nvPr>
        </p:nvSpPr>
        <p:spPr>
          <a:xfrm>
            <a:off x="4343400" y="1042988"/>
            <a:ext cx="457200" cy="441325"/>
          </a:xfrm>
        </p:spPr>
        <p:txBody>
          <a:bodyPr/>
          <a:lstStyle>
            <a:lvl1pPr>
              <a:defRPr/>
            </a:lvl1pPr>
          </a:lstStyle>
          <a:p>
            <a:fld id="{07D7FB7C-04D0-4620-BA43-C6D0FEF33340}" type="slidenum">
              <a:rPr lang="sl-SI" altLang="sl-SI"/>
              <a:pPr/>
              <a:t>‹#›</a:t>
            </a:fld>
            <a:endParaRPr lang="sl-SI" altLang="sl-SI"/>
          </a:p>
        </p:txBody>
      </p:sp>
    </p:spTree>
    <p:extLst>
      <p:ext uri="{BB962C8B-B14F-4D97-AF65-F5344CB8AC3E}">
        <p14:creationId xmlns:p14="http://schemas.microsoft.com/office/powerpoint/2010/main" val="28543163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2">
            <a:extLst>
              <a:ext uri="{FF2B5EF4-FFF2-40B4-BE49-F238E27FC236}">
                <a16:creationId xmlns:a16="http://schemas.microsoft.com/office/drawing/2014/main" id="{7441CD2A-F1B4-43E0-AA90-D77715F5DCAA}"/>
              </a:ext>
            </a:extLst>
          </p:cNvPr>
          <p:cNvSpPr>
            <a:spLocks noGrp="1"/>
          </p:cNvSpPr>
          <p:nvPr>
            <p:ph type="dt" sz="half" idx="10"/>
          </p:nvPr>
        </p:nvSpPr>
        <p:spPr/>
        <p:txBody>
          <a:bodyPr/>
          <a:lstStyle>
            <a:lvl1pPr>
              <a:defRPr/>
            </a:lvl1pPr>
          </a:lstStyle>
          <a:p>
            <a:pPr>
              <a:defRPr/>
            </a:pPr>
            <a:fld id="{9CB381A7-DA60-4C68-B06A-2AD857FD5342}" type="datetimeFigureOut">
              <a:rPr lang="sl-SI"/>
              <a:pPr>
                <a:defRPr/>
              </a:pPr>
              <a:t>31. 05. 2019</a:t>
            </a:fld>
            <a:endParaRPr lang="sl-SI"/>
          </a:p>
        </p:txBody>
      </p:sp>
      <p:sp>
        <p:nvSpPr>
          <p:cNvPr id="4" name="Ograda noge 3">
            <a:extLst>
              <a:ext uri="{FF2B5EF4-FFF2-40B4-BE49-F238E27FC236}">
                <a16:creationId xmlns:a16="http://schemas.microsoft.com/office/drawing/2014/main" id="{A706C23F-D9E1-4A26-83E3-B3823EE31791}"/>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4">
            <a:extLst>
              <a:ext uri="{FF2B5EF4-FFF2-40B4-BE49-F238E27FC236}">
                <a16:creationId xmlns:a16="http://schemas.microsoft.com/office/drawing/2014/main" id="{648B581A-DA2E-4DAB-B532-48C985B813D8}"/>
              </a:ext>
            </a:extLst>
          </p:cNvPr>
          <p:cNvSpPr>
            <a:spLocks noGrp="1"/>
          </p:cNvSpPr>
          <p:nvPr>
            <p:ph type="sldNum" sz="quarter" idx="12"/>
          </p:nvPr>
        </p:nvSpPr>
        <p:spPr>
          <a:xfrm>
            <a:off x="4343400" y="1036638"/>
            <a:ext cx="457200" cy="441325"/>
          </a:xfrm>
        </p:spPr>
        <p:txBody>
          <a:bodyPr/>
          <a:lstStyle>
            <a:lvl1pPr>
              <a:defRPr/>
            </a:lvl1pPr>
          </a:lstStyle>
          <a:p>
            <a:fld id="{95A36212-971D-4E31-BA8F-F9D0586B5EF8}" type="slidenum">
              <a:rPr lang="sl-SI" altLang="sl-SI"/>
              <a:pPr/>
              <a:t>‹#›</a:t>
            </a:fld>
            <a:endParaRPr lang="sl-SI" altLang="sl-SI"/>
          </a:p>
        </p:txBody>
      </p:sp>
    </p:spTree>
    <p:extLst>
      <p:ext uri="{BB962C8B-B14F-4D97-AF65-F5344CB8AC3E}">
        <p14:creationId xmlns:p14="http://schemas.microsoft.com/office/powerpoint/2010/main" val="307596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Pravokotnik 6">
            <a:extLst>
              <a:ext uri="{FF2B5EF4-FFF2-40B4-BE49-F238E27FC236}">
                <a16:creationId xmlns:a16="http://schemas.microsoft.com/office/drawing/2014/main" id="{56956071-9B59-4155-B601-2D0A8468477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3" name="Pravokotnik 7">
            <a:extLst>
              <a:ext uri="{FF2B5EF4-FFF2-40B4-BE49-F238E27FC236}">
                <a16:creationId xmlns:a16="http://schemas.microsoft.com/office/drawing/2014/main" id="{6B30CD84-E3C7-4F42-9698-AA19A9AA7117}"/>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4" name="Pravokotnik 9">
            <a:extLst>
              <a:ext uri="{FF2B5EF4-FFF2-40B4-BE49-F238E27FC236}">
                <a16:creationId xmlns:a16="http://schemas.microsoft.com/office/drawing/2014/main" id="{90E58214-0E0D-4C6A-9B8B-6CE93F28E5D8}"/>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5" name="Pravokotnik 8">
            <a:extLst>
              <a:ext uri="{FF2B5EF4-FFF2-40B4-BE49-F238E27FC236}">
                <a16:creationId xmlns:a16="http://schemas.microsoft.com/office/drawing/2014/main" id="{30B681A5-012F-4B97-95A1-22752674BAA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6" name="Pravokotnik 4">
            <a:extLst>
              <a:ext uri="{FF2B5EF4-FFF2-40B4-BE49-F238E27FC236}">
                <a16:creationId xmlns:a16="http://schemas.microsoft.com/office/drawing/2014/main" id="{066EEDD2-512F-47FA-9339-BA41FCB2CF4A}"/>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Pravokotnik 5">
            <a:extLst>
              <a:ext uri="{FF2B5EF4-FFF2-40B4-BE49-F238E27FC236}">
                <a16:creationId xmlns:a16="http://schemas.microsoft.com/office/drawing/2014/main" id="{7DA329AA-55CE-47B1-A958-43013FE80843}"/>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Ograda datuma 1">
            <a:extLst>
              <a:ext uri="{FF2B5EF4-FFF2-40B4-BE49-F238E27FC236}">
                <a16:creationId xmlns:a16="http://schemas.microsoft.com/office/drawing/2014/main" id="{9F35C8C3-5151-47D2-9909-6776DF511830}"/>
              </a:ext>
            </a:extLst>
          </p:cNvPr>
          <p:cNvSpPr>
            <a:spLocks noGrp="1"/>
          </p:cNvSpPr>
          <p:nvPr>
            <p:ph type="dt" sz="half" idx="10"/>
          </p:nvPr>
        </p:nvSpPr>
        <p:spPr/>
        <p:txBody>
          <a:bodyPr/>
          <a:lstStyle>
            <a:lvl1pPr>
              <a:defRPr/>
            </a:lvl1pPr>
          </a:lstStyle>
          <a:p>
            <a:pPr>
              <a:defRPr/>
            </a:pPr>
            <a:fld id="{38A37E69-8A4D-4A36-A771-BE2A814DDA96}" type="datetimeFigureOut">
              <a:rPr lang="sl-SI"/>
              <a:pPr>
                <a:defRPr/>
              </a:pPr>
              <a:t>31. 05. 2019</a:t>
            </a:fld>
            <a:endParaRPr lang="sl-SI"/>
          </a:p>
        </p:txBody>
      </p:sp>
      <p:sp>
        <p:nvSpPr>
          <p:cNvPr id="9" name="Ograda noge 2">
            <a:extLst>
              <a:ext uri="{FF2B5EF4-FFF2-40B4-BE49-F238E27FC236}">
                <a16:creationId xmlns:a16="http://schemas.microsoft.com/office/drawing/2014/main" id="{34525F53-F345-4A3D-BF38-94A269686F0B}"/>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3">
            <a:extLst>
              <a:ext uri="{FF2B5EF4-FFF2-40B4-BE49-F238E27FC236}">
                <a16:creationId xmlns:a16="http://schemas.microsoft.com/office/drawing/2014/main" id="{38157203-6B52-48C4-8D67-79E0B520402B}"/>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9FACB4BA-5C45-425A-9A09-1163FFFDF665}" type="slidenum">
              <a:rPr lang="sl-SI" altLang="sl-SI"/>
              <a:pPr/>
              <a:t>‹#›</a:t>
            </a:fld>
            <a:endParaRPr lang="sl-SI" altLang="sl-SI"/>
          </a:p>
        </p:txBody>
      </p:sp>
    </p:spTree>
    <p:extLst>
      <p:ext uri="{BB962C8B-B14F-4D97-AF65-F5344CB8AC3E}">
        <p14:creationId xmlns:p14="http://schemas.microsoft.com/office/powerpoint/2010/main" val="26471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5" name="Pravokotnik 18">
            <a:extLst>
              <a:ext uri="{FF2B5EF4-FFF2-40B4-BE49-F238E27FC236}">
                <a16:creationId xmlns:a16="http://schemas.microsoft.com/office/drawing/2014/main" id="{C50C6A22-FD93-4577-8346-D36F0E4B4AB2}"/>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Pravokotnik 14">
            <a:extLst>
              <a:ext uri="{FF2B5EF4-FFF2-40B4-BE49-F238E27FC236}">
                <a16:creationId xmlns:a16="http://schemas.microsoft.com/office/drawing/2014/main" id="{FADCEB32-636A-4F5A-83A9-7BB4855F170F}"/>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7" name="Pravokotnik 17">
            <a:extLst>
              <a:ext uri="{FF2B5EF4-FFF2-40B4-BE49-F238E27FC236}">
                <a16:creationId xmlns:a16="http://schemas.microsoft.com/office/drawing/2014/main" id="{28395C65-A264-483F-9B97-B81392A9909C}"/>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8" name="Pravokotnik 15">
            <a:extLst>
              <a:ext uri="{FF2B5EF4-FFF2-40B4-BE49-F238E27FC236}">
                <a16:creationId xmlns:a16="http://schemas.microsoft.com/office/drawing/2014/main" id="{532A7B79-01C3-4D68-9B9D-18CB95F74081}"/>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9" name="Pravokotnik 16">
            <a:extLst>
              <a:ext uri="{FF2B5EF4-FFF2-40B4-BE49-F238E27FC236}">
                <a16:creationId xmlns:a16="http://schemas.microsoft.com/office/drawing/2014/main" id="{30DEE418-BB7D-4144-87DC-4C23497B030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 name="Pravokotnik 12">
            <a:extLst>
              <a:ext uri="{FF2B5EF4-FFF2-40B4-BE49-F238E27FC236}">
                <a16:creationId xmlns:a16="http://schemas.microsoft.com/office/drawing/2014/main" id="{EBD3D0BF-3724-4922-ADF4-C9A02455CE4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ravokotnik 7">
            <a:extLst>
              <a:ext uri="{FF2B5EF4-FFF2-40B4-BE49-F238E27FC236}">
                <a16:creationId xmlns:a16="http://schemas.microsoft.com/office/drawing/2014/main" id="{B1A169DF-DA9A-4C0F-B25F-EF9F5ED01C4A}"/>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aven konektor 8">
            <a:extLst>
              <a:ext uri="{FF2B5EF4-FFF2-40B4-BE49-F238E27FC236}">
                <a16:creationId xmlns:a16="http://schemas.microsoft.com/office/drawing/2014/main" id="{6C3C71D7-918C-48A0-9209-870637F2607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a 9">
            <a:extLst>
              <a:ext uri="{FF2B5EF4-FFF2-40B4-BE49-F238E27FC236}">
                <a16:creationId xmlns:a16="http://schemas.microsoft.com/office/drawing/2014/main" id="{4EE8052E-D2EE-47C9-94FC-9F65ABE8B872}"/>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a 10">
            <a:extLst>
              <a:ext uri="{FF2B5EF4-FFF2-40B4-BE49-F238E27FC236}">
                <a16:creationId xmlns:a16="http://schemas.microsoft.com/office/drawing/2014/main" id="{56B47273-987A-47C3-8992-9E9D0DF742E0}"/>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Pravokotnik 20">
            <a:extLst>
              <a:ext uri="{FF2B5EF4-FFF2-40B4-BE49-F238E27FC236}">
                <a16:creationId xmlns:a16="http://schemas.microsoft.com/office/drawing/2014/main" id="{1B651E7F-0746-4947-BB0A-98E828C53EC1}"/>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sl-SI"/>
              <a:t>Kliknite, če želite urediti slog naslova matrice</a:t>
            </a:r>
            <a:endParaRPr lang="en-US"/>
          </a:p>
        </p:txBody>
      </p:sp>
      <p:sp>
        <p:nvSpPr>
          <p:cNvPr id="3" name="Ograda besedila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20" name="Ograda vsebine 19"/>
          <p:cNvSpPr>
            <a:spLocks noGrp="1"/>
          </p:cNvSpPr>
          <p:nvPr>
            <p:ph sz="quarter" idx="1"/>
          </p:nvPr>
        </p:nvSpPr>
        <p:spPr>
          <a:xfrm>
            <a:off x="3124200" y="685800"/>
            <a:ext cx="5638800" cy="5410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6" name="Ograda številke diapozitiva 6">
            <a:extLst>
              <a:ext uri="{FF2B5EF4-FFF2-40B4-BE49-F238E27FC236}">
                <a16:creationId xmlns:a16="http://schemas.microsoft.com/office/drawing/2014/main" id="{DF3E80DB-EFA6-47CE-830B-C71CDE3AB6DF}"/>
              </a:ext>
            </a:extLst>
          </p:cNvPr>
          <p:cNvSpPr>
            <a:spLocks noGrp="1"/>
          </p:cNvSpPr>
          <p:nvPr>
            <p:ph type="sldNum" sz="quarter" idx="10"/>
          </p:nvPr>
        </p:nvSpPr>
        <p:spPr>
          <a:xfrm>
            <a:off x="1371600" y="312738"/>
            <a:ext cx="457200" cy="441325"/>
          </a:xfrm>
        </p:spPr>
        <p:txBody>
          <a:bodyPr/>
          <a:lstStyle>
            <a:lvl1pPr>
              <a:defRPr/>
            </a:lvl1pPr>
          </a:lstStyle>
          <a:p>
            <a:fld id="{B9BA8072-26EE-4B2B-B12E-E4D9B2E75642}" type="slidenum">
              <a:rPr lang="sl-SI" altLang="sl-SI"/>
              <a:pPr/>
              <a:t>‹#›</a:t>
            </a:fld>
            <a:endParaRPr lang="sl-SI" altLang="sl-SI"/>
          </a:p>
        </p:txBody>
      </p:sp>
      <p:sp>
        <p:nvSpPr>
          <p:cNvPr id="17" name="Ograda datuma 4">
            <a:extLst>
              <a:ext uri="{FF2B5EF4-FFF2-40B4-BE49-F238E27FC236}">
                <a16:creationId xmlns:a16="http://schemas.microsoft.com/office/drawing/2014/main" id="{992979D6-8F6F-474E-BC59-D0945171A6EA}"/>
              </a:ext>
            </a:extLst>
          </p:cNvPr>
          <p:cNvSpPr>
            <a:spLocks noGrp="1"/>
          </p:cNvSpPr>
          <p:nvPr>
            <p:ph type="dt" sz="half" idx="11"/>
          </p:nvPr>
        </p:nvSpPr>
        <p:spPr/>
        <p:txBody>
          <a:bodyPr/>
          <a:lstStyle>
            <a:lvl1pPr>
              <a:defRPr/>
            </a:lvl1pPr>
          </a:lstStyle>
          <a:p>
            <a:pPr>
              <a:defRPr/>
            </a:pPr>
            <a:fld id="{20182F4B-D9E6-48A3-A6D5-0FEDD11FEAD3}" type="datetimeFigureOut">
              <a:rPr lang="sl-SI"/>
              <a:pPr>
                <a:defRPr/>
              </a:pPr>
              <a:t>31. 05. 2019</a:t>
            </a:fld>
            <a:endParaRPr lang="sl-SI"/>
          </a:p>
        </p:txBody>
      </p:sp>
      <p:sp>
        <p:nvSpPr>
          <p:cNvPr id="18" name="Ograda noge 5">
            <a:extLst>
              <a:ext uri="{FF2B5EF4-FFF2-40B4-BE49-F238E27FC236}">
                <a16:creationId xmlns:a16="http://schemas.microsoft.com/office/drawing/2014/main" id="{8CD8841F-B3CB-4958-AA9B-3D2DF2460D31}"/>
              </a:ext>
            </a:extLst>
          </p:cNvPr>
          <p:cNvSpPr>
            <a:spLocks noGrp="1"/>
          </p:cNvSpPr>
          <p:nvPr>
            <p:ph type="ftr" sz="quarter" idx="12"/>
          </p:nvPr>
        </p:nvSpPr>
        <p:spPr>
          <a:xfrm>
            <a:off x="301625" y="6410325"/>
            <a:ext cx="3382963" cy="366713"/>
          </a:xfrm>
        </p:spPr>
        <p:txBody>
          <a:bodyPr/>
          <a:lstStyle>
            <a:lvl1pPr>
              <a:defRPr/>
            </a:lvl1pPr>
          </a:lstStyle>
          <a:p>
            <a:pPr>
              <a:defRPr/>
            </a:pPr>
            <a:endParaRPr lang="sl-SI"/>
          </a:p>
        </p:txBody>
      </p:sp>
    </p:spTree>
    <p:extLst>
      <p:ext uri="{BB962C8B-B14F-4D97-AF65-F5344CB8AC3E}">
        <p14:creationId xmlns:p14="http://schemas.microsoft.com/office/powerpoint/2010/main" val="45687269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Raven konektor 20">
            <a:extLst>
              <a:ext uri="{FF2B5EF4-FFF2-40B4-BE49-F238E27FC236}">
                <a16:creationId xmlns:a16="http://schemas.microsoft.com/office/drawing/2014/main" id="{1E2AD224-F0F3-4E31-871A-42AE21869E27}"/>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Pravokotnik 18">
            <a:extLst>
              <a:ext uri="{FF2B5EF4-FFF2-40B4-BE49-F238E27FC236}">
                <a16:creationId xmlns:a16="http://schemas.microsoft.com/office/drawing/2014/main" id="{F8032D2E-F43E-4FD9-8395-C6057E9797F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7" name="Pravokotnik 15">
            <a:extLst>
              <a:ext uri="{FF2B5EF4-FFF2-40B4-BE49-F238E27FC236}">
                <a16:creationId xmlns:a16="http://schemas.microsoft.com/office/drawing/2014/main" id="{2805BBC1-8385-4C36-A786-C29B01D3E520}"/>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8" name="Pravokotnik 16">
            <a:extLst>
              <a:ext uri="{FF2B5EF4-FFF2-40B4-BE49-F238E27FC236}">
                <a16:creationId xmlns:a16="http://schemas.microsoft.com/office/drawing/2014/main" id="{64DF9DB4-A7A0-4AFD-8420-D657B75A341E}"/>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9" name="Pravokotnik 17">
            <a:extLst>
              <a:ext uri="{FF2B5EF4-FFF2-40B4-BE49-F238E27FC236}">
                <a16:creationId xmlns:a16="http://schemas.microsoft.com/office/drawing/2014/main" id="{C20078E9-7EE6-47CD-B0FB-642E0B99127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 name="Pravokotnik 19">
            <a:extLst>
              <a:ext uri="{FF2B5EF4-FFF2-40B4-BE49-F238E27FC236}">
                <a16:creationId xmlns:a16="http://schemas.microsoft.com/office/drawing/2014/main" id="{C0B6FF17-7E56-4F80-9863-015EA029393B}"/>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Pravokotnik 7">
            <a:extLst>
              <a:ext uri="{FF2B5EF4-FFF2-40B4-BE49-F238E27FC236}">
                <a16:creationId xmlns:a16="http://schemas.microsoft.com/office/drawing/2014/main" id="{3992D528-A802-4628-A093-41730F0C32D9}"/>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ravokotnik 14">
            <a:extLst>
              <a:ext uri="{FF2B5EF4-FFF2-40B4-BE49-F238E27FC236}">
                <a16:creationId xmlns:a16="http://schemas.microsoft.com/office/drawing/2014/main" id="{33783C68-7F69-4074-8DC9-9DC38D3EBDF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a 11">
            <a:extLst>
              <a:ext uri="{FF2B5EF4-FFF2-40B4-BE49-F238E27FC236}">
                <a16:creationId xmlns:a16="http://schemas.microsoft.com/office/drawing/2014/main" id="{8DCEBE79-5AAF-4502-BA4F-1902F6833397}"/>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a 12">
            <a:extLst>
              <a:ext uri="{FF2B5EF4-FFF2-40B4-BE49-F238E27FC236}">
                <a16:creationId xmlns:a16="http://schemas.microsoft.com/office/drawing/2014/main" id="{7682EDBF-77BF-406A-9D01-B18F67CE6B1E}"/>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Pravokotnik 21">
            <a:extLst>
              <a:ext uri="{FF2B5EF4-FFF2-40B4-BE49-F238E27FC236}">
                <a16:creationId xmlns:a16="http://schemas.microsoft.com/office/drawing/2014/main" id="{DD5CD412-8ADF-4FF2-B897-545D4BF2CE1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sl-SI"/>
              <a:t>Kliknite, če želite urediti slog naslova matrice</a:t>
            </a:r>
            <a:endParaRPr lang="en-US"/>
          </a:p>
        </p:txBody>
      </p:sp>
      <p:sp>
        <p:nvSpPr>
          <p:cNvPr id="3" name="Ograda slik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sl-SI"/>
              <a:t>Kliknite, če želite urediti sloge besedila matrice</a:t>
            </a:r>
          </a:p>
        </p:txBody>
      </p:sp>
      <p:sp>
        <p:nvSpPr>
          <p:cNvPr id="16" name="Ograda številke diapozitiva 6">
            <a:extLst>
              <a:ext uri="{FF2B5EF4-FFF2-40B4-BE49-F238E27FC236}">
                <a16:creationId xmlns:a16="http://schemas.microsoft.com/office/drawing/2014/main" id="{C5F51386-0F73-4EFE-90DD-C4C479BA9BB2}"/>
              </a:ext>
            </a:extLst>
          </p:cNvPr>
          <p:cNvSpPr>
            <a:spLocks noGrp="1"/>
          </p:cNvSpPr>
          <p:nvPr>
            <p:ph type="sldNum" sz="quarter" idx="10"/>
          </p:nvPr>
        </p:nvSpPr>
        <p:spPr>
          <a:xfrm>
            <a:off x="1371600" y="312738"/>
            <a:ext cx="457200" cy="441325"/>
          </a:xfrm>
        </p:spPr>
        <p:txBody>
          <a:bodyPr/>
          <a:lstStyle>
            <a:lvl1pPr>
              <a:defRPr/>
            </a:lvl1pPr>
          </a:lstStyle>
          <a:p>
            <a:fld id="{EAB1AC27-B2C2-4A09-8522-4B8426FEFAA6}" type="slidenum">
              <a:rPr lang="sl-SI" altLang="sl-SI"/>
              <a:pPr/>
              <a:t>‹#›</a:t>
            </a:fld>
            <a:endParaRPr lang="sl-SI" altLang="sl-SI"/>
          </a:p>
        </p:txBody>
      </p:sp>
      <p:sp>
        <p:nvSpPr>
          <p:cNvPr id="17" name="Ograda datuma 4">
            <a:extLst>
              <a:ext uri="{FF2B5EF4-FFF2-40B4-BE49-F238E27FC236}">
                <a16:creationId xmlns:a16="http://schemas.microsoft.com/office/drawing/2014/main" id="{AE33286F-801D-4B27-A0DA-5CA986F1CB52}"/>
              </a:ext>
            </a:extLst>
          </p:cNvPr>
          <p:cNvSpPr>
            <a:spLocks noGrp="1"/>
          </p:cNvSpPr>
          <p:nvPr>
            <p:ph type="dt" sz="half" idx="11"/>
          </p:nvPr>
        </p:nvSpPr>
        <p:spPr>
          <a:xfrm>
            <a:off x="5788025" y="6405563"/>
            <a:ext cx="3044825" cy="365125"/>
          </a:xfrm>
        </p:spPr>
        <p:txBody>
          <a:bodyPr/>
          <a:lstStyle>
            <a:lvl1pPr>
              <a:defRPr/>
            </a:lvl1pPr>
          </a:lstStyle>
          <a:p>
            <a:pPr>
              <a:defRPr/>
            </a:pPr>
            <a:fld id="{0E495361-29AE-4F37-B8B1-37014E1C5892}" type="datetimeFigureOut">
              <a:rPr lang="sl-SI"/>
              <a:pPr>
                <a:defRPr/>
              </a:pPr>
              <a:t>31. 05. 2019</a:t>
            </a:fld>
            <a:endParaRPr lang="sl-SI"/>
          </a:p>
        </p:txBody>
      </p:sp>
      <p:sp>
        <p:nvSpPr>
          <p:cNvPr id="18" name="Ograda noge 5">
            <a:extLst>
              <a:ext uri="{FF2B5EF4-FFF2-40B4-BE49-F238E27FC236}">
                <a16:creationId xmlns:a16="http://schemas.microsoft.com/office/drawing/2014/main" id="{A5E0E520-EBB9-438D-876B-5F7294FE9B6E}"/>
              </a:ext>
            </a:extLst>
          </p:cNvPr>
          <p:cNvSpPr>
            <a:spLocks noGrp="1"/>
          </p:cNvSpPr>
          <p:nvPr>
            <p:ph type="ftr" sz="quarter" idx="12"/>
          </p:nvPr>
        </p:nvSpPr>
        <p:spPr>
          <a:xfrm>
            <a:off x="301625" y="6410325"/>
            <a:ext cx="3584575" cy="366713"/>
          </a:xfrm>
        </p:spPr>
        <p:txBody>
          <a:bodyPr/>
          <a:lstStyle>
            <a:lvl1pPr>
              <a:defRPr/>
            </a:lvl1pPr>
          </a:lstStyle>
          <a:p>
            <a:pPr>
              <a:defRPr/>
            </a:pPr>
            <a:endParaRPr lang="sl-SI"/>
          </a:p>
        </p:txBody>
      </p:sp>
    </p:spTree>
    <p:extLst>
      <p:ext uri="{BB962C8B-B14F-4D97-AF65-F5344CB8AC3E}">
        <p14:creationId xmlns:p14="http://schemas.microsoft.com/office/powerpoint/2010/main" val="173833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ravokotnik 16">
            <a:extLst>
              <a:ext uri="{FF2B5EF4-FFF2-40B4-BE49-F238E27FC236}">
                <a16:creationId xmlns:a16="http://schemas.microsoft.com/office/drawing/2014/main" id="{3DF6931F-4C43-4246-B86C-4E9C2C7A421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27" name="Pravokotnik 15">
            <a:extLst>
              <a:ext uri="{FF2B5EF4-FFF2-40B4-BE49-F238E27FC236}">
                <a16:creationId xmlns:a16="http://schemas.microsoft.com/office/drawing/2014/main" id="{91C458EB-4106-446B-9BB9-B99D7717262D}"/>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28" name="Pravokotnik 17">
            <a:extLst>
              <a:ext uri="{FF2B5EF4-FFF2-40B4-BE49-F238E27FC236}">
                <a16:creationId xmlns:a16="http://schemas.microsoft.com/office/drawing/2014/main" id="{DA793975-340A-4497-AC90-038E01ACCDD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1029" name="Pravokotnik 18">
            <a:extLst>
              <a:ext uri="{FF2B5EF4-FFF2-40B4-BE49-F238E27FC236}">
                <a16:creationId xmlns:a16="http://schemas.microsoft.com/office/drawing/2014/main" id="{909F94FD-B0D0-41EC-9C1E-1445662D7E0E}"/>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en-US" altLang="sl-SI"/>
          </a:p>
        </p:txBody>
      </p:sp>
      <p:sp>
        <p:nvSpPr>
          <p:cNvPr id="9" name="Pravokotnik 8">
            <a:extLst>
              <a:ext uri="{FF2B5EF4-FFF2-40B4-BE49-F238E27FC236}">
                <a16:creationId xmlns:a16="http://schemas.microsoft.com/office/drawing/2014/main" id="{3D143BD1-2466-4DEB-AF21-13925AF7968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Ograda datuma 13">
            <a:extLst>
              <a:ext uri="{FF2B5EF4-FFF2-40B4-BE49-F238E27FC236}">
                <a16:creationId xmlns:a16="http://schemas.microsoft.com/office/drawing/2014/main" id="{A9B0D195-998C-4E62-A45E-68A40BA118D5}"/>
              </a:ext>
            </a:extLst>
          </p:cNvPr>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1E7201D6-BBAC-47CA-B8F9-10BAC40BFAEE}" type="datetimeFigureOut">
              <a:rPr lang="sl-SI"/>
              <a:pPr>
                <a:defRPr/>
              </a:pPr>
              <a:t>31. 05. 2019</a:t>
            </a:fld>
            <a:endParaRPr lang="sl-SI"/>
          </a:p>
        </p:txBody>
      </p:sp>
      <p:sp>
        <p:nvSpPr>
          <p:cNvPr id="3" name="Ograda noge 2">
            <a:extLst>
              <a:ext uri="{FF2B5EF4-FFF2-40B4-BE49-F238E27FC236}">
                <a16:creationId xmlns:a16="http://schemas.microsoft.com/office/drawing/2014/main" id="{6F2147BE-C47F-49BB-8284-C94379814ECD}"/>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sl-SI"/>
          </a:p>
        </p:txBody>
      </p:sp>
      <p:sp>
        <p:nvSpPr>
          <p:cNvPr id="8" name="Pravokotnik 7">
            <a:extLst>
              <a:ext uri="{FF2B5EF4-FFF2-40B4-BE49-F238E27FC236}">
                <a16:creationId xmlns:a16="http://schemas.microsoft.com/office/drawing/2014/main" id="{0DC0A592-3E82-43E7-87F6-D7943929766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aven konektor 9">
            <a:extLst>
              <a:ext uri="{FF2B5EF4-FFF2-40B4-BE49-F238E27FC236}">
                <a16:creationId xmlns:a16="http://schemas.microsoft.com/office/drawing/2014/main" id="{FF65BBE8-4E01-4B1D-9B8A-1037AAD98C97}"/>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a 11">
            <a:extLst>
              <a:ext uri="{FF2B5EF4-FFF2-40B4-BE49-F238E27FC236}">
                <a16:creationId xmlns:a16="http://schemas.microsoft.com/office/drawing/2014/main" id="{A2AB938B-241B-4EB0-B9B9-1DB63625D7B1}"/>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a 14">
            <a:extLst>
              <a:ext uri="{FF2B5EF4-FFF2-40B4-BE49-F238E27FC236}">
                <a16:creationId xmlns:a16="http://schemas.microsoft.com/office/drawing/2014/main" id="{010D356F-B029-42ED-8A2F-F6639C8191A5}"/>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grada številke diapozitiva 22">
            <a:extLst>
              <a:ext uri="{FF2B5EF4-FFF2-40B4-BE49-F238E27FC236}">
                <a16:creationId xmlns:a16="http://schemas.microsoft.com/office/drawing/2014/main" id="{4F1A760D-9A86-406C-ACE7-538F6C0E0A3C}"/>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89006F"/>
                </a:solidFill>
              </a:defRPr>
            </a:lvl1pPr>
          </a:lstStyle>
          <a:p>
            <a:fld id="{37AF011D-F20B-4550-A9BB-BA8828D9402A}" type="slidenum">
              <a:rPr lang="sl-SI" altLang="sl-SI"/>
              <a:pPr/>
              <a:t>‹#›</a:t>
            </a:fld>
            <a:endParaRPr lang="sl-SI" altLang="sl-SI"/>
          </a:p>
        </p:txBody>
      </p:sp>
      <p:sp>
        <p:nvSpPr>
          <p:cNvPr id="1038" name="Ograda naslova 21">
            <a:extLst>
              <a:ext uri="{FF2B5EF4-FFF2-40B4-BE49-F238E27FC236}">
                <a16:creationId xmlns:a16="http://schemas.microsoft.com/office/drawing/2014/main" id="{9D9D1AC4-40DD-449B-BE98-D150DF891370}"/>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altLang="sl-SI"/>
              <a:t>Kliknite, če želite urediti slog naslova matrice</a:t>
            </a:r>
            <a:endParaRPr lang="en-US" altLang="sl-SI"/>
          </a:p>
        </p:txBody>
      </p:sp>
      <p:sp>
        <p:nvSpPr>
          <p:cNvPr id="1039" name="Ograda besedila 12">
            <a:extLst>
              <a:ext uri="{FF2B5EF4-FFF2-40B4-BE49-F238E27FC236}">
                <a16:creationId xmlns:a16="http://schemas.microsoft.com/office/drawing/2014/main" id="{6B124CB8-DD2C-42AB-99B4-4357E37FEA8E}"/>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fontAlgn="base">
        <a:spcBef>
          <a:spcPct val="0"/>
        </a:spcBef>
        <a:spcAft>
          <a:spcPct val="0"/>
        </a:spcAft>
        <a:defRPr sz="3300" kern="1200">
          <a:solidFill>
            <a:srgbClr val="89006F"/>
          </a:solidFill>
          <a:latin typeface="+mj-lt"/>
          <a:ea typeface="+mj-ea"/>
          <a:cs typeface="+mj-cs"/>
        </a:defRPr>
      </a:lvl1pPr>
      <a:lvl2pPr algn="ctr" rtl="0" fontAlgn="base">
        <a:spcBef>
          <a:spcPct val="0"/>
        </a:spcBef>
        <a:spcAft>
          <a:spcPct val="0"/>
        </a:spcAft>
        <a:defRPr sz="3300">
          <a:solidFill>
            <a:srgbClr val="89006F"/>
          </a:solidFill>
          <a:latin typeface="Georgia" panose="02040502050405020303" pitchFamily="18" charset="0"/>
        </a:defRPr>
      </a:lvl2pPr>
      <a:lvl3pPr algn="ctr" rtl="0" fontAlgn="base">
        <a:spcBef>
          <a:spcPct val="0"/>
        </a:spcBef>
        <a:spcAft>
          <a:spcPct val="0"/>
        </a:spcAft>
        <a:defRPr sz="3300">
          <a:solidFill>
            <a:srgbClr val="89006F"/>
          </a:solidFill>
          <a:latin typeface="Georgia" panose="02040502050405020303" pitchFamily="18" charset="0"/>
        </a:defRPr>
      </a:lvl3pPr>
      <a:lvl4pPr algn="ctr" rtl="0" fontAlgn="base">
        <a:spcBef>
          <a:spcPct val="0"/>
        </a:spcBef>
        <a:spcAft>
          <a:spcPct val="0"/>
        </a:spcAft>
        <a:defRPr sz="3300">
          <a:solidFill>
            <a:srgbClr val="89006F"/>
          </a:solidFill>
          <a:latin typeface="Georgia" panose="02040502050405020303" pitchFamily="18" charset="0"/>
        </a:defRPr>
      </a:lvl4pPr>
      <a:lvl5pPr algn="ctr" rtl="0" fontAlgn="base">
        <a:spcBef>
          <a:spcPct val="0"/>
        </a:spcBef>
        <a:spcAft>
          <a:spcPct val="0"/>
        </a:spcAft>
        <a:defRPr sz="3300">
          <a:solidFill>
            <a:srgbClr val="89006F"/>
          </a:solidFill>
          <a:latin typeface="Georgia" panose="02040502050405020303" pitchFamily="18" charset="0"/>
        </a:defRPr>
      </a:lvl5pPr>
      <a:lvl6pPr marL="457200" algn="ctr" rtl="0" fontAlgn="base">
        <a:spcBef>
          <a:spcPct val="0"/>
        </a:spcBef>
        <a:spcAft>
          <a:spcPct val="0"/>
        </a:spcAft>
        <a:defRPr sz="3300">
          <a:solidFill>
            <a:srgbClr val="89006F"/>
          </a:solidFill>
          <a:latin typeface="Georgia" panose="02040502050405020303" pitchFamily="18" charset="0"/>
        </a:defRPr>
      </a:lvl6pPr>
      <a:lvl7pPr marL="914400" algn="ctr" rtl="0" fontAlgn="base">
        <a:spcBef>
          <a:spcPct val="0"/>
        </a:spcBef>
        <a:spcAft>
          <a:spcPct val="0"/>
        </a:spcAft>
        <a:defRPr sz="3300">
          <a:solidFill>
            <a:srgbClr val="89006F"/>
          </a:solidFill>
          <a:latin typeface="Georgia" panose="02040502050405020303" pitchFamily="18" charset="0"/>
        </a:defRPr>
      </a:lvl7pPr>
      <a:lvl8pPr marL="1371600" algn="ctr" rtl="0" fontAlgn="base">
        <a:spcBef>
          <a:spcPct val="0"/>
        </a:spcBef>
        <a:spcAft>
          <a:spcPct val="0"/>
        </a:spcAft>
        <a:defRPr sz="3300">
          <a:solidFill>
            <a:srgbClr val="89006F"/>
          </a:solidFill>
          <a:latin typeface="Georgia" panose="02040502050405020303" pitchFamily="18" charset="0"/>
        </a:defRPr>
      </a:lvl8pPr>
      <a:lvl9pPr marL="1828800" algn="ctr" rtl="0" fontAlgn="base">
        <a:spcBef>
          <a:spcPct val="0"/>
        </a:spcBef>
        <a:spcAft>
          <a:spcPct val="0"/>
        </a:spcAft>
        <a:defRPr sz="3300">
          <a:solidFill>
            <a:srgbClr val="89006F"/>
          </a:solidFill>
          <a:latin typeface="Georgia" panose="02040502050405020303" pitchFamily="18" charset="0"/>
        </a:defRPr>
      </a:lvl9pPr>
    </p:titleStyle>
    <p:bodyStyle>
      <a:lvl1pPr marL="273050" indent="-273050" algn="l" rtl="0" fontAlgn="base">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9C007F"/>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68007F"/>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005BD3"/>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l.wikipedia.org/wiki/Slika:Panolyonpont.jpg"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l.wikipedia.org/wiki/Slika:Lyon_dot.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l.wikipedia.org/wiki/Slika:Toulouse_-_Panorama.jpg"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l.wikipedia.org/wiki/Slika:Garonne_Toulouse.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sl.wikipedia.org/wiki/Slika:Paris_map.png" TargetMode="External"/><Relationship Id="rId5" Type="http://schemas.openxmlformats.org/officeDocument/2006/relationships/image" Target="../media/image39.jpeg"/><Relationship Id="rId4" Type="http://schemas.openxmlformats.org/officeDocument/2006/relationships/hyperlink" Target="http://sl.wikipedia.org/wiki/Slika:Tour_eiffel_at_sunrise_from_the_trocadero.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l.wikipedia.org/wiki/Slika:Flag_of_France.svg" TargetMode="External"/><Relationship Id="rId1" Type="http://schemas.openxmlformats.org/officeDocument/2006/relationships/slideLayout" Target="../slideLayouts/slideLayout2.xml"/><Relationship Id="rId6" Type="http://schemas.openxmlformats.org/officeDocument/2006/relationships/hyperlink" Target="http://sl.wikipedia.org/wiki/Slika:Location_France_EU_Europe.png" TargetMode="External"/><Relationship Id="rId5" Type="http://schemas.openxmlformats.org/officeDocument/2006/relationships/image" Target="../media/image8.png"/><Relationship Id="rId4" Type="http://schemas.openxmlformats.org/officeDocument/2006/relationships/hyperlink" Target="http://sl.wikipedia.org/wiki/Slika:Armoiries_r%C3%A9publique_fran%C3%A7aise.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l.wikipedia.org/wiki/Slika:Marseille_Panorama_NDDLG_NorthWest_JD_12082007.jp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2DA49E-2FE3-4944-8B1E-C178E3925577}"/>
              </a:ext>
            </a:extLst>
          </p:cNvPr>
          <p:cNvSpPr>
            <a:spLocks noGrp="1"/>
          </p:cNvSpPr>
          <p:nvPr>
            <p:ph type="ctrTitle"/>
          </p:nvPr>
        </p:nvSpPr>
        <p:spPr>
          <a:xfrm>
            <a:off x="1714480" y="785794"/>
            <a:ext cx="5672150" cy="114300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sl-SI" sz="6000" b="1" dirty="0">
                <a:ln/>
                <a:solidFill>
                  <a:schemeClr val="accent3"/>
                </a:solidFill>
                <a:effectLst>
                  <a:reflection blurRad="6350" stA="60000" endA="900" endPos="58000" dir="5400000" sy="-100000" algn="bl" rotWithShape="0"/>
                </a:effectLst>
              </a:rPr>
              <a:t>FRANCIJA</a:t>
            </a:r>
          </a:p>
        </p:txBody>
      </p:sp>
      <p:pic>
        <p:nvPicPr>
          <p:cNvPr id="39940" name="Picture 4" descr="http://t0.gstatic.com/images?q=tbn:ANd9GcTRhNNzFVJOGFPIvIB7sACobBgnSY0IQcV4mfyb19m77j0P13UQtg">
            <a:extLst>
              <a:ext uri="{FF2B5EF4-FFF2-40B4-BE49-F238E27FC236}">
                <a16:creationId xmlns:a16="http://schemas.microsoft.com/office/drawing/2014/main" id="{C70B8FA2-A6DF-4462-A2B1-342472341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786063"/>
            <a:ext cx="540543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0" fill="hold"/>
                                        <p:tgtEl>
                                          <p:spTgt spid="39940"/>
                                        </p:tgtEl>
                                        <p:attrNameLst>
                                          <p:attrName>ppt_w</p:attrName>
                                        </p:attrNameLst>
                                      </p:cBhvr>
                                      <p:tavLst>
                                        <p:tav tm="0" fmla="#ppt_w*sin(2.5*pi*$)">
                                          <p:val>
                                            <p:fltVal val="0"/>
                                          </p:val>
                                        </p:tav>
                                        <p:tav tm="100000">
                                          <p:val>
                                            <p:fltVal val="1"/>
                                          </p:val>
                                        </p:tav>
                                      </p:tavLst>
                                    </p:anim>
                                    <p:anim calcmode="lin" valueType="num">
                                      <p:cBhvr>
                                        <p:cTn id="8" dur="5000" fill="hold"/>
                                        <p:tgtEl>
                                          <p:spTgt spid="399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2881CA-6153-4B79-86C6-2E9A0B8CDC33}"/>
              </a:ext>
            </a:extLst>
          </p:cNvPr>
          <p:cNvSpPr>
            <a:spLocks noGrp="1"/>
          </p:cNvSpPr>
          <p:nvPr>
            <p:ph type="title"/>
          </p:nvPr>
        </p:nvSpPr>
        <p:spPr>
          <a:xfrm>
            <a:off x="357158" y="142852"/>
            <a:ext cx="8534400" cy="92869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sl-SI" sz="3600" b="1" dirty="0">
                <a:ln/>
                <a:solidFill>
                  <a:schemeClr val="accent3"/>
                </a:solidFill>
              </a:rPr>
              <a:t>LYON</a:t>
            </a:r>
            <a:endParaRPr lang="sl-SI" b="1" dirty="0">
              <a:ln/>
              <a:solidFill>
                <a:schemeClr val="accent3"/>
              </a:solidFill>
            </a:endParaRPr>
          </a:p>
        </p:txBody>
      </p:sp>
      <p:sp>
        <p:nvSpPr>
          <p:cNvPr id="3" name="Ograda vsebine 2">
            <a:extLst>
              <a:ext uri="{FF2B5EF4-FFF2-40B4-BE49-F238E27FC236}">
                <a16:creationId xmlns:a16="http://schemas.microsoft.com/office/drawing/2014/main" id="{BC79E030-1C44-4C1F-9EDE-B71EF21DC9A5}"/>
              </a:ext>
            </a:extLst>
          </p:cNvPr>
          <p:cNvSpPr>
            <a:spLocks noGrp="1"/>
          </p:cNvSpPr>
          <p:nvPr>
            <p:ph sz="quarter" idx="1"/>
          </p:nvPr>
        </p:nvSpPr>
        <p:spPr>
          <a:xfrm>
            <a:off x="214313" y="1571625"/>
            <a:ext cx="8501062" cy="4813300"/>
          </a:xfrm>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fontAlgn="auto">
              <a:spcAft>
                <a:spcPts val="0"/>
              </a:spcAft>
              <a:buFont typeface="Wingdings 2"/>
              <a:buChar char=""/>
              <a:defRPr/>
            </a:pPr>
            <a:endParaRPr lang="sl-SI" sz="2400" dirty="0"/>
          </a:p>
          <a:p>
            <a:pPr marL="274320" indent="-274320" fontAlgn="auto">
              <a:spcAft>
                <a:spcPts val="0"/>
              </a:spcAft>
              <a:buFont typeface="Wingdings 2"/>
              <a:buChar char=""/>
              <a:defRPr/>
            </a:pPr>
            <a:r>
              <a:rPr lang="sl-SI" sz="2400" dirty="0">
                <a:solidFill>
                  <a:schemeClr val="accent1"/>
                </a:solidFill>
              </a:rPr>
              <a:t>Lyon - (472.305)</a:t>
            </a:r>
          </a:p>
          <a:p>
            <a:pPr marL="274320" indent="-274320" fontAlgn="auto">
              <a:spcAft>
                <a:spcPts val="0"/>
              </a:spcAft>
              <a:buFont typeface="Wingdings 2"/>
              <a:buNone/>
              <a:defRPr/>
            </a:pPr>
            <a:r>
              <a:rPr lang="sl-SI" sz="2400" dirty="0">
                <a:solidFill>
                  <a:schemeClr val="accent1"/>
                </a:solidFill>
              </a:rPr>
              <a:t>   Lyon se nahaja v vzhodni Franciji v severnem delu doline reke Rone. </a:t>
            </a:r>
          </a:p>
        </p:txBody>
      </p:sp>
      <p:pic>
        <p:nvPicPr>
          <p:cNvPr id="4" name="Picture 2" descr="http://upload.wikimedia.org/wikipedia/commons/thumb/e/e3/Panolyonpont.jpg/800px-Panolyonpont.jpg">
            <a:hlinkClick r:id="rId2"/>
            <a:extLst>
              <a:ext uri="{FF2B5EF4-FFF2-40B4-BE49-F238E27FC236}">
                <a16:creationId xmlns:a16="http://schemas.microsoft.com/office/drawing/2014/main" id="{7C800D1E-05D8-4E5C-8D17-D2D1913D9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786188"/>
            <a:ext cx="4714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uščica dol 4">
            <a:extLst>
              <a:ext uri="{FF2B5EF4-FFF2-40B4-BE49-F238E27FC236}">
                <a16:creationId xmlns:a16="http://schemas.microsoft.com/office/drawing/2014/main" id="{6A861933-621D-43FB-9C13-5579C600C559}"/>
              </a:ext>
            </a:extLst>
          </p:cNvPr>
          <p:cNvSpPr/>
          <p:nvPr/>
        </p:nvSpPr>
        <p:spPr>
          <a:xfrm>
            <a:off x="1500188" y="3214688"/>
            <a:ext cx="357187"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2466" name="Picture 2" descr="Lega">
            <a:hlinkClick r:id="rId4" tooltip="Lega"/>
            <a:extLst>
              <a:ext uri="{FF2B5EF4-FFF2-40B4-BE49-F238E27FC236}">
                <a16:creationId xmlns:a16="http://schemas.microsoft.com/office/drawing/2014/main" id="{26722C51-8249-4AF9-AC34-6BD810371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214688"/>
            <a:ext cx="324167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8" presetClass="entr" presetSubtype="0" accel="10000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p:cTn id="18" dur="500" fill="hold"/>
                                        <p:tgtEl>
                                          <p:spTgt spid="3">
                                            <p:bg/>
                                          </p:spTgt>
                                        </p:tgtEl>
                                        <p:attrNameLst>
                                          <p:attrName>ppt_w</p:attrName>
                                        </p:attrNameLst>
                                      </p:cBhvr>
                                      <p:tavLst>
                                        <p:tav tm="0">
                                          <p:val>
                                            <p:strVal val="#ppt_w*2.5"/>
                                          </p:val>
                                        </p:tav>
                                        <p:tav tm="100000">
                                          <p:val>
                                            <p:strVal val="#ppt_w"/>
                                          </p:val>
                                        </p:tav>
                                      </p:tavLst>
                                    </p:anim>
                                    <p:anim calcmode="lin" valueType="num">
                                      <p:cBhvr>
                                        <p:cTn id="19" dur="500" fill="hold"/>
                                        <p:tgtEl>
                                          <p:spTgt spid="3">
                                            <p:bg/>
                                          </p:spTgt>
                                        </p:tgtEl>
                                        <p:attrNameLst>
                                          <p:attrName>ppt_h</p:attrName>
                                        </p:attrNameLst>
                                      </p:cBhvr>
                                      <p:tavLst>
                                        <p:tav tm="0">
                                          <p:val>
                                            <p:strVal val="#ppt_h*0.01"/>
                                          </p:val>
                                        </p:tav>
                                        <p:tav tm="100000">
                                          <p:val>
                                            <p:strVal val="#ppt_h"/>
                                          </p:val>
                                        </p:tav>
                                      </p:tavLst>
                                    </p:anim>
                                    <p:anim calcmode="lin" valueType="num">
                                      <p:cBhvr>
                                        <p:cTn id="20" dur="500" fill="hold"/>
                                        <p:tgtEl>
                                          <p:spTgt spid="3">
                                            <p:bg/>
                                          </p:spTgt>
                                        </p:tgtEl>
                                        <p:attrNameLst>
                                          <p:attrName>ppt_x</p:attrName>
                                        </p:attrNameLst>
                                      </p:cBhvr>
                                      <p:tavLst>
                                        <p:tav tm="0">
                                          <p:val>
                                            <p:strVal val="#ppt_x"/>
                                          </p:val>
                                        </p:tav>
                                        <p:tav tm="100000">
                                          <p:val>
                                            <p:strVal val="#ppt_x"/>
                                          </p:val>
                                        </p:tav>
                                      </p:tavLst>
                                    </p:anim>
                                    <p:anim calcmode="lin" valueType="num">
                                      <p:cBhvr>
                                        <p:cTn id="21" dur="500" fill="hold"/>
                                        <p:tgtEl>
                                          <p:spTgt spid="3">
                                            <p:bg/>
                                          </p:spTgt>
                                        </p:tgtEl>
                                        <p:attrNameLst>
                                          <p:attrName>ppt_y</p:attrName>
                                        </p:attrNameLst>
                                      </p:cBhvr>
                                      <p:tavLst>
                                        <p:tav tm="0">
                                          <p:val>
                                            <p:strVal val="#ppt_h+1"/>
                                          </p:val>
                                        </p:tav>
                                        <p:tav tm="100000">
                                          <p:val>
                                            <p:strVal val="#ppt_y"/>
                                          </p:val>
                                        </p:tav>
                                      </p:tavLst>
                                    </p:anim>
                                    <p:animEffect transition="in" filter="fade">
                                      <p:cBhvr>
                                        <p:cTn id="22" dur="500"/>
                                        <p:tgtEl>
                                          <p:spTgt spid="3">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fade">
                                      <p:cBhvr>
                                        <p:cTn id="30" dur="10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62466"/>
                                        </p:tgtEl>
                                        <p:attrNameLst>
                                          <p:attrName>style.visibility</p:attrName>
                                        </p:attrNameLst>
                                      </p:cBhvr>
                                      <p:to>
                                        <p:strVal val="visible"/>
                                      </p:to>
                                    </p:set>
                                    <p:animScale>
                                      <p:cBhvr>
                                        <p:cTn id="35" dur="1000" decel="50000" fill="hold">
                                          <p:stCondLst>
                                            <p:cond delay="0"/>
                                          </p:stCondLst>
                                        </p:cTn>
                                        <p:tgtEl>
                                          <p:spTgt spid="624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2466"/>
                                        </p:tgtEl>
                                        <p:attrNameLst>
                                          <p:attrName>ppt_x</p:attrName>
                                          <p:attrName>ppt_y</p:attrName>
                                        </p:attrNameLst>
                                      </p:cBhvr>
                                    </p:animMotion>
                                    <p:animEffect transition="in" filter="fade">
                                      <p:cBhvr>
                                        <p:cTn id="37" dur="1000"/>
                                        <p:tgtEl>
                                          <p:spTgt spid="624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p:cTn id="42"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43"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4"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45"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46" dur="500"/>
                                        <p:tgtEl>
                                          <p:spTgt spid="3">
                                            <p:txEl>
                                              <p:pRg st="1" end="1"/>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50"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51"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52"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5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F26C6F-FEDF-4C53-9FD0-7FEC97CCB8C0}"/>
              </a:ext>
            </a:extLst>
          </p:cNvPr>
          <p:cNvSpPr>
            <a:spLocks noGrp="1"/>
          </p:cNvSpPr>
          <p:nvPr>
            <p:ph type="title"/>
          </p:nvPr>
        </p:nvSpPr>
        <p:spPr>
          <a:xfrm>
            <a:off x="301752" y="228600"/>
            <a:ext cx="8534400" cy="758952"/>
          </a:xfrm>
        </p:spPr>
        <p:txBody>
          <a:bodyPr>
            <a:normAutofit/>
          </a:bodyPr>
          <a:lstStyle/>
          <a:p>
            <a:pPr fontAlgn="auto">
              <a:spcAft>
                <a:spcPts val="0"/>
              </a:spcAft>
              <a:defRPr/>
            </a:pPr>
            <a:r>
              <a:rPr lang="sl-SI" sz="3600" dirty="0"/>
              <a:t> </a:t>
            </a:r>
            <a:r>
              <a:rPr lang="sl-SI"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TOULOUSE</a:t>
            </a:r>
            <a:endParaRPr lang="sl-SI"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Ograda vsebine 2">
            <a:extLst>
              <a:ext uri="{FF2B5EF4-FFF2-40B4-BE49-F238E27FC236}">
                <a16:creationId xmlns:a16="http://schemas.microsoft.com/office/drawing/2014/main" id="{BB408F15-38DC-4447-B730-8C0CC7718A0B}"/>
              </a:ext>
            </a:extLst>
          </p:cNvPr>
          <p:cNvSpPr>
            <a:spLocks noGrp="1"/>
          </p:cNvSpPr>
          <p:nvPr>
            <p:ph sz="quarter" idx="1"/>
          </p:nvPr>
        </p:nvSpPr>
        <p:spPr>
          <a:xfrm>
            <a:off x="301625" y="1527175"/>
            <a:ext cx="8504238" cy="4572000"/>
          </a:xfrm>
        </p:spPr>
        <p:txBody>
          <a:bodyPr/>
          <a:lstStyle/>
          <a:p>
            <a:endParaRPr lang="sl-SI" altLang="sl-SI" sz="2400"/>
          </a:p>
          <a:p>
            <a:r>
              <a:rPr lang="sl-SI" altLang="sl-SI" sz="2400">
                <a:solidFill>
                  <a:schemeClr val="accent1"/>
                </a:solidFill>
              </a:rPr>
              <a:t>Toulouse - (444.000)</a:t>
            </a:r>
          </a:p>
          <a:p>
            <a:pPr>
              <a:buFont typeface="Wingdings 2" panose="05020102010507070707" pitchFamily="18" charset="2"/>
              <a:buNone/>
            </a:pPr>
            <a:r>
              <a:rPr lang="sl-SI" altLang="sl-SI" sz="2400">
                <a:solidFill>
                  <a:schemeClr val="accent1"/>
                </a:solidFill>
              </a:rPr>
              <a:t> Toulouse leži na bregovih reke Garone.</a:t>
            </a:r>
          </a:p>
          <a:p>
            <a:endParaRPr lang="sl-SI" altLang="sl-SI" sz="2400">
              <a:solidFill>
                <a:schemeClr val="accent1"/>
              </a:solidFill>
            </a:endParaRPr>
          </a:p>
        </p:txBody>
      </p:sp>
      <p:pic>
        <p:nvPicPr>
          <p:cNvPr id="23556" name="Picture 4" descr="http://upload.wikimedia.org/wikipedia/commons/thumb/9/9d/Toulouse_-_Panorama.jpg/800px-Toulouse_-_Panorama.jpg">
            <a:hlinkClick r:id="rId2"/>
            <a:extLst>
              <a:ext uri="{FF2B5EF4-FFF2-40B4-BE49-F238E27FC236}">
                <a16:creationId xmlns:a16="http://schemas.microsoft.com/office/drawing/2014/main" id="{EF523653-893F-4FE5-BB22-F675C8407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286125"/>
            <a:ext cx="5286375"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http://upload.wikimedia.org/wikipedia/commons/thumb/d/d3/Garonne_Toulouse.jpg/275px-Garonne_Toulouse.jpg">
            <a:hlinkClick r:id="rId4"/>
            <a:extLst>
              <a:ext uri="{FF2B5EF4-FFF2-40B4-BE49-F238E27FC236}">
                <a16:creationId xmlns:a16="http://schemas.microsoft.com/office/drawing/2014/main" id="{72EA63BB-D845-4227-B503-C4C529D19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1428750"/>
            <a:ext cx="26193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http://t3.gstatic.com/images?q=tbn:ANd9GcSQHNURMsdGHajDAq_NOq7v_t6_BX4xm2Hy0Ekyb-IRRlHyZ6-1">
            <a:extLst>
              <a:ext uri="{FF2B5EF4-FFF2-40B4-BE49-F238E27FC236}">
                <a16:creationId xmlns:a16="http://schemas.microsoft.com/office/drawing/2014/main" id="{1D957B39-6309-4C9E-8459-F48E883A0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88" y="3727450"/>
            <a:ext cx="250031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sna puščica 6">
            <a:extLst>
              <a:ext uri="{FF2B5EF4-FFF2-40B4-BE49-F238E27FC236}">
                <a16:creationId xmlns:a16="http://schemas.microsoft.com/office/drawing/2014/main" id="{6E9F772F-6417-4FE2-92AE-A6B4A8B49405}"/>
              </a:ext>
            </a:extLst>
          </p:cNvPr>
          <p:cNvSpPr/>
          <p:nvPr/>
        </p:nvSpPr>
        <p:spPr>
          <a:xfrm>
            <a:off x="5715000" y="2500313"/>
            <a:ext cx="500063"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800" decel="100000"/>
                                        <p:tgtEl>
                                          <p:spTgt spid="3">
                                            <p:txEl>
                                              <p:pRg st="2" end="2"/>
                                            </p:txEl>
                                          </p:spTgt>
                                        </p:tgtEl>
                                      </p:cBhvr>
                                    </p:animEffect>
                                    <p:anim calcmode="lin" valueType="num">
                                      <p:cBhvr>
                                        <p:cTn id="2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4EBFDA-DE27-4898-AD35-D18E8F826995}"/>
              </a:ext>
            </a:extLst>
          </p:cNvPr>
          <p:cNvSpPr>
            <a:spLocks noGrp="1"/>
          </p:cNvSpPr>
          <p:nvPr>
            <p:ph type="title"/>
          </p:nvPr>
        </p:nvSpPr>
        <p:spPr>
          <a:xfrm>
            <a:off x="214282" y="357166"/>
            <a:ext cx="8534400" cy="758952"/>
          </a:xfrm>
        </p:spPr>
        <p:txBody>
          <a:bodyPr>
            <a:normAutofit/>
          </a:bodyPr>
          <a:lstStyle/>
          <a:p>
            <a:pPr algn="l" fontAlgn="auto">
              <a:spcAft>
                <a:spcPts val="0"/>
              </a:spcAft>
              <a:defRPr/>
            </a:pPr>
            <a:r>
              <a:rPr lang="sl-SI" sz="4000" dirty="0">
                <a:solidFill>
                  <a:schemeClr val="tx1"/>
                </a:solidFill>
              </a:rPr>
              <a:t>        </a:t>
            </a:r>
            <a:r>
              <a:rPr lang="sl-SI"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PARIS</a:t>
            </a:r>
            <a:endParaRPr lang="sl-SI" sz="4000" dirty="0">
              <a:solidFill>
                <a:schemeClr val="tx1"/>
              </a:solidFill>
            </a:endParaRPr>
          </a:p>
        </p:txBody>
      </p:sp>
      <p:sp>
        <p:nvSpPr>
          <p:cNvPr id="3" name="Ograda vsebine 2">
            <a:extLst>
              <a:ext uri="{FF2B5EF4-FFF2-40B4-BE49-F238E27FC236}">
                <a16:creationId xmlns:a16="http://schemas.microsoft.com/office/drawing/2014/main" id="{5AC1AD97-B717-45D4-8AA2-3A49D0609F41}"/>
              </a:ext>
            </a:extLst>
          </p:cNvPr>
          <p:cNvSpPr>
            <a:spLocks noGrp="1"/>
          </p:cNvSpPr>
          <p:nvPr>
            <p:ph sz="quarter" idx="1"/>
          </p:nvPr>
        </p:nvSpPr>
        <p:spPr>
          <a:xfrm>
            <a:off x="142875" y="1527175"/>
            <a:ext cx="9001125" cy="5330825"/>
          </a:xfrm>
        </p:spPr>
        <p:txBody>
          <a:bodyPr>
            <a:normAutofit/>
          </a:bodyPr>
          <a:lstStyle/>
          <a:p>
            <a:pPr marL="274320" indent="-274320" fontAlgn="auto">
              <a:spcAft>
                <a:spcPts val="0"/>
              </a:spcAft>
              <a:buFont typeface="Wingdings 2"/>
              <a:buChar char=""/>
              <a:defRPr/>
            </a:pPr>
            <a:endParaRPr lang="sl-SI" sz="2400" dirty="0"/>
          </a:p>
          <a:p>
            <a:pPr marL="274320" indent="-274320" fontAlgn="auto">
              <a:spcAft>
                <a:spcPts val="0"/>
              </a:spcAft>
              <a:buFont typeface="Wingdings 2"/>
              <a:buChar char=""/>
              <a:defRPr/>
            </a:pPr>
            <a:r>
              <a:rPr lang="sl-SI" sz="2400" dirty="0">
                <a:solidFill>
                  <a:schemeClr val="accent3"/>
                </a:solidFill>
              </a:rPr>
              <a:t>glavno mesto </a:t>
            </a:r>
          </a:p>
          <a:p>
            <a:pPr marL="274320" indent="-274320" fontAlgn="auto">
              <a:spcAft>
                <a:spcPts val="0"/>
              </a:spcAft>
              <a:buFont typeface="Wingdings 2"/>
              <a:buChar char=""/>
              <a:defRPr/>
            </a:pPr>
            <a:r>
              <a:rPr lang="sl-SI" sz="2400" dirty="0">
                <a:solidFill>
                  <a:schemeClr val="accent3"/>
                </a:solidFill>
              </a:rPr>
              <a:t>največje mesto </a:t>
            </a:r>
          </a:p>
          <a:p>
            <a:pPr marL="274320" indent="-274320" fontAlgn="auto">
              <a:spcAft>
                <a:spcPts val="0"/>
              </a:spcAft>
              <a:buFont typeface="Wingdings 2"/>
              <a:buChar char=""/>
              <a:defRPr/>
            </a:pPr>
            <a:r>
              <a:rPr lang="sl-SI" sz="2400" dirty="0">
                <a:solidFill>
                  <a:schemeClr val="accent3"/>
                </a:solidFill>
              </a:rPr>
              <a:t>Število prebivalcev – 2.200.000</a:t>
            </a:r>
          </a:p>
          <a:p>
            <a:pPr marL="274320" indent="-274320" fontAlgn="auto">
              <a:spcAft>
                <a:spcPts val="0"/>
              </a:spcAft>
              <a:buFont typeface="Wingdings 2"/>
              <a:buChar char=""/>
              <a:defRPr/>
            </a:pPr>
            <a:endParaRPr lang="sl-SI" sz="2400" dirty="0">
              <a:solidFill>
                <a:schemeClr val="accent3"/>
              </a:solidFill>
            </a:endParaRPr>
          </a:p>
        </p:txBody>
      </p:sp>
      <p:pic>
        <p:nvPicPr>
          <p:cNvPr id="8194" name="Picture 2" descr="http://t1.gstatic.com/images?q=tbn:ANd9GcQ8uz2BmEoTOUR6gEF-3N69e22EaNpdmH5NxXZF8U5vdUT5bhEF5w">
            <a:extLst>
              <a:ext uri="{FF2B5EF4-FFF2-40B4-BE49-F238E27FC236}">
                <a16:creationId xmlns:a16="http://schemas.microsoft.com/office/drawing/2014/main" id="{D2A323DE-582B-4A76-B61E-ACB8598DB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357188"/>
            <a:ext cx="34290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ttp://t3.gstatic.com/images?q=tbn:ANd9GcSXAXxvxs3gV11GF99kWJ29aG6d0ew4SUyslLAu7YURwIK0pyo-3A">
            <a:extLst>
              <a:ext uri="{FF2B5EF4-FFF2-40B4-BE49-F238E27FC236}">
                <a16:creationId xmlns:a16="http://schemas.microsoft.com/office/drawing/2014/main" id="{1B8DE709-37E1-4A4A-9483-C5EF720B1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75"/>
            <a:ext cx="246697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http://upload.wikimedia.org/wikipedia/commons/thumb/a/af/Tour_eiffel_at_sunrise_from_the_trocadero.jpg/175px-Tour_eiffel_at_sunrise_from_the_trocadero.jpg">
            <a:hlinkClick r:id="rId4"/>
            <a:extLst>
              <a:ext uri="{FF2B5EF4-FFF2-40B4-BE49-F238E27FC236}">
                <a16:creationId xmlns:a16="http://schemas.microsoft.com/office/drawing/2014/main" id="{E603C241-0807-4934-9036-FB1C549C7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3500438"/>
            <a:ext cx="19304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Lega">
            <a:hlinkClick r:id="rId6" tooltip="Lega"/>
            <a:extLst>
              <a:ext uri="{FF2B5EF4-FFF2-40B4-BE49-F238E27FC236}">
                <a16:creationId xmlns:a16="http://schemas.microsoft.com/office/drawing/2014/main" id="{ECA30DFD-197A-4A7B-9F42-0C15341E6A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0" y="3786188"/>
            <a:ext cx="27146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AutoShape 2" descr="data:image/jpeg;base64,/9j/4AAQSkZJRgABAQAAAQABAAD/2wBDAAkGBwgHBgkIBwgKCgkLDRYPDQwMDRsUFRAWIB0iIiAdHx8kKDQsJCYxJx8fLT0tMTU3Ojo6Iys/RD84QzQ5Ojf/2wBDAQoKCg0MDRoPDxo3JR8lNzc3Nzc3Nzc3Nzc3Nzc3Nzc3Nzc3Nzc3Nzc3Nzc3Nzc3Nzc3Nzc3Nzc3Nzc3Nzc3Nzf/wAARCACwAR4DASIAAhEBAxEB/8QAGwAAAgMBAQEAAAAAAAAAAAAAAQMAAgUGBAf/xAA+EAABAwMDAgQDBgUCBAcAAAABAAIDBBESBSExBkETUWFxFCKBMkJSkaHwByOxwdEVohYkkuElMzRicrLx/8QAGgEBAQEBAQEBAAAAAAAAAAAAAAECAwQFBv/EACwRAAICAgEDAwIFBQAAAAAAAAABAhEDEiEEEzEFI1EiQTJhcZHwFDM0QoH/2gAMAwEAAhEDEQA/ABirBqYGqwav0R8kVgjgmhqtigE4I4puKOKAVihinYqYqATgoW7p2KmCATihgnYqYoBOKmKdghigE4oYJ2KmKAQWbIYJ+KBbYXSxQgtQxXpkifG9zJW4vabOF72PuqYonasNUIxQwT8UMUAnFDFPxQwQHnwQLfRejBAsQHnxULU8tQxQojH0QxTy1DFSwILUME8tQLUsogtVcV6MVUtSwILUMU8tVcFCmyGIhqaGqwarZkTijinYqYpYFYo4poajilgTipinYqYqWBOCGKfioWpYEYqYp2KGKWBOKmKdipilgRigWp+KGKWQRigQALu2b3KeWrI6jlbFBTseJMXyEnwwC44tJtYkAjjkrnmydvG5fB2wY+5kUPk9dNPJWQR1Mzg6WVoc8tFhl3TMVj9PSRCYxs+KBkjuGzsY2+JAJGJI+8P0W7iuXSZu7iUjp1eHtZXETigWp+KBavTZ5hGKBan4oFiWBGKmKcWoYoBOKBanYoYoBOKGKcWoYoUSWoFqeWquKgE4oFqdigWoBBaq4p5ahigNrDZHBODEcUs1QkMRwTsVMUslCQ1HFOxUxUstCsVMU3FTFLJQnFTFOwULUsCMFMU7FDFLFCcVMU7FTFLFCMUCxPxQLUslCCxZfUMTf9MkmcxpfBd7Cfumxb/Rx/NbeCyeqG/+CVHF/ltf/wCQ79vdcOpfsyv4O/S/3o/qePp6IvbNJLG3JjsGOLbODTYkcm2/ZbOKxulB/wCsZazQ5hFmYjg8Dt7fXut8sXH0+v6dUd/Uf8iQjFAtTsFMF7bPDQjFDFPLVXFLFCSxAtTi1DFWxQnFVLV6MVUtUsCS1AtTy30QwSy0IxQxTy1VxSy0IxQLU/FVxUsUJLVUsTy1VLUsUbgbZWDUzFENUs0KDUcU0NRxSyCsUMU7FTFAKxUxTsVMVAIxUxTsVMUAnFDFPxQxQCcVMU7FTFLAjFDFPxQxQCMVidYbaK+w5kaD5d+f35eS6EtWB1ldultAHMnPlYH9/wCOR5+qdYZHfpF70Tx9K5fFVzHNePsmznXI27+fuuixXOdJ3bqFSwxujGOzHblv2e/f9fpwupxXH09+zR39RXvsTihinFqGK9x4BJahinYoYoUSWoYp+KBagEYoFqeWqpalgSWoFqcWoYpZRBagWp5aq4pYEFqGKeWoFqWBBYqFq9JaqlqlijbxRxTMUcVmy0LspZNDUcUsUKxRxTA1HFLFCsVMU3FTFLFCsShZOxUxSxQnFTFNxUxSyUJxUsm4qYpYoTihZOxQLUsUKxXL9diT4CIwvxezJ/exAxFtu/zAj29l1uK5brV+MbY/Ea0+C9wBaTY5NsTbgbHfsvP1b9pnp6Ne6mZ3Skhfqz7kBgGDRaznHHl3bseLfXddliuR0J8kGqujnma+QzMa51iNywC3lfj9grsy1cPTn7R39SXuiC1QtTsUMV77Pn0ILVC1OLVC1LAgtQxTy1VLUsCcUC1OLUMUsCCEC1PLVUtSwJxQLU7FAtSyiS1VLSn4oYqWBBaq4p5aq4pZaNvFQNTLKWWLNFMUcVeyNksUUDUcVeygCWKKYqYpllLJZKFYqYptlMUsUKxUxTbIYpYF4oYpuKmKWQTihinYoFqWBJauS6tY2erljdTulDadgIYCTZzj2Hbb9T6LssVw+vh0mrV0oqWiOJzBYud8mLQXWx77nn/JXl6uX0Jfzwezolc2/wCeTx6W5jayWoFK35ZYn+K27ruv2dwRtb/9K70ttsvmulQSy0LnfEBhDC1jQHXBBJ5tbfIHf1PkvpkThLDHI0gh7Q4EcG4XH0+VRo7+ox+qymKBanFqGK+jZ8yhJahinYoYpYoTigWpxCBGyWKElqGKdiqlqWWhRaq4p5aq4pYoSWoFqcQqkKWKElqBauG6+6uk0ysdp2nyvFTGIpC5gBDPtFwdff7OBtxYm6p0p1ZWarrcMUFDPNBLAxtVLyI5RkXPvwG72x2428ljuq6N6OrO6LUMU4hVstWZo2bKwCNkQFy2N0VsjZWRTYupSyNlayICbCilkbK9lLJsSillLJllMVbJQuylkyyFk2JQuyFk2yFldhQuyBCbZVIU2GomVzImOfI8MY0XLidgF8q1PV43y1r/AIZ7mzyzb3PlYW9wBa/n2AXbde0UlTo8MsbpAKWqZO9rHlpewXBFwfUfWy4BspdFI52nVBLA02NVKQ4kj9LA9r87Dv8AO63K1JRPq+n4U4OT/lA0zUhSMdFFA+V5N3F+TR9kWNt/6dgPVfSemKuKs0OkdGbFkYYWHlttgD62sfqvm0TnOErjo9QHMs4B1TIbi4B4/tfk3XSdD08z9YE7aaanhigka8GVzg5xLMb3O+xd6XBXHpczjkSO/WYVLE5X4O6IQsmWQsvsbHw6FkIWTbIWTYUKsgQmEKWTYtCrKpCbZAhNhQshVsmkKtlLLQvFDFMsgQmwozp6DT46l+pTUcJqGRkOm8IF5ZbccXO3b6LM6Jjp29PQCnpxBZ72yNwxcXNcW3cPxWAuuiIWRpB8PVdZpfKoZO0ekjAT/ua5Zb5NVwaJaqkJpCqQrsZo10bKWVgF5tzvqABSysAiArsTUqjZWsjZNhqVsjZGyNk2JqCyllYBSy1sTUrZSytZSybjUpZCyuQhZNxqUshZXsgmw1OS/iLPNHofgU0uEr3tcbC5LQ4Cw/MfkvnVK3VK50cVIJpPGme5rIwC/wANrdzsDwXt7WP6rreu9QbLVytiZk+BwZkYyQ0AXO/G7nN3/wDb7Kv8NaVv+pOlHz+FRXLyN8pX3H+1lrr57ayZeT6kU8XT8HN1Ol6/SxmWaKqiD82ZSAtYC5pwFy0dw0c91sfw8rnx6yyOSd7mVEGJD3X+YcEf9Pv83ft3HWDC7pqvc1uRijE2NuQxwcR9QCPqvmOnvbQOg8EumFHUOYJMNwRwbDe/A9j6q5ahNNE6dvJjcZM+yFCyrTzMqII5ozdkjQ4exVjde9ZLVnzHCnQLIWRUKbjUqVUqx5QITcalCgVcqpATcupQoKxVXEDuFNyqBUoFEvZ5hLlmiiaDJI1gJABcbbnYKbl0YSsR5+H6xYOG1mnke7opL/0k/RX1/W2aOGukLC213NJs47jZo7/Lkfp+fL9S9Q08tZptTA+YNhLw57G4vaHtcO9t/kafY9lHMqid6VQhcLo/WT46aon1Scvc0AxxuYGmRubgcDfc9uB2v3XUaJr1Brkk7NPkMjobEixFwRz+eybk1OrBCsEjLyVg9ebc7aDgrLzl7uwCAklvuGpuVQPSEQkh5tuAr5q7k0GIpYcrb7bHfhNyaF1FUFQuV3JoWQVclMldxoWsghkpkE3JqQrG1bqXStLnfS1NWxlYGBzISHXde+Pa29lsZL531tFBLrb3S1NPkGMs2Ru7bWIF7jblcsubSJ6Omwd2dHOa1qTNRgYXTx4NAaWh97lxLjyLXuTx+Fdj0XJHR01TO6GcsmcxsHh073jwmizfmDfVcn8BRRxuxdS+C62RDD81r2+9+ElaMGt1UEMUEWqMZEwABrWkWF+2/svEsri7SPqT6faOraO6qq+nqKeaB9NXlssbmOtRS8EEfhXyZ8rKeWojc9lNUgB0j3Zgh7fl/Dcb4/n53XRf8RVzXXOrNB2B+Q+vr52WbPFSVlRO+d9O+V4vITG65237/iaPyVedy/EjOPpO3aTXJ0nTvV2mUemw02pVAhkLrQhrJH5NJ23se9xuu0uPNfJYoKCJ4MMlOwi5GLDsbXH+66+psY0saRvtz5r04M2yo8fV9OoPb5LSVEUf2nheZ1aHH+WT+ScYWH7jfyUbG1vDQPou+x5EqE+PKBsQfobqzpKgizWt97o1E8FJCZqqaKGJvL5XhrR9Tsl0lfSVni/CTxy+C8skLT9lyzwa2fgZF4jN3PuVbIe6mTT3Cpk3zWk15Mu2CUg7G/0XmkaAW5PID3Yj3PC9Zta6x+pJJhpcop6V0zyPlPh+IGuG4Lmje23I48k2FUjz1GsabSsylm8MukMTXS/K3Mep2tx83G91kdV69RyaPSyUVUxs8jxLDubOxcQWmw72IuO4Hbn5cC8zSGWIPDnWZLuTESbgg3GWw4Nxa/ur1UvjsnbFLIadkvyuEYaZBewJYNrjbe/e3dUzYKyulxMXxlTMS4+IJibZBx3G99+b7bn6qh1N8lG2OoeJXRSBzHPuXBpIyaD5bcH1XklZjiH47DYt4N9/Iccc8psdEPhS5z25ODiGnf7txuODzslEsNVUSSzsqJYmsLsgAG2bsTe31v8AVbGm/GSVj2NeQ/wg7OSV8Zx4AJb6WsD2F1iwTNcwskeS1zbNDtw29rkX4W9PMxmkQVtZ8PLG6QwMJgycSzbd1iDtbceaCrPuLamJzsRNGSeweLpwcvir9Rq4nuLiWSWxJvewta39E2m17U2ud/zk9zzd53XgU5fB9Z9NH7M+wPrqaM4vqImnyc8BPD7i44K+Lv1R0pvO4/O4Xd5LotM6mqWHw/HjxyDQ0m/oLbGw/sE7leTL6b4PpAek1tWaWjnqGxOlMUbniNvLrC9gsbRNXNTG5tSbOYN3uAA9d/33Xjrus6KnqfAixeWn5jI8MHtv391VkT8HKWFx4Zha5/Eb4qlnoqfT3RiZmJldMDZpIadrd72vfjf0Xt/hsyZlXU1EtRU+G9zohG4PLHPFjcu4uBfblc91HBS6nU/FNliiv9vKdri/cnc2udy7knaw23vt9N9T09IYqeshaGEj+cyVrwCBYOIvf7JsbeQ9V0b+DOvB9HMnkqGQ34WFD1Pp8h3eWt3+YkdvQG69b9aoI6ZlS6oAjcbAgb39lnuIPE19jSimZKzJjmubuLtNxsbK9wuW0XqHR2UUUVNaFjgX4NjsGlzi48epXo6g6mptHpwWujlqH2wiyO4JtfZXcnbZu1FTBTMD6maOFhNg6R4aL+VymBwIBBuDwfNfIf4idRx9Q6DTUkNNIx7q1pwJBJAa4dvUr6hRyU7aSFtK5hgYwNjLOMRsLfktbcWZ05oOsanDpWnTVk7mhsbTa55PYL5LV6vBVag4zQvfUyyAZlhuTfbe/mTa3qug6n1Jus63T6dGSYInEuOeLXkAk7+wP6rnmGF1RU6vK50f8x7KeMvDQ1oG9jwSBtcfTdcZvbye/BB41+bHVQImETYIW0tObGWR7hc7XNtrbZNuTwW2Nl4Z9S0WlbjUBrnN2IY1+3y249RcDfjbi6Oh02t9RajMdPe2npozj47mnGMeYvvkfTceY5W7030zpE1XUwahE+skhmczxJZXC9id7NItx688q6Rivrf7El1EpN9tX+pzses6DUEsxsX3F3NcOQBx32AHsPJegvbI8zUDKWoDiXObk5pIJvze1jZoJI3DTzsB3c3RnTUrMDprG/LiCyV4IH/Uub1noWehY+o0CqklABJglN3i/JY7z49duTwdKEPs3/05LqJ/7L9jLqqujpJWRvgeTK3MAx+ZueXA8gX28iey7jozXYq3T3QTOdG+BuQ8YBpDPXc8L5vRVprYWUuoNk8eNxMZacRI8XuwjaxNvrt359WnVD5IpHxxCXAPbIJHGz2W3aQebg8e/nZYUdWd8jWSNH2XK+4PKqSvFptZDV0ME1K0NicwYtaNm7cfRGevpYATNURsx5ycF13PA8bTo5X+KsLKjQGDxCJIpRIyPAkPOzTcji2f5kLh9G1jV9Ep3CgkcIiY2zZQh/hvIJDTfcckfQcFd71ZrlOypipIWxyzRDxXOM2LYz90Hm+4DrH8LfO44/SJYtJe7KSGqp5LGSGaW7HkOyF9jexsd/LutqXHJnU+m6FJWTaTTy6g4GeQF5sALNJJaDba9rcL33XNdPdR0VTGylJZFI02Y1rsmkb8Gw9knWero6XUPhaOSGVzAWyB33Xe48vJZ2oqhZ1d7Lx6mI30krHjJ2BLWCQsJPbcLDpusKN1M59TZrwbBrDcu9fRL1bqWlk0+X4KaXxBHe8QDnNJGwtfn6HhRTvwV468nJdTyQVkNMJ3RUlTTStjcwRFsoYLAOItcAXuLG1vPYriqjxaWtdHaWzCTGZAWktuTe3YHddSzqQaVHDTVOnwzOgl8SJ0mJOzSLE9iHAG/IuQuY1bWJdT1CSoe3BrnZiMOJDHEC9rk9wF3jdcnnnVinQkRNl2YMji03JsCBe9t9/6L1UtOx3hMqJY2NljJ8WQuAa29hvxfa36dlmh5ebPc8tAIbY8KTz+NJdl2t2AFgLben7+t1tIx+Y5gPwUv8lps8DxTe7Tfgdje/vtftv64zU1G4LcYwG3DxEG3J2ttzY/l2WbDUzRRSxsfaOSxe2wIOxtsgyaVpJa94JHLXkFWhaN2KYS3cOGk3uOLbpkU2xLe/PqpBTzuZIxjYci8DFsgt3vxf0/NXdBP8OZGNieQRk0PAI/ZuvC0vB9WM3VlpnOdE0jZwO1jsjG8Blhcgcb7LxVMWpCBjnwtYCfku8AEcE8r30enVbqWo8SJxqCW+Bi8EEAHK+/t9VHFKPLCntLiy9XqVQ6OOF0jxE0AYjZpsdifPstbpaKCtdUvqIY5QzEATMDsSb3/oFj19DKyYijfEGNIBDn3tYWJJ9xf2IWzoD20sUrZ3xiR7xYZXuAP83UUVXBmS5ts33aXpXhkOoKPHv/ACh/hZFcNK8GpbDQwB0THG/hNHAuN7J5rDM2ZjMQ1tgx5cLP9vZYtQTVUs0NPJGaifJrWizAeQRueNluMfk5yfwZsOrVjYS2GUtY4/dG/wD2XvZrFRJS4Sy2YDezr3/7rKj0bVKdxZ4bDe5FpmfNby3Sq1tUGvcIm4tacj4jdtr9imsZPg6qclG5GzT6m2OliIGTcGgfLcWsNrfTyXira180plaSWucDkdu/AA7LNDp2sZjZo2a1hByIxuPT05vtwlTVMmLQALOcCbm3t9OVtYnZh5oNG5DWzMqIxTOZG+MiZjnAn5m74ixuDuLLSk6z1WSIwAsEIYWFuJyIta+X632XJ1glpXNf4zZYy84ytDg2QAfabcC47L00zo2slbWB7Jo4g+NjGg5H5SASTtsR5rpOH0pJHBSuTdm26jc/UqSV5aM4HgtBJMd/ve4G+/f8l6tQo5XGkY1wLJGFkMbSXERiwJJ9d7/X2WPS1NNT+I6olmjkmpngkAEuJtjuQN/P1Hmun6u6t02opaN2hPlZUskNn+FbFuJB5915ZRybpJHuWTGovnydfpscFBQRU9KSY4xiXfid3PuSFj6BKBX15DtzUv493LhdL1jU6apZQ/6pJBHJ9tz5m4ZC5Bvx2Avfut3/AIqhikZLXVvxWIxcyJpabAm1nNLQSTbsUnGa4qzlCULbbo7n4xhkdEJRm0AloO4CD6mQRxujcD4zcoyTsRvv+h29PquJj62oGtwmppnQOc57WtkBcRty69787E+S5nWdbqa2rD4JcIb/ACtB+zfi5uexsd/Naissn+GjE+3FWpWbHWVNfU5p8gyVuJlDDvlc77bDb/6A91gyao98krmsY0yG7y3e77bke+5+q9c+r0VV046lc0jUGMa0SFp3cJL8+1lo6ZSdNaTFXGsq46tlm4MeHZH5L7AW7ki9+3rddVFpfUjPc+0fBiU2pVMkMbTPIwM+yGOLQD32H7/s7UdZrZ5Y/HqHvkAxBLrG/mT/AH9Fark0t2h0MtJb49uAqAxrmtDcXb78nZvHl6leJ0dK+Z96d7QCLuDiebHy9T+7WKCb5MOT+xs9P+Hq+oyyV8cUjmwhodJGOBb0t3XTN0fTQXeHSUpvc2MY3/T3XIdJu+G1GUS7MLXY5dhtz+S61+o08Xhta9rs9rgjb1Kk074NY6ox+qgNN06OSigbATLZ7o2hpLbE8rkGVnjPM7y4yONzvddf1Y5tdpEkNNKx7hK0kNN/Mf3XFRadVRuBxJF9xg769lqEU48mMkmpcGi2qEb8pCbO4XnrKmaZrrT3Ze+N7D97Jbqaulxa1hNwQLMd/heKWB9JO5k7yHgXxLT381qEF5JPK2qYqUb7DbgWFlW1iDYr2U8EldNHHHuXPxHYcX/OwXkcCNnbWPkuqPM1RDyAUyOFgwc6UBrt7X4SrE7i/sB3CrYA7uN7eS0icHo8Onaf/OuLKrYoy2/iYnixIKQO3mCrhrbOtfYj3VYP/9k=">
            <a:extLst>
              <a:ext uri="{FF2B5EF4-FFF2-40B4-BE49-F238E27FC236}">
                <a16:creationId xmlns:a16="http://schemas.microsoft.com/office/drawing/2014/main" id="{38498B9A-9363-4391-8D3A-E5D8EE1B7B12}"/>
              </a:ext>
            </a:extLst>
          </p:cNvPr>
          <p:cNvSpPr>
            <a:spLocks noChangeAspect="1" noChangeArrowheads="1"/>
          </p:cNvSpPr>
          <p:nvPr/>
        </p:nvSpPr>
        <p:spPr bwMode="auto">
          <a:xfrm>
            <a:off x="0" y="-800100"/>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24585" name="AutoShape 4" descr="data:image/jpeg;base64,/9j/4AAQSkZJRgABAQAAAQABAAD/2wBDAAkGBwgHBgkIBwgKCgkLDRYPDQwMDRsUFRAWIB0iIiAdHx8kKDQsJCYxJx8fLT0tMTU3Ojo6Iys/RD84QzQ5Ojf/2wBDAQoKCg0MDRoPDxo3JR8lNzc3Nzc3Nzc3Nzc3Nzc3Nzc3Nzc3Nzc3Nzc3Nzc3Nzc3Nzc3Nzc3Nzc3Nzc3Nzc3Nzf/wAARCACwAR4DASIAAhEBAxEB/8QAGwAAAgMBAQEAAAAAAAAAAAAAAQMAAgUGBAf/xAA+EAABAwMDAgQDBgUCBAcAAAABAAIDBBESBSExBkETUWFxFCKBMkJSkaHwByOxwdEVohYkkuElMzRicrLx/8QAGgEBAQEBAQEBAAAAAAAAAAAAAAECAwQFBv/EACwRAAICAgEDAwIFBQAAAAAAAAABAhEDEiEEEzEFI1EiQTJhcZHwFDM0QoH/2gAMAwEAAhEDEQA/ABirBqYGqwav0R8kVgjgmhqtigE4I4puKOKAVihinYqYqATgoW7p2KmCATihgnYqYoBOKmKdghigE4oYJ2KmKAQWbIYJ+KBbYXSxQgtQxXpkifG9zJW4vabOF72PuqYonasNUIxQwT8UMUAnFDFPxQwQHnwQLfRejBAsQHnxULU8tQxQojH0QxTy1DFSwILUME8tQLUsogtVcV6MVUtSwILUMU8tVcFCmyGIhqaGqwarZkTijinYqYpYFYo4poajilgTipinYqYqWBOCGKfioWpYEYqYp2KGKWBOKmKdipilgRigWp+KGKWQRigQALu2b3KeWrI6jlbFBTseJMXyEnwwC44tJtYkAjjkrnmydvG5fB2wY+5kUPk9dNPJWQR1Mzg6WVoc8tFhl3TMVj9PSRCYxs+KBkjuGzsY2+JAJGJI+8P0W7iuXSZu7iUjp1eHtZXETigWp+KBavTZ5hGKBan4oFiWBGKmKcWoYoBOKBanYoYoBOKGKcWoYoUSWoFqeWquKgE4oFqdigWoBBaq4p5ahigNrDZHBODEcUs1QkMRwTsVMUslCQ1HFOxUxUstCsVMU3FTFLJQnFTFOwULUsCMFMU7FDFLFCcVMU7FTFLFCMUCxPxQLUslCCxZfUMTf9MkmcxpfBd7Cfumxb/Rx/NbeCyeqG/+CVHF/ltf/wCQ79vdcOpfsyv4O/S/3o/qePp6IvbNJLG3JjsGOLbODTYkcm2/ZbOKxulB/wCsZazQ5hFmYjg8Dt7fXut8sXH0+v6dUd/Uf8iQjFAtTsFMF7bPDQjFDFPLVXFLFCSxAtTi1DFWxQnFVLV6MVUtUsCS1AtTy30QwSy0IxQxTy1VxSy0IxQLU/FVxUsUJLVUsTy1VLUsUbgbZWDUzFENUs0KDUcU0NRxSyCsUMU7FTFAKxUxTsVMVAIxUxTsVMUAnFDFPxQxQCcVMU7FTFLAjFDFPxQxQCMVidYbaK+w5kaD5d+f35eS6EtWB1ldultAHMnPlYH9/wCOR5+qdYZHfpF70Tx9K5fFVzHNePsmznXI27+fuuixXOdJ3bqFSwxujGOzHblv2e/f9fpwupxXH09+zR39RXvsTihinFqGK9x4BJahinYoYoUSWoYp+KBagEYoFqeWqpalgSWoFqcWoYpZRBagWp5aq4pYEFqGKeWoFqWBBYqFq9JaqlqlijbxRxTMUcVmy0LspZNDUcUsUKxRxTA1HFLFCsVMU3FTFLFCsShZOxUxSxQnFTFNxUxSyUJxUsm4qYpYoTihZOxQLUsUKxXL9diT4CIwvxezJ/exAxFtu/zAj29l1uK5brV+MbY/Ea0+C9wBaTY5NsTbgbHfsvP1b9pnp6Ne6mZ3Skhfqz7kBgGDRaznHHl3bseLfXddliuR0J8kGqujnma+QzMa51iNywC3lfj9grsy1cPTn7R39SXuiC1QtTsUMV77Pn0ILVC1OLVC1LAgtQxTy1VLUsCcUC1OLUMUsCCEC1PLVUtSwJxQLU7FAtSyiS1VLSn4oYqWBBaq4p5aq4pZaNvFQNTLKWWLNFMUcVeyNksUUDUcVeygCWKKYqYpllLJZKFYqYptlMUsUKxUxTbIYpYF4oYpuKmKWQTihinYoFqWBJauS6tY2erljdTulDadgIYCTZzj2Hbb9T6LssVw+vh0mrV0oqWiOJzBYud8mLQXWx77nn/JXl6uX0Jfzwezolc2/wCeTx6W5jayWoFK35ZYn+K27ruv2dwRtb/9K70ttsvmulQSy0LnfEBhDC1jQHXBBJ5tbfIHf1PkvpkThLDHI0gh7Q4EcG4XH0+VRo7+ox+qymKBanFqGK+jZ8yhJahinYoYpYoTigWpxCBGyWKElqGKdiqlqWWhRaq4p5aq4pYoSWoFqcQqkKWKElqBauG6+6uk0ysdp2nyvFTGIpC5gBDPtFwdff7OBtxYm6p0p1ZWarrcMUFDPNBLAxtVLyI5RkXPvwG72x2428ljuq6N6OrO6LUMU4hVstWZo2bKwCNkQFy2N0VsjZWRTYupSyNlayICbCilkbK9lLJsSillLJllMVbJQuylkyyFk2JQuyFk2yFldhQuyBCbZVIU2GomVzImOfI8MY0XLidgF8q1PV43y1r/AIZ7mzyzb3PlYW9wBa/n2AXbde0UlTo8MsbpAKWqZO9rHlpewXBFwfUfWy4BspdFI52nVBLA02NVKQ4kj9LA9r87Dv8AO63K1JRPq+n4U4OT/lA0zUhSMdFFA+V5N3F+TR9kWNt/6dgPVfSemKuKs0OkdGbFkYYWHlttgD62sfqvm0TnOErjo9QHMs4B1TIbi4B4/tfk3XSdD08z9YE7aaanhigka8GVzg5xLMb3O+xd6XBXHpczjkSO/WYVLE5X4O6IQsmWQsvsbHw6FkIWTbIWTYUKsgQmEKWTYtCrKpCbZAhNhQshVsmkKtlLLQvFDFMsgQmwozp6DT46l+pTUcJqGRkOm8IF5ZbccXO3b6LM6Jjp29PQCnpxBZ72yNwxcXNcW3cPxWAuuiIWRpB8PVdZpfKoZO0ekjAT/ua5Zb5NVwaJaqkJpCqQrsZo10bKWVgF5tzvqABSysAiArsTUqjZWsjZNhqVsjZGyNk2JqCyllYBSy1sTUrZSytZSybjUpZCyuQhZNxqUshZXsgmw1OS/iLPNHofgU0uEr3tcbC5LQ4Cw/MfkvnVK3VK50cVIJpPGme5rIwC/wANrdzsDwXt7WP6rreu9QbLVytiZk+BwZkYyQ0AXO/G7nN3/wDb7Kv8NaVv+pOlHz+FRXLyN8pX3H+1lrr57ayZeT6kU8XT8HN1Ol6/SxmWaKqiD82ZSAtYC5pwFy0dw0c91sfw8rnx6yyOSd7mVEGJD3X+YcEf9Pv83ft3HWDC7pqvc1uRijE2NuQxwcR9QCPqvmOnvbQOg8EumFHUOYJMNwRwbDe/A9j6q5ahNNE6dvJjcZM+yFCyrTzMqII5ozdkjQ4exVjde9ZLVnzHCnQLIWRUKbjUqVUqx5QITcalCgVcqpATcupQoKxVXEDuFNyqBUoFEvZ5hLlmiiaDJI1gJABcbbnYKbl0YSsR5+H6xYOG1mnke7opL/0k/RX1/W2aOGukLC213NJs47jZo7/Lkfp+fL9S9Q08tZptTA+YNhLw57G4vaHtcO9t/kafY9lHMqid6VQhcLo/WT46aon1Scvc0AxxuYGmRubgcDfc9uB2v3XUaJr1Brkk7NPkMjobEixFwRz+eybk1OrBCsEjLyVg9ebc7aDgrLzl7uwCAklvuGpuVQPSEQkh5tuAr5q7k0GIpYcrb7bHfhNyaF1FUFQuV3JoWQVclMldxoWsghkpkE3JqQrG1bqXStLnfS1NWxlYGBzISHXde+Pa29lsZL531tFBLrb3S1NPkGMs2Ru7bWIF7jblcsubSJ6Omwd2dHOa1qTNRgYXTx4NAaWh97lxLjyLXuTx+Fdj0XJHR01TO6GcsmcxsHh073jwmizfmDfVcn8BRRxuxdS+C62RDD81r2+9+ElaMGt1UEMUEWqMZEwABrWkWF+2/svEsri7SPqT6faOraO6qq+nqKeaB9NXlssbmOtRS8EEfhXyZ8rKeWojc9lNUgB0j3Zgh7fl/Dcb4/n53XRf8RVzXXOrNB2B+Q+vr52WbPFSVlRO+d9O+V4vITG65237/iaPyVedy/EjOPpO3aTXJ0nTvV2mUemw02pVAhkLrQhrJH5NJ23se9xuu0uPNfJYoKCJ4MMlOwi5GLDsbXH+66+psY0saRvtz5r04M2yo8fV9OoPb5LSVEUf2nheZ1aHH+WT+ScYWH7jfyUbG1vDQPou+x5EqE+PKBsQfobqzpKgizWt97o1E8FJCZqqaKGJvL5XhrR9Tsl0lfSVni/CTxy+C8skLT9lyzwa2fgZF4jN3PuVbIe6mTT3Cpk3zWk15Mu2CUg7G/0XmkaAW5PID3Yj3PC9Zta6x+pJJhpcop6V0zyPlPh+IGuG4Lmje23I48k2FUjz1GsabSsylm8MukMTXS/K3Mep2tx83G91kdV69RyaPSyUVUxs8jxLDubOxcQWmw72IuO4Hbn5cC8zSGWIPDnWZLuTESbgg3GWw4Nxa/ur1UvjsnbFLIadkvyuEYaZBewJYNrjbe/e3dUzYKyulxMXxlTMS4+IJibZBx3G99+b7bn6qh1N8lG2OoeJXRSBzHPuXBpIyaD5bcH1XklZjiH47DYt4N9/Iccc8psdEPhS5z25ODiGnf7txuODzslEsNVUSSzsqJYmsLsgAG2bsTe31v8AVbGm/GSVj2NeQ/wg7OSV8Zx4AJb6WsD2F1iwTNcwskeS1zbNDtw29rkX4W9PMxmkQVtZ8PLG6QwMJgycSzbd1iDtbceaCrPuLamJzsRNGSeweLpwcvir9Rq4nuLiWSWxJvewta39E2m17U2ud/zk9zzd53XgU5fB9Z9NH7M+wPrqaM4vqImnyc8BPD7i44K+Lv1R0pvO4/O4Xd5LotM6mqWHw/HjxyDQ0m/oLbGw/sE7leTL6b4PpAek1tWaWjnqGxOlMUbniNvLrC9gsbRNXNTG5tSbOYN3uAA9d/33Xjrus6KnqfAixeWn5jI8MHtv391VkT8HKWFx4Zha5/Eb4qlnoqfT3RiZmJldMDZpIadrd72vfjf0Xt/hsyZlXU1EtRU+G9zohG4PLHPFjcu4uBfblc91HBS6nU/FNliiv9vKdri/cnc2udy7knaw23vt9N9T09IYqeshaGEj+cyVrwCBYOIvf7JsbeQ9V0b+DOvB9HMnkqGQ34WFD1Pp8h3eWt3+YkdvQG69b9aoI6ZlS6oAjcbAgb39lnuIPE19jSimZKzJjmubuLtNxsbK9wuW0XqHR2UUUVNaFjgX4NjsGlzi48epXo6g6mptHpwWujlqH2wiyO4JtfZXcnbZu1FTBTMD6maOFhNg6R4aL+VymBwIBBuDwfNfIf4idRx9Q6DTUkNNIx7q1pwJBJAa4dvUr6hRyU7aSFtK5hgYwNjLOMRsLfktbcWZ05oOsanDpWnTVk7mhsbTa55PYL5LV6vBVag4zQvfUyyAZlhuTfbe/mTa3qug6n1Jus63T6dGSYInEuOeLXkAk7+wP6rnmGF1RU6vK50f8x7KeMvDQ1oG9jwSBtcfTdcZvbye/BB41+bHVQImETYIW0tObGWR7hc7XNtrbZNuTwW2Nl4Z9S0WlbjUBrnN2IY1+3y249RcDfjbi6Oh02t9RajMdPe2npozj47mnGMeYvvkfTceY5W7030zpE1XUwahE+skhmczxJZXC9id7NItx688q6Rivrf7El1EpN9tX+pzses6DUEsxsX3F3NcOQBx32AHsPJegvbI8zUDKWoDiXObk5pIJvze1jZoJI3DTzsB3c3RnTUrMDprG/LiCyV4IH/Uub1noWehY+o0CqklABJglN3i/JY7z49duTwdKEPs3/05LqJ/7L9jLqqujpJWRvgeTK3MAx+ZueXA8gX28iey7jozXYq3T3QTOdG+BuQ8YBpDPXc8L5vRVprYWUuoNk8eNxMZacRI8XuwjaxNvrt359WnVD5IpHxxCXAPbIJHGz2W3aQebg8e/nZYUdWd8jWSNH2XK+4PKqSvFptZDV0ME1K0NicwYtaNm7cfRGevpYATNURsx5ycF13PA8bTo5X+KsLKjQGDxCJIpRIyPAkPOzTcji2f5kLh9G1jV9Ep3CgkcIiY2zZQh/hvIJDTfcckfQcFd71ZrlOypipIWxyzRDxXOM2LYz90Hm+4DrH8LfO44/SJYtJe7KSGqp5LGSGaW7HkOyF9jexsd/LutqXHJnU+m6FJWTaTTy6g4GeQF5sALNJJaDba9rcL33XNdPdR0VTGylJZFI02Y1rsmkb8Gw9knWero6XUPhaOSGVzAWyB33Xe48vJZ2oqhZ1d7Lx6mI30krHjJ2BLWCQsJPbcLDpusKN1M59TZrwbBrDcu9fRL1bqWlk0+X4KaXxBHe8QDnNJGwtfn6HhRTvwV468nJdTyQVkNMJ3RUlTTStjcwRFsoYLAOItcAXuLG1vPYriqjxaWtdHaWzCTGZAWktuTe3YHddSzqQaVHDTVOnwzOgl8SJ0mJOzSLE9iHAG/IuQuY1bWJdT1CSoe3BrnZiMOJDHEC9rk9wF3jdcnnnVinQkRNl2YMji03JsCBe9t9/6L1UtOx3hMqJY2NljJ8WQuAa29hvxfa36dlmh5ebPc8tAIbY8KTz+NJdl2t2AFgLben7+t1tIx+Y5gPwUv8lps8DxTe7Tfgdje/vtftv64zU1G4LcYwG3DxEG3J2ttzY/l2WbDUzRRSxsfaOSxe2wIOxtsgyaVpJa94JHLXkFWhaN2KYS3cOGk3uOLbpkU2xLe/PqpBTzuZIxjYci8DFsgt3vxf0/NXdBP8OZGNieQRk0PAI/ZuvC0vB9WM3VlpnOdE0jZwO1jsjG8Blhcgcb7LxVMWpCBjnwtYCfku8AEcE8r30enVbqWo8SJxqCW+Bi8EEAHK+/t9VHFKPLCntLiy9XqVQ6OOF0jxE0AYjZpsdifPstbpaKCtdUvqIY5QzEATMDsSb3/oFj19DKyYijfEGNIBDn3tYWJJ9xf2IWzoD20sUrZ3xiR7xYZXuAP83UUVXBmS5ts33aXpXhkOoKPHv/ACh/hZFcNK8GpbDQwB0THG/hNHAuN7J5rDM2ZjMQ1tgx5cLP9vZYtQTVUs0NPJGaifJrWizAeQRueNluMfk5yfwZsOrVjYS2GUtY4/dG/wD2XvZrFRJS4Sy2YDezr3/7rKj0bVKdxZ4bDe5FpmfNby3Sq1tUGvcIm4tacj4jdtr9imsZPg6qclG5GzT6m2OliIGTcGgfLcWsNrfTyXira180plaSWucDkdu/AA7LNDp2sZjZo2a1hByIxuPT05vtwlTVMmLQALOcCbm3t9OVtYnZh5oNG5DWzMqIxTOZG+MiZjnAn5m74ixuDuLLSk6z1WSIwAsEIYWFuJyIta+X632XJ1glpXNf4zZYy84ytDg2QAfabcC47L00zo2slbWB7Jo4g+NjGg5H5SASTtsR5rpOH0pJHBSuTdm26jc/UqSV5aM4HgtBJMd/ve4G+/f8l6tQo5XGkY1wLJGFkMbSXERiwJJ9d7/X2WPS1NNT+I6olmjkmpngkAEuJtjuQN/P1Hmun6u6t02opaN2hPlZUskNn+FbFuJB5915ZRybpJHuWTGovnydfpscFBQRU9KSY4xiXfid3PuSFj6BKBX15DtzUv493LhdL1jU6apZQ/6pJBHJ9tz5m4ZC5Bvx2Avfut3/AIqhikZLXVvxWIxcyJpabAm1nNLQSTbsUnGa4qzlCULbbo7n4xhkdEJRm0AloO4CD6mQRxujcD4zcoyTsRvv+h29PquJj62oGtwmppnQOc57WtkBcRty69787E+S5nWdbqa2rD4JcIb/ACtB+zfi5uexsd/Naissn+GjE+3FWpWbHWVNfU5p8gyVuJlDDvlc77bDb/6A91gyao98krmsY0yG7y3e77bke+5+q9c+r0VV046lc0jUGMa0SFp3cJL8+1lo6ZSdNaTFXGsq46tlm4MeHZH5L7AW7ki9+3rddVFpfUjPc+0fBiU2pVMkMbTPIwM+yGOLQD32H7/s7UdZrZ5Y/HqHvkAxBLrG/mT/AH9Fark0t2h0MtJb49uAqAxrmtDcXb78nZvHl6leJ0dK+Z96d7QCLuDiebHy9T+7WKCb5MOT+xs9P+Hq+oyyV8cUjmwhodJGOBb0t3XTN0fTQXeHSUpvc2MY3/T3XIdJu+G1GUS7MLXY5dhtz+S61+o08Xhta9rs9rgjb1Kk074NY6ox+qgNN06OSigbATLZ7o2hpLbE8rkGVnjPM7y4yONzvddf1Y5tdpEkNNKx7hK0kNN/Mf3XFRadVRuBxJF9xg769lqEU48mMkmpcGi2qEb8pCbO4XnrKmaZrrT3Ze+N7D97Jbqaulxa1hNwQLMd/heKWB9JO5k7yHgXxLT381qEF5JPK2qYqUb7DbgWFlW1iDYr2U8EldNHHHuXPxHYcX/OwXkcCNnbWPkuqPM1RDyAUyOFgwc6UBrt7X4SrE7i/sB3CrYA7uN7eS0icHo8Onaf/OuLKrYoy2/iYnixIKQO3mCrhrbOtfYj3VYP/9k=">
            <a:extLst>
              <a:ext uri="{FF2B5EF4-FFF2-40B4-BE49-F238E27FC236}">
                <a16:creationId xmlns:a16="http://schemas.microsoft.com/office/drawing/2014/main" id="{1CCC23EB-2F3B-46DD-9695-98CF85233F81}"/>
              </a:ext>
            </a:extLst>
          </p:cNvPr>
          <p:cNvSpPr>
            <a:spLocks noChangeAspect="1" noChangeArrowheads="1"/>
          </p:cNvSpPr>
          <p:nvPr/>
        </p:nvSpPr>
        <p:spPr bwMode="auto">
          <a:xfrm>
            <a:off x="0" y="-800100"/>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24586" name="AutoShape 6" descr="data:image/jpeg;base64,/9j/4AAQSkZJRgABAQAAAQABAAD/2wBDAAkGBwgHBgkIBwgKCgkLDRYPDQwMDRsUFRAWIB0iIiAdHx8kKDQsJCYxJx8fLT0tMTU3Ojo6Iys/RD84QzQ5Ojf/2wBDAQoKCg0MDRoPDxo3JR8lNzc3Nzc3Nzc3Nzc3Nzc3Nzc3Nzc3Nzc3Nzc3Nzc3Nzc3Nzc3Nzc3Nzc3Nzc3Nzc3Nzf/wAARCACwAR4DASIAAhEBAxEB/8QAGwAAAgMBAQEAAAAAAAAAAAAAAQMAAgUGBAf/xAA+EAABAwMDAgQDBgUCBAcAAAABAAIDBBESBSExBkETUWFxFCKBMkJSkaHwByOxwdEVohYkkuElMzRicrLx/8QAGgEBAQEBAQEBAAAAAAAAAAAAAAECAwQFBv/EACwRAAICAgEDAwIFBQAAAAAAAAABAhEDEiEEEzEFI1EiQTJhcZHwFDM0QoH/2gAMAwEAAhEDEQA/ABirBqYGqwav0R8kVgjgmhqtigE4I4puKOKAVihinYqYqATgoW7p2KmCATihgnYqYoBOKmKdghigE4oYJ2KmKAQWbIYJ+KBbYXSxQgtQxXpkifG9zJW4vabOF72PuqYonasNUIxQwT8UMUAnFDFPxQwQHnwQLfRejBAsQHnxULU8tQxQojH0QxTy1DFSwILUME8tQLUsogtVcV6MVUtSwILUMU8tVcFCmyGIhqaGqwarZkTijinYqYpYFYo4poajilgTipinYqYqWBOCGKfioWpYEYqYp2KGKWBOKmKdipilgRigWp+KGKWQRigQALu2b3KeWrI6jlbFBTseJMXyEnwwC44tJtYkAjjkrnmydvG5fB2wY+5kUPk9dNPJWQR1Mzg6WVoc8tFhl3TMVj9PSRCYxs+KBkjuGzsY2+JAJGJI+8P0W7iuXSZu7iUjp1eHtZXETigWp+KBavTZ5hGKBan4oFiWBGKmKcWoYoBOKBanYoYoBOKGKcWoYoUSWoFqeWquKgE4oFqdigWoBBaq4p5ahigNrDZHBODEcUs1QkMRwTsVMUslCQ1HFOxUxUstCsVMU3FTFLJQnFTFOwULUsCMFMU7FDFLFCcVMU7FTFLFCMUCxPxQLUslCCxZfUMTf9MkmcxpfBd7Cfumxb/Rx/NbeCyeqG/+CVHF/ltf/wCQ79vdcOpfsyv4O/S/3o/qePp6IvbNJLG3JjsGOLbODTYkcm2/ZbOKxulB/wCsZazQ5hFmYjg8Dt7fXut8sXH0+v6dUd/Uf8iQjFAtTsFMF7bPDQjFDFPLVXFLFCSxAtTi1DFWxQnFVLV6MVUtUsCS1AtTy30QwSy0IxQxTy1VxSy0IxQLU/FVxUsUJLVUsTy1VLUsUbgbZWDUzFENUs0KDUcU0NRxSyCsUMU7FTFAKxUxTsVMVAIxUxTsVMUAnFDFPxQxQCcVMU7FTFLAjFDFPxQxQCMVidYbaK+w5kaD5d+f35eS6EtWB1ldultAHMnPlYH9/wCOR5+qdYZHfpF70Tx9K5fFVzHNePsmznXI27+fuuixXOdJ3bqFSwxujGOzHblv2e/f9fpwupxXH09+zR39RXvsTihinFqGK9x4BJahinYoYoUSWoYp+KBagEYoFqeWqpalgSWoFqcWoYpZRBagWp5aq4pYEFqGKeWoFqWBBYqFq9JaqlqlijbxRxTMUcVmy0LspZNDUcUsUKxRxTA1HFLFCsVMU3FTFLFCsShZOxUxSxQnFTFNxUxSyUJxUsm4qYpYoTihZOxQLUsUKxXL9diT4CIwvxezJ/exAxFtu/zAj29l1uK5brV+MbY/Ea0+C9wBaTY5NsTbgbHfsvP1b9pnp6Ne6mZ3Skhfqz7kBgGDRaznHHl3bseLfXddliuR0J8kGqujnma+QzMa51iNywC3lfj9grsy1cPTn7R39SXuiC1QtTsUMV77Pn0ILVC1OLVC1LAgtQxTy1VLUsCcUC1OLUMUsCCEC1PLVUtSwJxQLU7FAtSyiS1VLSn4oYqWBBaq4p5aq4pZaNvFQNTLKWWLNFMUcVeyNksUUDUcVeygCWKKYqYpllLJZKFYqYptlMUsUKxUxTbIYpYF4oYpuKmKWQTihinYoFqWBJauS6tY2erljdTulDadgIYCTZzj2Hbb9T6LssVw+vh0mrV0oqWiOJzBYud8mLQXWx77nn/JXl6uX0Jfzwezolc2/wCeTx6W5jayWoFK35ZYn+K27ruv2dwRtb/9K70ttsvmulQSy0LnfEBhDC1jQHXBBJ5tbfIHf1PkvpkThLDHI0gh7Q4EcG4XH0+VRo7+ox+qymKBanFqGK+jZ8yhJahinYoYpYoTigWpxCBGyWKElqGKdiqlqWWhRaq4p5aq4pYoSWoFqcQqkKWKElqBauG6+6uk0ysdp2nyvFTGIpC5gBDPtFwdff7OBtxYm6p0p1ZWarrcMUFDPNBLAxtVLyI5RkXPvwG72x2428ljuq6N6OrO6LUMU4hVstWZo2bKwCNkQFy2N0VsjZWRTYupSyNlayICbCilkbK9lLJsSillLJllMVbJQuylkyyFk2JQuyFk2yFldhQuyBCbZVIU2GomVzImOfI8MY0XLidgF8q1PV43y1r/AIZ7mzyzb3PlYW9wBa/n2AXbde0UlTo8MsbpAKWqZO9rHlpewXBFwfUfWy4BspdFI52nVBLA02NVKQ4kj9LA9r87Dv8AO63K1JRPq+n4U4OT/lA0zUhSMdFFA+V5N3F+TR9kWNt/6dgPVfSemKuKs0OkdGbFkYYWHlttgD62sfqvm0TnOErjo9QHMs4B1TIbi4B4/tfk3XSdD08z9YE7aaanhigka8GVzg5xLMb3O+xd6XBXHpczjkSO/WYVLE5X4O6IQsmWQsvsbHw6FkIWTbIWTYUKsgQmEKWTYtCrKpCbZAhNhQshVsmkKtlLLQvFDFMsgQmwozp6DT46l+pTUcJqGRkOm8IF5ZbccXO3b6LM6Jjp29PQCnpxBZ72yNwxcXNcW3cPxWAuuiIWRpB8PVdZpfKoZO0ekjAT/ua5Zb5NVwaJaqkJpCqQrsZo10bKWVgF5tzvqABSysAiArsTUqjZWsjZNhqVsjZGyNk2JqCyllYBSy1sTUrZSytZSybjUpZCyuQhZNxqUshZXsgmw1OS/iLPNHofgU0uEr3tcbC5LQ4Cw/MfkvnVK3VK50cVIJpPGme5rIwC/wANrdzsDwXt7WP6rreu9QbLVytiZk+BwZkYyQ0AXO/G7nN3/wDb7Kv8NaVv+pOlHz+FRXLyN8pX3H+1lrr57ayZeT6kU8XT8HN1Ol6/SxmWaKqiD82ZSAtYC5pwFy0dw0c91sfw8rnx6yyOSd7mVEGJD3X+YcEf9Pv83ft3HWDC7pqvc1uRijE2NuQxwcR9QCPqvmOnvbQOg8EumFHUOYJMNwRwbDe/A9j6q5ahNNE6dvJjcZM+yFCyrTzMqII5ozdkjQ4exVjde9ZLVnzHCnQLIWRUKbjUqVUqx5QITcalCgVcqpATcupQoKxVXEDuFNyqBUoFEvZ5hLlmiiaDJI1gJABcbbnYKbl0YSsR5+H6xYOG1mnke7opL/0k/RX1/W2aOGukLC213NJs47jZo7/Lkfp+fL9S9Q08tZptTA+YNhLw57G4vaHtcO9t/kafY9lHMqid6VQhcLo/WT46aon1Scvc0AxxuYGmRubgcDfc9uB2v3XUaJr1Brkk7NPkMjobEixFwRz+eybk1OrBCsEjLyVg9ebc7aDgrLzl7uwCAklvuGpuVQPSEQkh5tuAr5q7k0GIpYcrb7bHfhNyaF1FUFQuV3JoWQVclMldxoWsghkpkE3JqQrG1bqXStLnfS1NWxlYGBzISHXde+Pa29lsZL531tFBLrb3S1NPkGMs2Ru7bWIF7jblcsubSJ6Omwd2dHOa1qTNRgYXTx4NAaWh97lxLjyLXuTx+Fdj0XJHR01TO6GcsmcxsHh073jwmizfmDfVcn8BRRxuxdS+C62RDD81r2+9+ElaMGt1UEMUEWqMZEwABrWkWF+2/svEsri7SPqT6faOraO6qq+nqKeaB9NXlssbmOtRS8EEfhXyZ8rKeWojc9lNUgB0j3Zgh7fl/Dcb4/n53XRf8RVzXXOrNB2B+Q+vr52WbPFSVlRO+d9O+V4vITG65237/iaPyVedy/EjOPpO3aTXJ0nTvV2mUemw02pVAhkLrQhrJH5NJ23se9xuu0uPNfJYoKCJ4MMlOwi5GLDsbXH+66+psY0saRvtz5r04M2yo8fV9OoPb5LSVEUf2nheZ1aHH+WT+ScYWH7jfyUbG1vDQPou+x5EqE+PKBsQfobqzpKgizWt97o1E8FJCZqqaKGJvL5XhrR9Tsl0lfSVni/CTxy+C8skLT9lyzwa2fgZF4jN3PuVbIe6mTT3Cpk3zWk15Mu2CUg7G/0XmkaAW5PID3Yj3PC9Zta6x+pJJhpcop6V0zyPlPh+IGuG4Lmje23I48k2FUjz1GsabSsylm8MukMTXS/K3Mep2tx83G91kdV69RyaPSyUVUxs8jxLDubOxcQWmw72IuO4Hbn5cC8zSGWIPDnWZLuTESbgg3GWw4Nxa/ur1UvjsnbFLIadkvyuEYaZBewJYNrjbe/e3dUzYKyulxMXxlTMS4+IJibZBx3G99+b7bn6qh1N8lG2OoeJXRSBzHPuXBpIyaD5bcH1XklZjiH47DYt4N9/Iccc8psdEPhS5z25ODiGnf7txuODzslEsNVUSSzsqJYmsLsgAG2bsTe31v8AVbGm/GSVj2NeQ/wg7OSV8Zx4AJb6WsD2F1iwTNcwskeS1zbNDtw29rkX4W9PMxmkQVtZ8PLG6QwMJgycSzbd1iDtbceaCrPuLamJzsRNGSeweLpwcvir9Rq4nuLiWSWxJvewta39E2m17U2ud/zk9zzd53XgU5fB9Z9NH7M+wPrqaM4vqImnyc8BPD7i44K+Lv1R0pvO4/O4Xd5LotM6mqWHw/HjxyDQ0m/oLbGw/sE7leTL6b4PpAek1tWaWjnqGxOlMUbniNvLrC9gsbRNXNTG5tSbOYN3uAA9d/33Xjrus6KnqfAixeWn5jI8MHtv391VkT8HKWFx4Zha5/Eb4qlnoqfT3RiZmJldMDZpIadrd72vfjf0Xt/hsyZlXU1EtRU+G9zohG4PLHPFjcu4uBfblc91HBS6nU/FNliiv9vKdri/cnc2udy7knaw23vt9N9T09IYqeshaGEj+cyVrwCBYOIvf7JsbeQ9V0b+DOvB9HMnkqGQ34WFD1Pp8h3eWt3+YkdvQG69b9aoI6ZlS6oAjcbAgb39lnuIPE19jSimZKzJjmubuLtNxsbK9wuW0XqHR2UUUVNaFjgX4NjsGlzi48epXo6g6mptHpwWujlqH2wiyO4JtfZXcnbZu1FTBTMD6maOFhNg6R4aL+VymBwIBBuDwfNfIf4idRx9Q6DTUkNNIx7q1pwJBJAa4dvUr6hRyU7aSFtK5hgYwNjLOMRsLfktbcWZ05oOsanDpWnTVk7mhsbTa55PYL5LV6vBVag4zQvfUyyAZlhuTfbe/mTa3qug6n1Jus63T6dGSYInEuOeLXkAk7+wP6rnmGF1RU6vK50f8x7KeMvDQ1oG9jwSBtcfTdcZvbye/BB41+bHVQImETYIW0tObGWR7hc7XNtrbZNuTwW2Nl4Z9S0WlbjUBrnN2IY1+3y249RcDfjbi6Oh02t9RajMdPe2npozj47mnGMeYvvkfTceY5W7030zpE1XUwahE+skhmczxJZXC9id7NItx688q6Rivrf7El1EpN9tX+pzses6DUEsxsX3F3NcOQBx32AHsPJegvbI8zUDKWoDiXObk5pIJvze1jZoJI3DTzsB3c3RnTUrMDprG/LiCyV4IH/Uub1noWehY+o0CqklABJglN3i/JY7z49duTwdKEPs3/05LqJ/7L9jLqqujpJWRvgeTK3MAx+ZueXA8gX28iey7jozXYq3T3QTOdG+BuQ8YBpDPXc8L5vRVprYWUuoNk8eNxMZacRI8XuwjaxNvrt359WnVD5IpHxxCXAPbIJHGz2W3aQebg8e/nZYUdWd8jWSNH2XK+4PKqSvFptZDV0ME1K0NicwYtaNm7cfRGevpYATNURsx5ycF13PA8bTo5X+KsLKjQGDxCJIpRIyPAkPOzTcji2f5kLh9G1jV9Ep3CgkcIiY2zZQh/hvIJDTfcckfQcFd71ZrlOypipIWxyzRDxXOM2LYz90Hm+4DrH8LfO44/SJYtJe7KSGqp5LGSGaW7HkOyF9jexsd/LutqXHJnU+m6FJWTaTTy6g4GeQF5sALNJJaDba9rcL33XNdPdR0VTGylJZFI02Y1rsmkb8Gw9knWero6XUPhaOSGVzAWyB33Xe48vJZ2oqhZ1d7Lx6mI30krHjJ2BLWCQsJPbcLDpusKN1M59TZrwbBrDcu9fRL1bqWlk0+X4KaXxBHe8QDnNJGwtfn6HhRTvwV468nJdTyQVkNMJ3RUlTTStjcwRFsoYLAOItcAXuLG1vPYriqjxaWtdHaWzCTGZAWktuTe3YHddSzqQaVHDTVOnwzOgl8SJ0mJOzSLE9iHAG/IuQuY1bWJdT1CSoe3BrnZiMOJDHEC9rk9wF3jdcnnnVinQkRNl2YMji03JsCBe9t9/6L1UtOx3hMqJY2NljJ8WQuAa29hvxfa36dlmh5ebPc8tAIbY8KTz+NJdl2t2AFgLben7+t1tIx+Y5gPwUv8lps8DxTe7Tfgdje/vtftv64zU1G4LcYwG3DxEG3J2ttzY/l2WbDUzRRSxsfaOSxe2wIOxtsgyaVpJa94JHLXkFWhaN2KYS3cOGk3uOLbpkU2xLe/PqpBTzuZIxjYci8DFsgt3vxf0/NXdBP8OZGNieQRk0PAI/ZuvC0vB9WM3VlpnOdE0jZwO1jsjG8Blhcgcb7LxVMWpCBjnwtYCfku8AEcE8r30enVbqWo8SJxqCW+Bi8EEAHK+/t9VHFKPLCntLiy9XqVQ6OOF0jxE0AYjZpsdifPstbpaKCtdUvqIY5QzEATMDsSb3/oFj19DKyYijfEGNIBDn3tYWJJ9xf2IWzoD20sUrZ3xiR7xYZXuAP83UUVXBmS5ts33aXpXhkOoKPHv/ACh/hZFcNK8GpbDQwB0THG/hNHAuN7J5rDM2ZjMQ1tgx5cLP9vZYtQTVUs0NPJGaifJrWizAeQRueNluMfk5yfwZsOrVjYS2GUtY4/dG/wD2XvZrFRJS4Sy2YDezr3/7rKj0bVKdxZ4bDe5FpmfNby3Sq1tUGvcIm4tacj4jdtr9imsZPg6qclG5GzT6m2OliIGTcGgfLcWsNrfTyXira180plaSWucDkdu/AA7LNDp2sZjZo2a1hByIxuPT05vtwlTVMmLQALOcCbm3t9OVtYnZh5oNG5DWzMqIxTOZG+MiZjnAn5m74ixuDuLLSk6z1WSIwAsEIYWFuJyIta+X632XJ1glpXNf4zZYy84ytDg2QAfabcC47L00zo2slbWB7Jo4g+NjGg5H5SASTtsR5rpOH0pJHBSuTdm26jc/UqSV5aM4HgtBJMd/ve4G+/f8l6tQo5XGkY1wLJGFkMbSXERiwJJ9d7/X2WPS1NNT+I6olmjkmpngkAEuJtjuQN/P1Hmun6u6t02opaN2hPlZUskNn+FbFuJB5915ZRybpJHuWTGovnydfpscFBQRU9KSY4xiXfid3PuSFj6BKBX15DtzUv493LhdL1jU6apZQ/6pJBHJ9tz5m4ZC5Bvx2Avfut3/AIqhikZLXVvxWIxcyJpabAm1nNLQSTbsUnGa4qzlCULbbo7n4xhkdEJRm0AloO4CD6mQRxujcD4zcoyTsRvv+h29PquJj62oGtwmppnQOc57WtkBcRty69787E+S5nWdbqa2rD4JcIb/ACtB+zfi5uexsd/Naissn+GjE+3FWpWbHWVNfU5p8gyVuJlDDvlc77bDb/6A91gyao98krmsY0yG7y3e77bke+5+q9c+r0VV046lc0jUGMa0SFp3cJL8+1lo6ZSdNaTFXGsq46tlm4MeHZH5L7AW7ki9+3rddVFpfUjPc+0fBiU2pVMkMbTPIwM+yGOLQD32H7/s7UdZrZ5Y/HqHvkAxBLrG/mT/AH9Fark0t2h0MtJb49uAqAxrmtDcXb78nZvHl6leJ0dK+Z96d7QCLuDiebHy9T+7WKCb5MOT+xs9P+Hq+oyyV8cUjmwhodJGOBb0t3XTN0fTQXeHSUpvc2MY3/T3XIdJu+G1GUS7MLXY5dhtz+S61+o08Xhta9rs9rgjb1Kk074NY6ox+qgNN06OSigbATLZ7o2hpLbE8rkGVnjPM7y4yONzvddf1Y5tdpEkNNKx7hK0kNN/Mf3XFRadVRuBxJF9xg769lqEU48mMkmpcGi2qEb8pCbO4XnrKmaZrrT3Ze+N7D97Jbqaulxa1hNwQLMd/heKWB9JO5k7yHgXxLT381qEF5JPK2qYqUb7DbgWFlW1iDYr2U8EldNHHHuXPxHYcX/OwXkcCNnbWPkuqPM1RDyAUyOFgwc6UBrt7X4SrE7i/sB3CrYA7uN7eS0icHo8Onaf/OuLKrYoy2/iYnixIKQO3mCrhrbOtfYj3VYP/9k=">
            <a:extLst>
              <a:ext uri="{FF2B5EF4-FFF2-40B4-BE49-F238E27FC236}">
                <a16:creationId xmlns:a16="http://schemas.microsoft.com/office/drawing/2014/main" id="{29CF63B0-A1DF-4E88-A68C-2DC57F1F5642}"/>
              </a:ext>
            </a:extLst>
          </p:cNvPr>
          <p:cNvSpPr>
            <a:spLocks noChangeAspect="1" noChangeArrowheads="1"/>
          </p:cNvSpPr>
          <p:nvPr/>
        </p:nvSpPr>
        <p:spPr bwMode="auto">
          <a:xfrm>
            <a:off x="0" y="-800100"/>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19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194"/>
                                        </p:tgtEl>
                                        <p:attrNameLst>
                                          <p:attrName>ppt_y</p:attrName>
                                        </p:attrNameLst>
                                      </p:cBhvr>
                                      <p:tavLst>
                                        <p:tav tm="0">
                                          <p:val>
                                            <p:strVal val="#ppt_y"/>
                                          </p:val>
                                        </p:tav>
                                        <p:tav tm="100000">
                                          <p:val>
                                            <p:strVal val="#ppt_y"/>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F8DF35-D83C-47EA-8E5E-A1159E79E63B}"/>
              </a:ext>
            </a:extLst>
          </p:cNvPr>
          <p:cNvSpPr>
            <a:spLocks noGrp="1"/>
          </p:cNvSpPr>
          <p:nvPr>
            <p:ph type="title"/>
          </p:nvPr>
        </p:nvSpPr>
        <p:spPr>
          <a:xfrm>
            <a:off x="301752" y="228600"/>
            <a:ext cx="8534400" cy="75895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sl-SI"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MONT SANT MICHEL</a:t>
            </a:r>
          </a:p>
        </p:txBody>
      </p:sp>
      <p:sp>
        <p:nvSpPr>
          <p:cNvPr id="3" name="Ograda vsebine 2">
            <a:extLst>
              <a:ext uri="{FF2B5EF4-FFF2-40B4-BE49-F238E27FC236}">
                <a16:creationId xmlns:a16="http://schemas.microsoft.com/office/drawing/2014/main" id="{9901023E-C469-49D6-84A5-92B8074FCA4E}"/>
              </a:ext>
            </a:extLst>
          </p:cNvPr>
          <p:cNvSpPr>
            <a:spLocks noGrp="1"/>
          </p:cNvSpPr>
          <p:nvPr>
            <p:ph sz="quarter" idx="1"/>
          </p:nvPr>
        </p:nvSpPr>
        <p:spPr>
          <a:xfrm>
            <a:off x="142844" y="1500174"/>
            <a:ext cx="9001156" cy="517037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74320" indent="-274320" fontAlgn="auto">
              <a:spcAft>
                <a:spcPts val="0"/>
              </a:spcAft>
              <a:buFont typeface="Wingdings 2"/>
              <a:buChar char=""/>
              <a:defRPr/>
            </a:pPr>
            <a:r>
              <a:rPr lang="sl-SI"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Majhen skalnati otoček</a:t>
            </a:r>
          </a:p>
          <a:p>
            <a:pPr marL="274320" indent="-274320" fontAlgn="auto">
              <a:spcAft>
                <a:spcPts val="0"/>
              </a:spcAft>
              <a:buFont typeface="Wingdings 2"/>
              <a:buChar char=""/>
              <a:defRPr/>
            </a:pPr>
            <a:r>
              <a:rPr lang="sl-SI"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Kulturni in zgodovinski spomenik</a:t>
            </a:r>
          </a:p>
          <a:p>
            <a:pPr marL="274320" indent="-274320" fontAlgn="auto">
              <a:spcAft>
                <a:spcPts val="0"/>
              </a:spcAft>
              <a:buFont typeface="Wingdings 2"/>
              <a:buChar char=""/>
              <a:defRPr/>
            </a:pPr>
            <a:r>
              <a:rPr lang="sl-SI"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Zanimiva zemljepisna lega</a:t>
            </a:r>
          </a:p>
          <a:p>
            <a:pPr marL="274320" indent="-274320" fontAlgn="auto">
              <a:spcAft>
                <a:spcPts val="0"/>
              </a:spcAft>
              <a:buFont typeface="Wingdings 2"/>
              <a:buChar char=""/>
              <a:defRPr/>
            </a:pPr>
            <a:r>
              <a:rPr lang="sl-SI"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Svetovna kulturna dediščina UNESCO</a:t>
            </a:r>
          </a:p>
        </p:txBody>
      </p:sp>
      <p:pic>
        <p:nvPicPr>
          <p:cNvPr id="25604" name="Picture 8" descr="http://t0.gstatic.com/images?q=tbn:ANd9GcTfVN2NsvyksSC7lYB8Kb27My0ZXTA0Pk9xHccvtSNVwr5bDx4qdw">
            <a:extLst>
              <a:ext uri="{FF2B5EF4-FFF2-40B4-BE49-F238E27FC236}">
                <a16:creationId xmlns:a16="http://schemas.microsoft.com/office/drawing/2014/main" id="{B22ADEE3-9864-4247-A2F2-5D796C47C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4714875"/>
            <a:ext cx="21431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2" descr="http://t1.gstatic.com/images?q=tbn:ANd9GcROJRpiLpMwUd6L1mQOoIFm0OhOXIxjQQcRTdXKKIE1ARHuxoAMC5uS8msHyg">
            <a:extLst>
              <a:ext uri="{FF2B5EF4-FFF2-40B4-BE49-F238E27FC236}">
                <a16:creationId xmlns:a16="http://schemas.microsoft.com/office/drawing/2014/main" id="{0686B2AF-0854-487B-A466-8A9CC7112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3000375"/>
            <a:ext cx="20716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descr="http://t3.gstatic.com/images?q=tbn:ANd9GcRDW0rrKrbBLIJQObV1VabEKLjwWlr2Xtgtf9ITNhEQhEe-GFwU">
            <a:extLst>
              <a:ext uri="{FF2B5EF4-FFF2-40B4-BE49-F238E27FC236}">
                <a16:creationId xmlns:a16="http://schemas.microsoft.com/office/drawing/2014/main" id="{C5E11C69-5F76-4A5D-87DE-7D3FCEDFB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2928938"/>
            <a:ext cx="19939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http://t3.gstatic.com/images?q=tbn:ANd9GcThFEkh1l4wI9yg_CkX5urL2dvV4TeNmFXd7AEemacFTxNkYBN8">
            <a:extLst>
              <a:ext uri="{FF2B5EF4-FFF2-40B4-BE49-F238E27FC236}">
                <a16:creationId xmlns:a16="http://schemas.microsoft.com/office/drawing/2014/main" id="{C20D7BDD-6266-4813-AC38-EB5F1A26D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4714875"/>
            <a:ext cx="228758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4" descr="http://t1.gstatic.com/images?q=tbn:ANd9GcQ6JB2k5yykJcEy9y4V4SWYOLC6-pTrGUFWq0tEt3fl3mJbb0uT">
            <a:extLst>
              <a:ext uri="{FF2B5EF4-FFF2-40B4-BE49-F238E27FC236}">
                <a16:creationId xmlns:a16="http://schemas.microsoft.com/office/drawing/2014/main" id="{2F832CB7-B931-47F0-8DE3-1D5B240FFF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4643438"/>
            <a:ext cx="22828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descr="http://t0.gstatic.com/images?q=tbn:ANd9GcTcRrlqpj1iBCQds2VPbEq33wj7q9xaoRVqwz88vyU979OzJlh3">
            <a:extLst>
              <a:ext uri="{FF2B5EF4-FFF2-40B4-BE49-F238E27FC236}">
                <a16:creationId xmlns:a16="http://schemas.microsoft.com/office/drawing/2014/main" id="{64041FB0-6D78-472D-93CF-6C83B64BBA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3000375"/>
            <a:ext cx="2144713"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2">
            <a:extLst>
              <a:ext uri="{FF2B5EF4-FFF2-40B4-BE49-F238E27FC236}">
                <a16:creationId xmlns:a16="http://schemas.microsoft.com/office/drawing/2014/main" id="{BADA40B7-131F-448E-90FB-8D717326F6E3}"/>
              </a:ext>
            </a:extLst>
          </p:cNvPr>
          <p:cNvSpPr>
            <a:spLocks noGrp="1"/>
          </p:cNvSpPr>
          <p:nvPr>
            <p:ph type="title"/>
          </p:nvPr>
        </p:nvSpPr>
        <p:spPr/>
        <p:txBody>
          <a:bodyPr/>
          <a:lstStyle/>
          <a:p>
            <a:r>
              <a:rPr lang="sl-SI" altLang="sl-SI"/>
              <a:t>ALI IMA KDO KAKŠNO VPRAŠANJE?</a:t>
            </a:r>
          </a:p>
        </p:txBody>
      </p:sp>
      <p:pic>
        <p:nvPicPr>
          <p:cNvPr id="26627" name="Picture 2" descr="http://t3.gstatic.com/images?q=tbn:ANd9GcSsBMMCEVY_xBacvBA2KJ5c4kF5azpMrec81To3AeSVzoQhIHxl">
            <a:extLst>
              <a:ext uri="{FF2B5EF4-FFF2-40B4-BE49-F238E27FC236}">
                <a16:creationId xmlns:a16="http://schemas.microsoft.com/office/drawing/2014/main" id="{5A3E2D67-3652-4549-A085-A6B2693F0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714625"/>
            <a:ext cx="257175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AutoShape 4" descr="data:image/jpeg;base64,/9j/4AAQSkZJRgABAQAAAQABAAD/2wCEAAkGBhIREBUUEhAUFRIVFhYXFBUYFhgWFRgUFRQVFBUWFRUcHCcfFxojHBQUIC8gJCcpLCwsGB4yNTArNSgrLCkBCQoKDQwOFA8PFCkYFBwpKSkpKSkpKSkpKSkpKSkpKSkpKSkpKSkpKSkpKSkpKSkpKSkpKSkpKSkpKSkpKSkpKf/AABEIAOEA4QMBIgACEQEDEQH/xAAcAAEAAgIDAQAAAAAAAAAAAAAABQcEBgIDCAH/xABKEAABAwIDBQUDBgkKBwEAAAABAAIDBBEFEiEGBzFBURMiYXGBMpGhCBRCUnKxFRgjYoKSk7PBJDNTVHSy0dLT8DVDRKLC4eM0/8QAFgEBAQEAAAAAAAAAAAAAAAAAAAEC/8QAGBEBAQEBAQAAAAAAAAAAAAAAABEBMSH/2gAMAwEAAhEDEQA/ALxREQEREBERAREQEREBFE1+1lFA4tlrIGOHFrpWBw8xe66aTbnDpTZlfTk8Ldq0H3EoJxFwila4Xa4OB4EG494Xyeoaxpc9zWtHFziGgeZOiDsRV7jO+KASiCghfWzk2Aj0jv8Absc2vQW8VwFLtHUC5qKOlB1ytZncPAkhwv6oLFRVtPQbSQDM2tpai30HRhl/XKPvCYVveMUwgxWlNHKeEgu6E+J4lo8buHUhBZKLhDO17Q5jg5rgC1wIIIPAgjiFzQEREBERAREQEREBERAREQEREBERARcJZmsF3ODR1JAHvKhMS28w+nF5K2AeDXh7v1W3PwQSeK4pFTQvmmeGxxtLnE9Og6kmwA5khVdQCv2ic575nUuGB5DI49JZMumrufjyvwBtdRmPY7NtHVspKRrmUUTg6SQ3BdrbO4ctL5W8bm58LkwvDWU8LIo2hrGNDWgcgAoNbw7dPhcI0pGvPN0hMhPvNvgmK7qsMnblNIxh5Oj/ACbh6jj6grb0SCo59xrozejxGeHwN/vY5v3Lqh3I1E0g+e4lJLE3gAXud5d8kN+Kt+WUNBc4gNAuSTYADiSeQWj47vpwqlOX5wZ3DiIG9oP17hnuKCf2b2NpKBmWnhDSRZzzrI77TzqfLh4KbVL1XylYQT2dBI4ci6VrD6gNdb3rEZ8pg88NHpP/APNUXkQoHabZaCtiMc0Yc08OTmnq08WlaBh/ykKNxAmpJ4x1aWSAefsmy33Zvb2gxAfyapY5/wDRnuSi3H8m6xI8RcKaKw/BmMYG+1G51TRl2kRaX5b8iwd5nmzQ8+ik4t72JnujBXl/gJvuyfxVt9mOiBg6J6K0o9rdoZtWYVAwcu1c5v3vB+C7JNvsXpReswfOwcX08maw65e9/BWSuEjAQggNltvaPEQRBL+UAu6F4yyt5G7eY8QSFsSqfelsuGNNdSkxVcHfzs0Lmg97N1IF/MXBW77BbVDEaGOotZ5uyVvISM0dbwOhHgQqNhREQEREBERAREQEREBVtjW3VXW1LqPBww5NJqtwvGw9GHUddbG54DS6nd6WLPpsJqHxmzyGsB5gSvbG4jxs4rp3U0MUOF04jt32CR7hze7U38vZ/RUEDHuRE3ersQqKiQ6mzrN9M2Y/d5LPpdx2Fs4xyP8AtSu/8bKwUQYWE4LDSxiOCJsbByaLep6nxKzURUFH4/j0NFTvqJ35Y2C56k8mtHNxOgCkF5s377aGqrfmsbvyFMbEDg6e3fJ65b5fA5uqCB293n1WKPIc4x0wPcgae7pwMh+m74DkFpqIgIi7ZKR7RdzHAdS0ge9B1LnFKWkOaSHA3BBsQRzBHBcEQXhup31OL20mIyZg6zYqh3EHgGTHmDyf7+ovNeHF6h3JbXursODJXF01MRE9x1LmWvG4nra7f0UFhLhJwXNLKaITFaHtGuaRcOBBHUEWP3qntltoJNna2anqY5HUcpzNe1utwO7Iy+h0sHC/IdNb6MYUdiuzlPUtyzwskaDcBzQbHhcdCgxMI26oKq3Y1kTnG1mFwY+55ZHWN1PKu8W3H4dKD2bHwu5FjyQP0XXC1t1LiuAOMjJTWUDfbjc45mt6gG+Qjq246hKLoRR+AY5FW00dRCbxyC4voQeDmuHIggg+SkFQREQEREBEVebabx5WVHzDDYu2rTo51gWRaX4cC4Agm+g534IM3fFWRMwidkjmh0ga2JpNnOeJGOGUc7WufALE3P08gwuEu4EvLfsZ3Wv63UNh25ueqkE+K1j5XnjG1xNvzc54DwaAOhVqUlI2JjWMaGsYA1oHANAsB7lOjsauSIqCIiDFxSuEEEspFxHG95Hgxpdb4LxXVVDpHue43c9xc49S4kk+8r2tiFAyeJ8Urc0cjXMe25F2uFiLg3Gh5Kv6vcDhL/ZZNH9iUn++HIPMiK/6z5NdMf5qumb9tjH/AHZVEfi3TtkaRWxPYHNzBzHMJbmGYC2YXtdBt+6HdnBSUkVTNE19XK0SXcAeya4XY1gPsusRc8bkjgrInp2vaWva1zToWuALSOhB0K5taALAWA4DwUPtVtZT4dTmaoflaNGtHtvdbRjBzPwHNQea98GzMVBij44GhsT2MlawcG57hzR0GZrrDkCFpKmdr9p5cRrJKmXQvPdaODGN0YweQ95ueahlQVxfJsqSKuqj+i6Frj5skDR/fKp1Xx8m/AXNjqapwsHlsUZ6hnfkPlcsHoUF1oiICIvhKASozFcrmEOAIIIIPAgi1isipnK0LeHtHJTUkkjAc2jWnkC42Dj5f4KDB3PS9hXYjRsJ7Fj2yRji1tyWuHgbZB+irXVabi9nuxoXVTzmlq3ZrniI2Oc1tz1JL3eoVlqgiIgIiIMPGKww080gFzHHI8AcSWsLgB7loO5anjFCJzZ0873ulkOryQ8gAnj428bqyHsBBBFwRYjwKoTE46vZqqcGNMtBK67Cb2H5ub6MgGnRwAPlNF+NcCvq0rZPbiGtjzxO4aOadHNPiP4rbIKm6DJRAioIiICIiAiKI2s2jjw+jlqZNRG3RvNzzoxg8yQPegjNv94VPhUGaQ55nA9jCD3nnqfqsHN3uuV5e2p2sqcRnM1TJmd9Fo0Yxv1WN5D4nnddG0GPTVtQ+ed5dI83PRo5NaOTQNAFHICIt13ebr6jFX5tYqVps+YjjbiyMfSd8Bz6EI7YXYafFKkRRAiMWM0pHdjZfj4uPJvPyuV6xwPBoqOnjghbljjaGtHPxJ6km5J6ldWzuzdPQQNgpowyNvHm5zubnu+k49f4KTQEREBfLL6iDqfACtc2v2SbW0skJOXOBZ1r5XAgg29FtC+FZ0UVs/tPWbPSilrWGSic4lj23OW51dGTxHMsNvDxvCjrGTRtkjcHxvaHNcNQWkXBC1bb3Ao6ukkifYXF2ut7Lxq13++RKiNw9a5+FZHcIp5GNP5pyyfe9y0LGREQEREBY9fQRzxujlja+N4s5rhcEeSyFiYtWGGnllAJMcb3gDiSxpdYe5BSexlDFRbRz0sJc6E52Nv3iCGtkykjk0hwuemqvKGAAKo9w2FCQT1shzTPeWXOpF7SPN+ri4e5XCoCIioIiICIiAqa+UlihbT0sAOkkj5HePZNa1vxlPuVyqst8G7eqxZ9Oad8LRE2QO7Rzm6vLCLWab+yg80orS/F1xP+lpf2kn+mn4u2J/0tL+0k/wBNBrm7DYj8KVwicSIIx2kxHHICAGg8i4kDwFzyXqygoI4ImxRMayNgDWNaLAAcgq+3Pbt6jCTUGpdE50vZhhjc51gzOXXu0W1cPcrJUBERUEREBcXOsuS65W3U0db6oBYk+KNHNY2IsICpivrK/E8UfQ0s/ZsaXXN8oDWWD3Oc3vHU2AHVINw3h7dMghdGw555AWRxt1ddwtcgajj6lbRux2YdQYbFE/8AnXXlkH1XyWOX0AaPMFY+x26ujw9wkAdNU/00mpB55G8Geep8VuaoIiICIiAuMsYc0tIuCCCPAixXJEFN7IVv4ErpsPqDlikf2lNMdA8HugE8AbADzB6hWtFibSOKxNqdkqbEYDFUMuOLHjR7HfWY7l5cDzVc1O7TGKPSgxBssI9lkvdcPAXDmn3jyUgtYVoXNtSCqFrttcYw57RXUoDC62bLYO65JGksJtdWtsljTKyBk0ZJY4c+IINiCOoKDaQV9XFg0XJMBERUFV+87e7NhVY2COmjka6JsmZznA3L3ttYcu6PerQXnD5Rf/FIv7Mz97KgkPxlKn+ow/rvT8ZSp/qMP671TaIPTG67etLi1RLFJTxxiOPOC1ziSc4bY381Za89fJu//dU/2cfvWL0KgIiICLg99ljvrLKUZa+LB/CI6rjJiTRzUDEGixVQbIQ9htVIxtssrJSfJ7BL6d5q3TbDbiGkiL3u1+iwHvOPQD+PAKL3S7KTGWXE6tmWWoH5Bh9pkTtS4jlcBoHOw8VcFoIiKgiIgIiICIiAiLpq62OJuaSRjGji5zg1vvOiDFx/A4q2nkgmbmjeLHqDyc3o4HUFU7uoq5MPxGow6fQ5iWcgXM5tHRzLEeQVkz70MKYbGviv+bmePe0ELV9r8HoMZc2ahxCFlfGAI3NkAL7XLWub7QIubOAuPEILNjlBHFc8ypuLeHXYdaLFKKRttBOwBzHW56d0nyPopePfRh5bm7e3gWPv9ygst0oC6zVBVDW786UGzGyv8Q0NHxK6qHfdTOeA9kjATq45SB4mxvZILnZJdec/lF/8Ui/srP3sqvPB8YZMwOY9rmnUOBuD5FYW0e7rD8RlE1VCXyBgYCJJGd0EkCzXAcXFRXkVF6kO47Bv6q79vN/nXRPuXwZv/Su/bTf51aiv/k3m1dU/2cfvWL0IHqvsF2aw/DHvkpo+zLm5XuMj3DKCHfScQNQNVO0m08T/AGZWO8nA/cUGzIo+DEmnmu51aOqnoVT7LR9sdro6OIvedeDWj2nO6D/HkpvHtoooYy+SRrGji4mw/wDZVW7OYLJtBiPziVpGHwOsAdM5GoYPE6F3QWCuD5htVj+JflaWIRU7vZc7IG2Glw53ed5gWU7Bu5x2T+exWKMc8gLnf3G/erbjjDQA0ANAAAAsABoAByC5KjQdmdztJTSGaoe6snvcPmHdaeoZcgm/N1/Cy35EQEREBERAREQERa3vExp9Lh00kZtK4Nji6iSVwjaR4jNf0QQe0W3VRPUOosJjEk7dJqg2MMPG4vwLvf0sTwxqHc2yU9riVVNVzHU98tjHg0cbeVvJbTsTszHQUjImAZrAyO5vkI7zieeug8AtgU6NWi3YYW0WFDCfMFx95JKjsU3OYbKO7T9k7k6NzmkehJHwW9IgqeTDsVwfvQyur6Ie3TyaytZzyHX4afmrbdm24XiUIqIaSncTo8Ohj7RjxxY8W0I+Kn6poKrygh/B+Ox9n3YMQa9sjB7InjBe1wHK4v7ymCwYcCpmexTQt+zGwfcFgY1sPQ1bMk1JERyc1oY8Hq17bEKdRUUliOxOJYJI6bDy6poybvhOr2jxaOP2269QpvA989HIAJHmF/AteDYHn3hp77K0lD4vsfRVetRSQyO+sWDP+uLO+KDX5N5tCBf53D+uD8BqtUxze02RwioY31MztGhjXZbnhyu70Hqt1ZulwgOzfMI79C55H6pdZbBheB09K0tp6eKIHiGMDb+dhr6oKept1OK4ic+IVQgjOoiHfcPDICGN9SSpV/yd6W3crahrupEZ18gAfiraRBUMW6vF6U/yTFWPbybK1wHuOcD0XM7LbSSaGpo2DqL+/wDmyrbRBVuH7lTK9smJV8lUQb9k27I/K9728g1WVQYfHBG2KGNscbBZrGiwA8lkIgIiICIiAiIgIiICIiAtR3p0jn4bI9gJdA+Kew4kQyNe7/tDj6LblxewOBBAIIsQeBB4goI7C8SbJG17CC17Q5pHMEXH3qQEoVZ1tBVYI4mGN1RhlyQxvenprm5AH04r3tzHPqZfBdvqWpbeKdhPNpOVw82nVSK3XtAut8yhfwwOqxqvH2MF3Pa0DmSAPioiXqKgLR63+U4zQxN17Ey1ElvotazIy/m51lhVm3rqiTsMPidVTnS7dIWX5yScAP8Ad1uWxWyBo2PkmeJayexnlHDT2Y4xyY348fKjZkRFQREQEREBERAREQEREBERAREQEREBERARFG7SYx80pZZ8uYsbdrfrPJDY2eri0eqDjj21FLQsz1M7IweAJu532WC7negWpyb3GuN6fDK+Zn1xCWtPiL8VKbNbEtY75zWWqK6TV8jxmbHf/lwtOjGt4aamy2uyDSqDe3ROcGVDZ6R5NgKiIsbr+fqB62WXjW7jDK8do+nZmfqJojkcb65szdHeZBWw4jh0UzCyWNr2Hi1wDh7itIwukdhNdFDE4nD6t7mNjcSewqMrnt7MnXI/KRbrZQR8m4iIH8liNYxv1czTp0vYLMw7cZh7CHTvnqT0kks33MAPxVioqMTDMJhpoxHBCyKMcGsaGjzNuJ8SstEQEREBERAREQEREBERAREQEREBERAREQEREBQe2mHyTUMrYm5pW5JY2/WfDI2ZrP0slvVTiIIjBNoYqmFssbrtcPUHm1w5OB0IKkfnAWtY3sG2SV09JUPpKh+r3MAdFIessJ0c784WPmoGooNoIzZooZx9fNJGfVp0HoVIN9mqx1WoYlUfO8QpqePvdjK2pnI4MZGHdmHHkXPLbDiQHcljwbKYxUaVNbBTMPFtO0vltzAkfo0+IBW37P7NwUUXZwMIubve4l0kj+b5HnVzv9iyQSiIioIiICIiAiIgIiICIiAiIgIiICIiAiIgIiICIiCOx3HI6SLtHhziSGRxsGaSSR3sxxt5uP8AiToFrszcbqO8x1JRsPsscHVEtvz3aMB8BfzKztrpRDLSVLxeCGR4lNriPtYyxkrujWnQnkH34XU3HiDHAEEEEXBBuCOoPNQam7GMVoRmq4YaunGr5KcOZMxvNxhdo8Do03W4UdYyaNkkbg6N7Q5jhwLXC4I9CovGceihjc+R4awcSfgAOZPADiVw2Ho3xUETXsLHHtH5DxY2SV8jGEciGvAtytZME6iIqCIiAiIgIiICIiAiIgIiICIiAiIgIiICIiAiIgIiIPjmgixFwdCOVlrb9gqcEmCSemB4thkyx+kTg5jf0QFsqIIHDtiqaKQSuzzzN9mSZ5kLT1Y091h8WtBU8iICIiAiIgIiICIiAiIgIiICIiAiIgIiICIiAiIgIiICIiAiIgIiICIiAiIgIiICIiAiIgIiICIiAiIgIiICIiAiIgIiICIiD//Z">
            <a:extLst>
              <a:ext uri="{FF2B5EF4-FFF2-40B4-BE49-F238E27FC236}">
                <a16:creationId xmlns:a16="http://schemas.microsoft.com/office/drawing/2014/main" id="{ED41168E-80F8-4378-9C26-330DA165CDB4}"/>
              </a:ext>
            </a:extLst>
          </p:cNvPr>
          <p:cNvSpPr>
            <a:spLocks noChangeAspect="1" noChangeArrowheads="1"/>
          </p:cNvSpPr>
          <p:nvPr/>
        </p:nvSpPr>
        <p:spPr bwMode="auto">
          <a:xfrm>
            <a:off x="0" y="-10287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2">
            <a:extLst>
              <a:ext uri="{FF2B5EF4-FFF2-40B4-BE49-F238E27FC236}">
                <a16:creationId xmlns:a16="http://schemas.microsoft.com/office/drawing/2014/main" id="{947A58B8-48C2-47AD-BB94-2F1E00ED6C91}"/>
              </a:ext>
            </a:extLst>
          </p:cNvPr>
          <p:cNvSpPr>
            <a:spLocks noGrp="1"/>
          </p:cNvSpPr>
          <p:nvPr>
            <p:ph type="title"/>
          </p:nvPr>
        </p:nvSpPr>
        <p:spPr/>
        <p:txBody>
          <a:bodyPr/>
          <a:lstStyle/>
          <a:p>
            <a:r>
              <a:rPr lang="sl-SI" altLang="sl-SI"/>
              <a:t>HVALA ZA POZORNOST</a:t>
            </a:r>
          </a:p>
        </p:txBody>
      </p:sp>
      <p:pic>
        <p:nvPicPr>
          <p:cNvPr id="1026" name="Picture 2" descr="http://t0.gstatic.com/images?q=tbn:ANd9GcTw0zqc8HNg_SX5Zm9dg13XMmyZjQl73FMBoGImU1cuHlcx4COz">
            <a:extLst>
              <a:ext uri="{FF2B5EF4-FFF2-40B4-BE49-F238E27FC236}">
                <a16:creationId xmlns:a16="http://schemas.microsoft.com/office/drawing/2014/main" id="{8628DFFB-9EC9-420F-BA02-AF2A46109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643188"/>
            <a:ext cx="50006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BC6A77-33ED-4B7A-BFF9-13B5C103F54A}"/>
              </a:ext>
            </a:extLst>
          </p:cNvPr>
          <p:cNvSpPr>
            <a:spLocks noGrp="1"/>
          </p:cNvSpPr>
          <p:nvPr>
            <p:ph type="title"/>
          </p:nvPr>
        </p:nvSpPr>
        <p:spPr>
          <a:xfrm>
            <a:off x="142875" y="142875"/>
            <a:ext cx="8858250" cy="928688"/>
          </a:xfrm>
          <a:solidFill>
            <a:schemeClr val="accent1">
              <a:lumMod val="20000"/>
              <a:lumOff val="80000"/>
            </a:schemeClr>
          </a:solidFill>
        </p:spPr>
        <p:txBody>
          <a:bodyPr>
            <a:normAutofit/>
          </a:bodyPr>
          <a:lstStyle/>
          <a:p>
            <a:pPr fontAlgn="auto">
              <a:spcAft>
                <a:spcPts val="0"/>
              </a:spcAft>
              <a:defRPr/>
            </a:pPr>
            <a:r>
              <a:rPr lang="sl-SI" dirty="0">
                <a:solidFill>
                  <a:schemeClr val="accent3">
                    <a:lumMod val="60000"/>
                    <a:lumOff val="40000"/>
                  </a:schemeClr>
                </a:solidFill>
              </a:rPr>
              <a:t>OSNOVNI PODATKI</a:t>
            </a:r>
          </a:p>
        </p:txBody>
      </p:sp>
      <p:sp>
        <p:nvSpPr>
          <p:cNvPr id="3" name="Ograda vsebine 2">
            <a:extLst>
              <a:ext uri="{FF2B5EF4-FFF2-40B4-BE49-F238E27FC236}">
                <a16:creationId xmlns:a16="http://schemas.microsoft.com/office/drawing/2014/main" id="{5AB6D0C5-BBF4-43D5-B7CE-452B9264441B}"/>
              </a:ext>
            </a:extLst>
          </p:cNvPr>
          <p:cNvSpPr>
            <a:spLocks noGrp="1"/>
          </p:cNvSpPr>
          <p:nvPr>
            <p:ph sz="quarter" idx="1"/>
          </p:nvPr>
        </p:nvSpPr>
        <p:spPr>
          <a:xfrm>
            <a:off x="142875" y="1071563"/>
            <a:ext cx="8858250" cy="5357812"/>
          </a:xfrm>
          <a:solidFill>
            <a:schemeClr val="accent1">
              <a:lumMod val="20000"/>
              <a:lumOff val="80000"/>
            </a:schemeClr>
          </a:solidFill>
        </p:spPr>
        <p:txBody>
          <a:bodyPr>
            <a:normAutofit/>
          </a:bodyPr>
          <a:lstStyle/>
          <a:p>
            <a:pPr marL="274320" indent="-274320" fontAlgn="auto">
              <a:spcAft>
                <a:spcPts val="0"/>
              </a:spcAft>
              <a:buFont typeface="Wingdings 2"/>
              <a:buChar char=""/>
              <a:defRPr/>
            </a:pPr>
            <a:endParaRPr lang="sl-SI" dirty="0"/>
          </a:p>
          <a:p>
            <a:pPr marL="274320" indent="-274320" fontAlgn="auto">
              <a:spcAft>
                <a:spcPts val="0"/>
              </a:spcAft>
              <a:buFont typeface="Wingdings 2"/>
              <a:buChar char=""/>
              <a:defRPr/>
            </a:pPr>
            <a:endParaRPr lang="sl-SI" dirty="0"/>
          </a:p>
          <a:p>
            <a:pPr marL="274320" indent="-274320" fontAlgn="auto">
              <a:spcAft>
                <a:spcPts val="0"/>
              </a:spcAft>
              <a:buFont typeface="Wingdings 2"/>
              <a:buChar char=""/>
              <a:defRPr/>
            </a:pPr>
            <a:r>
              <a:rPr lang="sl-SI" dirty="0">
                <a:solidFill>
                  <a:schemeClr val="accent4">
                    <a:lumMod val="60000"/>
                    <a:lumOff val="40000"/>
                  </a:schemeClr>
                </a:solidFill>
              </a:rPr>
              <a:t>Prebivalstvo - 65,3 milijona</a:t>
            </a:r>
          </a:p>
          <a:p>
            <a:pPr marL="274320" indent="-274320" fontAlgn="auto">
              <a:spcAft>
                <a:spcPts val="0"/>
              </a:spcAft>
              <a:buFont typeface="Wingdings 2"/>
              <a:buChar char=""/>
              <a:defRPr/>
            </a:pPr>
            <a:r>
              <a:rPr lang="sl-SI" dirty="0">
                <a:solidFill>
                  <a:schemeClr val="accent4">
                    <a:lumMod val="60000"/>
                    <a:lumOff val="40000"/>
                  </a:schemeClr>
                </a:solidFill>
              </a:rPr>
              <a:t>Površina - 551.695 km²</a:t>
            </a:r>
          </a:p>
          <a:p>
            <a:pPr marL="274320" indent="-274320" fontAlgn="auto">
              <a:spcAft>
                <a:spcPts val="0"/>
              </a:spcAft>
              <a:buFont typeface="Wingdings 2"/>
              <a:buChar char=""/>
              <a:defRPr/>
            </a:pPr>
            <a:r>
              <a:rPr lang="sl-SI" dirty="0">
                <a:solidFill>
                  <a:schemeClr val="accent4">
                    <a:lumMod val="60000"/>
                    <a:lumOff val="40000"/>
                  </a:schemeClr>
                </a:solidFill>
              </a:rPr>
              <a:t>Glavno mesto - Pariz</a:t>
            </a:r>
          </a:p>
          <a:p>
            <a:pPr marL="274320" indent="-274320" fontAlgn="auto">
              <a:spcAft>
                <a:spcPts val="0"/>
              </a:spcAft>
              <a:buFont typeface="Wingdings 2"/>
              <a:buChar char=""/>
              <a:defRPr/>
            </a:pPr>
            <a:r>
              <a:rPr lang="sl-SI" dirty="0">
                <a:solidFill>
                  <a:schemeClr val="accent4">
                    <a:lumMod val="60000"/>
                    <a:lumOff val="40000"/>
                  </a:schemeClr>
                </a:solidFill>
              </a:rPr>
              <a:t>Valuta – evro</a:t>
            </a:r>
          </a:p>
          <a:p>
            <a:pPr marL="274320" indent="-274320" fontAlgn="auto">
              <a:spcAft>
                <a:spcPts val="0"/>
              </a:spcAft>
              <a:buFont typeface="Wingdings 2"/>
              <a:buChar char=""/>
              <a:defRPr/>
            </a:pPr>
            <a:endParaRPr lang="sl-SI" dirty="0"/>
          </a:p>
        </p:txBody>
      </p:sp>
      <p:pic>
        <p:nvPicPr>
          <p:cNvPr id="14340" name="Picture 2" descr="http://t2.gstatic.com/images?q=tbn:ANd9GcQ-tinD2zU-SeHG9LyI7sDySvMl2HCqfOcPpKqH5ndYrboWq9BO">
            <a:extLst>
              <a:ext uri="{FF2B5EF4-FFF2-40B4-BE49-F238E27FC236}">
                <a16:creationId xmlns:a16="http://schemas.microsoft.com/office/drawing/2014/main" id="{0DDB324B-55D3-42FF-A8A6-1A2320FBC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3929063"/>
            <a:ext cx="321468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t0.gstatic.com/images?q=tbn:ANd9GcQw_7n3qk4PqKA8UrB6o77QRd0uKP3OkBjlVpYOqZOYLuHldJXSdA">
            <a:extLst>
              <a:ext uri="{FF2B5EF4-FFF2-40B4-BE49-F238E27FC236}">
                <a16:creationId xmlns:a16="http://schemas.microsoft.com/office/drawing/2014/main" id="{4A07DD8B-641F-416E-9228-EC6313649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500188"/>
            <a:ext cx="3135313"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6" descr="data:image/jpeg;base64,/9j/4AAQSkZJRgABAQAAAQABAAD/2wCEAAkGBhQSERQUEhQUFRUVFxUUFxcYFhcVFRgYFxgVFxUUFxQXHCYeFxojGRQVHy8gIycpLCwsFR4xNTAqNSYrLCkBCQoKDgwOGg8PGikfHyQpKSwpLCksKSwsLCwsKSkpKSwsKSksLCwpLCkpKSksLCkpKSwsKSkpKSkpLCwsLCwsLP/AABEIAMMBAwMBIgACEQEDEQH/xAAcAAACAgMBAQAAAAAAAAAAAAAFBgMEAAIHAQj/xABDEAABAgQDBgQDBQcCBAcAAAABAhEAAwQhBRIxBkFRYXGBEyKRoQcjMhRCscHRM1JicoKS8CThFRai8Rc0Q1ODssL/xAAaAQADAQEBAQAAAAAAAAAAAAACAwQFAQAG/8QAJhEAAgICAgEFAQADAQAAAAAAAAECEQMhBBIxEyIyQVEzQnGRYf/aAAwDAQACEQMRAD8AZsd/ZK6GFDBFeaHHGR8tXeEnB1+c9Y9yvkS8dF/aAOmEqpwoEkw67QHyvClPqoghdaNTDFPyLOI0mXSIqesIgniId4qYXhXiKizHl6KwMmLtKkQTcTMF8N2uKA0GpOxgI0ilX7LBINoXLmKemEuE1tFym22zGDtPi6lhxHLqhHhL7w97NTQtAMR8iEYrsjiu6YSqa1RtF7AQQoGKk9ABEEsMSxDR3iy9yZ2cbxseUq8ggBjRciDqT8sQvY8WaL+R/SBDi+LKGOEeF2jmFexV3jouNkmUOkc/rZABijkOpIPDuLHDY1ZGVofqisIl9oSNiZdhDbXKZLDfGhDcUZ1NNi3WOXMAqpN4bFybQDr5LXgpyoCONsCteIxPKVd4u+HeKFaPMOsKyu4HYxakOOCy8wEM+G0t9IXtmFjKNIbaKaI+ex5byUbDh7QrIp4seEwiOVOjKmpYRrpk1AjEJ7OIDTpLm8Wauq80VJtWIoTdHlGP2UqiQwMVJVQUmLU2peBc5d4dBskzpXaGzDZuYQQIy3MB8Am2DkRYx2rZNjHu26PJe2wh/wASHGPISFVZfWPIOkLsasXHy1d4QcMU009T+MdDxNPkV3jm9Eppx6mMflrwV8YL7Rn5faEOpqmh42iV8rtHM62ZcxBhVmjGXUytq3gps3WJSzwtTkmL2FSiRaKJQTidhN9rOmyMaSRaAWO4vEGF0hH1ExvXUiVRB0jGRpXJxE/EklV4atjUfLYxQrqUAQV2ZUwYQfIleOkSSx1KyxitZlMFNnq7OR2gJjmGLWQQ7QR2YolS1B33QfGUaRNNvq0dQCvliF7H1O0HQv5Yhfx02EVcj+kCbH8WUMRHyu0c+qg625w/4kfk9oSpVNmUTD+XpoLjPTHvZSnZAg3UIeF7Z2tYAQxpW8aGD4IgyU5sGz0loEVUl4O1hDQCqKgR2abGQcY+SomlveBeKUzG0G0zIqVohM7UT1RbIcLxIoDQew3Hi+sJ6qkAtF7B5rqtGTjxR72yucn10dEl4zYXjJ2KEiB1LS2EWBIIEbKUSG5FFcwlRiKcCYnnKyxHKW5vDErC8KmyomWbvFWcYMTxYwImm8GlQuVUWqGe0SVVSTZ4q00wRYmcoZWhKl9FcRkb5IyBodY4Vx8i+8cxkq+er+Y/jHTq76V945a/+oV/NGRy/odx/LDOOXldoSafCwpd+MO+MJ+V2hewv6rxm43SZpwpvYNxTBQEuBAzC54QpjDRjtWMpEc9qKpl2MUY/cthZGou0PhxAAWgavEyTASnxJxrE0uqDhzA+nQxZgtMkzJtkiG/ZPZwoS6tY32V8NSRpDkgABhEmSV+1guVgudQp4RSWpIUGi/ic4JBLwm0uJFc9tzx3CvcKm9HTE/sh0hfxxflEHpR+UIA479EXch++BLj+MgbiC/kwt04F4YK1Xye0IVTXqSoiKuXG6E4JeR1webe0MSK1hCdstPzB4ZTGhgXsRBllU2S1E94GzZcWl2EU1zIY0CpfpVnLYxsRmEV6tTmLlJKLRLkHwdiri1IbtHuytURMyq4wz1FIkxRp8KZTiM1SippGhTcB+o6pISIr1WKAQC+0qAaIFrJN42FFPwZksrWi/NrMxj2XNAgWJzGM+0kwVV4PLIn5CpqXiBclxFKRO80FJZtDoKxM8gPUGiSmnkuIsrlAx5Io+EMoXbvRoZkZE6qWMj1B95DVWffjlVSWqlfzR1KsXdccpxFbVSusYXK2kaeD5MYMULye0JxxEIJDw2YhM+R2jmWJTznMZ2BXZc3Rti+LlZIBgMZcWgiNJptFiVANt+SrnIj0ziY0MPfws+HKsSn55gIppRHiK0znUSknid53DmRBM4D9ksdMpQSTaOt4bigUh3Dwq/FD4SmlzVVCkmQHMyWHJlcVJ3mX7p6XFbZGsUqWHO6I80E12CTaDG0uKMkwo7O1eao7iCe0irGBmw+AVM+fmlSZi0uPMEkI/vPl949gjo82zscg/JEBMc+iG6i2eV4YTMLcQL++kXZOByks6AojevzH0NvaH5Y9nF/gqDpNHP6bAps6U0tBU+/Qf3FhChtt8N6mkpzVLMspzpSpKCVFAU4ClKYBszC3GO/iw/xoo4qiXPlrkTQFImpUhSX1BF9NDvflDcmVTYGPF18HCti1+UQ609BMmfQhSugLeukM+G4FSUhSmVJQgGzkZldSpRJiviO3kmVMmIK1vLUpJAlk3SWLWuIpjyesaSES43aV2UpOx09X1ZUDmXPon9YtTdgUiWs+IpSwlRSAAkZgCwNyTe0Uf8AxRpz9S5qeGaWQ7bwUx7J+IsjM8szVfdKxKJAa+/rwgZcibfkZHixS8CRPUyhBKRVpytBGrxTDy5MoqLlwJa3c30cNEUvF8NP/pkHh4U3MOTAm8dllUkBDjyiwcqY5tFilgmipo7/AOnmobeqVMSD0vGHEaNJAEmYX3plTCBzN9P0jP8ASbndlt1GqKNQnSKxTeC8vGaNbhCFKIJDCWt7M+rdIFY1WoTNISnKMqSxDFyH4n8Y14ZV4MzJhfkrKjRMUZuLh9Yjl4kCYb6sSf02F6dLmCstNoW5WKBO+JF7RpG+DhmigXikxkDCN5U8CE1e1AiBe1EE+RA6sMh+M8Rkc+/5pjIH14helP8ADqWJTmUuOW4kv/VHrHR8YnMVjfeOY4iv/Ud4x88rNLCtjNWj5PaEKqowXjoFQHp+0c4qqxllJ4xFgvZY6Bc50lojJeLFal7xDQ0650xEuUkqWtQSlI1JNgIsTFfYU2N2Rm4hVJkSrD6pi2shAN1H8AN5Ij6pwfBZVJTop5AyIQGH7x/eUTvUTcmAnw+2LRhdIEWM5bLnL4qayQf3U6Dud8HptZlY2Ae/FjvhUpXo69I3S43W0IOnvuA9SYVZ3w2keMVylmUhVzLSkEBW/KdEg8G6cIZ1VBjQzoX1jFU3YDyfgPpdjqSWQfBStQ+9M+YewPlHYQUn1WRIYWDDkByA0iLxI0mXBB32jnqpaQtzZlTXEGwihVYioJN2JsLfnE6/pSd+hgbXoukksLguWEIyuX0aXHUHVl4TMwBJJdtSYoqq8sy2gt/npHsjE5WgmJ9YjnynW40Ux/I3gG3qh8FG3ZerNAbfn2gQcEkKJUpDlRJL3cqubGC8k+UPutEClgOxDdbesa+GpIyMiplY4RT2yyUj+kd9YwUktP0pD9B3gbUba0kskGcFHfkClj1SG94B/wDNKFq8k83JYEqT01ijrsX2GxEpIL5Eq68OrRoqlKlpIZIBBIHAboWKjFJiUk+KoN/EYl2Qrps+oWVLWUy0O2YkBSjlZt5YKv2Ec6JI6p2xwBfn/nCNVUiSLo9iPwjPAOvPmI8IUFAufx66GC15C9yBFPslIQsqQVgkksVBQc66hx6wu7T/AA/nzZpXImy2ypGVWZJdIbUAi/aOhGc72B7XiAqBJ8xSejp9NY9LHZ31N7RxGu2HxCW7yFqHGWUzB6IJPtAwoXLLLSpB4KBSfQx3GbXTkG8tMwDegkK/tMVp208kjLNSttDnl5kjkRf8IRLGw11ZxZc0mICo6R2NeD4dUOBKla/Un5RP9pHDeIRdudnZNJMlpklfnSpZClBQAcBLFgbsr0hTTSDeOhRmiKylRPOVFcmPWziijM8ZGuWMj3Znep3DaNTTVRzfEz88do6DtQv5qu8c8xRXzh1hc3tgQQ4TB/p+0cznYfMn1KZUlJXMWpkpGpOv4COlA/6ftE/wY2fz1s+qULSR4aP51/UR0Tb+qJ8HljZI5lPoFJdExJQpNlJUGUDzBjrvwV+HgkJ+2z0/MmAiSCPoQdZn8yt3LrD/AI5s3S1hT40pKlIIOZilVj9JVbMk8IKpYWFgLMNBDMkuujlEOIJJTbiIqqkugp4hjBJniIUgEBHZxg2mKmZWo8p5kb++veA2LbTplrMqWnxJg13gcmGpgttGnKEqBZyxD68I5/hk5FPOnJnHKVKzJWQSCk3Z4RN7pEU7i6GRFfVG/lHK35AxYpNpPMlE0BKiopJdgCzpfkbjrAmbtLJSGSc55OByuYpTaBU5C1EMpTZXcaf7aQpKwLY5T625SGJsTdyOw6Qq0VIqtUqZOWQgKKUoDWbdfTXVn1ijsvUkT2Y5VDKbFkrdwCeoI7wYnYJOlrUqmmABZzFCtHO8OCIZvwzX4zTxr9Jq7D5UiSpSUnMGAJUrUkc+DwPmYhNEtBlkJcl7DRnzB9N0a4iqoSEicoF3ISG1FnsAN8VSpf1KDpANhyO4cwT6QX+huzw0NRN+ozFDmSE+hYQP2umTZVGZYLAFCFM30ubONz5R3hjpNokmWkMorZiAlRPlcOTYbuMDsSq0KRMXNACGOcKZQbRrOD0HGKOBKbyPt+EvJSpA7CsIpihJlpQsMPMQFk23voeUDcTw6UM+ZKUhzceVuja9ICKFIVOk1ElJLBTBSfxzD3i6jAJZObxFTU7i4APcRsEDNqOatdOlz9JIcjdcJPQfkIMbM1qqannTuJAazHKAlI5XUoesD6CrSuWSlOVIBGW1gPyvB7DMPBkeGr6VDrrd+d2hOZ+3RXwY3ldrSNpM7EJoEzx0y8zKCQAAxvoEn3J1jc4/W0156UTpb3Ulgoc3SA3dPeKSJ9XSjLk8aWLAhyQOouO4MVqzaRUzSSp2YC5A62iS3+mtKEX9KhxlbRS5ksrlEqLPlYhQcsXtuMVMNnKy2UVDeCNNd/OBuApTSUyVTCyphLDrcJ9A56iC2F4lKmgqRYuUl7XGpbfD0m6bMucoxbSC0okX/wBxEqkJX9Q11bf69YizWtY+xEbIS8VLXgjf/oKTszJU/lIVeyratwtHK9uGRWTJadJeVGr3YKV7qPpHbkg9eW+Efaj4ZoqZi50maUTVqK1JW6kFR1uPMn3hOWDaHRmmzkay8YmXBvFtk6ilPzpZCdyx5pZ6LFuxvA1QiV60PRDkjI2IjIGzp1raxXzj3jn2KftRD5tWv5pjn+Kn5ghb+TAS0OshP+m7R0rYrBfslFLQ3nW8xf8AMu/sLdoR9jqHxvCSfpBCldBeOnIqgVtva3aE4vanIbImZgwj1OkaAxUxPExJS5uo2SPz6Qic62zlBIKjSfPCQSSwH+aQBRiNSkeItAKNSGYtxG+N6/EwpOYEN90HfzMQ9pTlpnaryUMTqVTFKzgszgDc7MR2MDp2HomhlpCuo0/SMcqdW5IYjQH+EGNaepzOLh3ZwzWAEMhp0TciNqwdLqZSJmSmlJUoaqZ2bVv1Jgl4VSQ5y9LP7D84G7NTZUhK5c1QRMCi5V97hfpBOftJKFpbrVut5f1PQQ6yRC1XIWmcJqPKFKzEOyRNRchuYDjvDNjFbl+zz0qOTMnMASxQsWJG/f6xBU4EV0y8wZa2UkHcoXHcl7cDGmFo+00RlqZJukb8rKdPO2naCjkU1o0eG6biy7tNIJMk6DMUE7gSzPy1gLSomSZ+Rb8weAcn2BYjWClPsm/7SdNmab2HZ3aN8dw9SwMhdSElJYgzCktv420OtxbWDTRbKOrA8ygMypMnMQhisF/pToUpB/iPZ4o7X4aRTTJcsHy5VNqSAoE9eLco2+1KllKwQClT3NlJIym5uLhPMF30g/h0xE5Gcu+ZQspxY8RFfE7LK3eq8EPI0gRQSkrkIGXyFCRlItoxSUmFeuo1Us1SpQJlO6ka5eYhsrNokypqkeG+Qs+fWwLs0SUFRJq8xKcqt4zOWNswLDp1jQ9S5USvSsQcPmKUlMsWClgdXKdf0hr2npiZSVpdpZuBwLBxzBA9eUa4BgOStyqv4aVKuLEMUpUOub2MMtcpCDchL9uv4iFZafg0eA2r1ti2aCpQgKl1BUhQBCVgg3G8KdvaNKVc5awhaQ29Q4DUWJ1tDFVpC5flILEOQxF33xSo5TOTqf8ABClC2Oz5XGO/IGnzjPqmBeXIFv5gQ7dw3RMQIqRJUchckqCkl2KnLqJuxszCI5tPkqFplHIxUAHJBASk3JvcE+0T0MpRmKUSM13SW+8NxFk6w1+TJCeGbSr8RpnlSQwBFgX1JNwCLf8AeGinxBJPA+2rQj4iskh3FrA99OtoJS5RT9CiDbyquk9FbriCU2jlDoVO34j9I3E7crze0Jv/AB6fLzZUBkpAclxmLMWFr8H3wUpdpkrQ8wBK3UAQSRYkA306Xh0cv0e9P8CclZmzVoQUlA8pCgQ51UHZiLgXtCN8R9kKenlGcEeEsqCQlNkqJuWToLBRccIcMDlZEODmdy9nN7mwbX8I5x8UtpDPqRJB8lOCj/5FN4h7ME9jHM7jVo7i7XTEkxkaGMiIrOj4xPKspO+E/FvrENeIqsmFuqpFTZqEIHmWpKR1JYQr/I5FaOsfD6lyUgmHVenQWf1eCtXMUFoWnVBJ6vqIL0mGJkyZcsWCEhPoIqz6UK6x6cLjSDCtJUCYgKTofY8IDS5XjVayq6ZTADn/AN3MaUSlSF8Uq1H/AOhzixVypiJhnSAFiYBmTzGihGTyu0dNHYrZYxutCJZG8hoGyqVJkpCrakHQh4hTSzJijMn+VKb5em5oglhVQty4QLAflEUJUwmrKtcoBkD6E8DrxL8YkpJSlSiSfKCCkWuLjfu/SLFfh6ElLAsSxD+8Q4mspIQzJDAHV20tuilSQKh2TTKWKS6cJzz0uHYWJL7hbTSKtDWP/wCVpwkfvkOf7jYe8GP+F+KDLUAoaqHB93URrQUiKAqClrWlQdEtrJvfzHtD5dunZKzN9N3RWXRLceNMLkukC5fcxOnpG2DSMtZNliwmjxA+5QfOnLuOp7xc+2pq80vIRvSoAqSDvCjwMCp9LMpp0uatLMoB3fMnRQG/6eMPhCo3+jYN4pJhbaKjmAZkrsElw5YncAA7vFbZuiEz5mZiD9IbT+J9x/KG5r/wkODujSVTBCQlIYAMI70jXjZovkZK63oV8cwLOSUHIXchnBYWUBuVYDgQLxRpJCUUyrkAKckuo6pOghvqKdy8K9dLSiVPCg6bqZ9QQDr2irjL3EeeVwLEukBG6MTJA3RrTz3SltCl/wAGiT8Y0CNKzZCWClM5AIHHi3q0U6jDROAKyQQ+m7sekTV0wCVlJbOQBZ+f5e8bS1aj90D/AHP+cYRLbo2eP7IqUdA5GB5QFJXod4v0tEyKcu35RJU1QQlyWuAN91MBb/NIH4vTTh4apSicoLgEhRO8ncbMG62hkYqK0TcnPLJL3O6BWMUuStDGysh65kKSfdIgaakyzMKbEiXfhYAn8PWL02rVNIWtLGUUAlm1XZxuNzFadTnxTZwRlI5Obj00gJRTdsjC2CYfLqAFFfzEhilQCgdWWNC3IaG8W5+ELl30H9yf7tR3hWFKoFg5Tqdx6ci8MdBtWtDCZ5xzsrsf1EL3C3t2EnfkpVUyZlVmSkJK06F3KGV+CRAKTXFO+GHHqgKSVIcJUVqA6gIJ9VmAuD4b4s5KfujzK/lG7uWHeGtboOLHFGJfY8OM4/tCl0j+NYaWntYnoY4/MkEuS5JJJJ1JOpJ4w67cYpmmJkjSXdTb1qH5Jb1MLRIgJvdDI/oIVJj2LigIyBDsaaxToT2gt8OcG8Wu8RQdMgZv6zZPtmgNO+hPaOn/AA/wvwKUKIZU05z0+6PT8YXXuCj8Q5iM7d/n4RVlpt1jypmupre0ezJ6UB1EACDYxLRuzhjccDFFOKCTMUH+WGdOpBNyocRyienxKWoEpUCwc8fSEuurHWVa5iesKywjkj1kNx4+z2PeLDPTrVLLulw28an2EVMIKRISXDNc898AsGxlUlTfUg6oe44qHPlvg6MDkTvmS1EJVdkny+m4x83nwPBp+PpnpQcSmJnjznH0I/z1MT19NmOZJZYbu2kQVklXiinleRIGYkaniSd8bnZpO9SjBYpK1bFtaKNFUqTOTYlyUq5A6nmxvByroJcxQExIIF0vz1f2jbCtn0oOe5O593OPMRQsJISfMguLsCBx6pfWNPhZ1JvH/wAEZY1ssimypKUeWxAIGhbUDlAyXs+SlQmTCtSn82rE3JAPMA7oIS67M2lw9uWvWJ3jTcUxFFCllLTJlpUoZ5PkKiCQpLMC2txl9IyjQtKlOQQdOg4cuUSTT5mOi0kHqP8AYn0ilMqCJeYA5kOMupYajna8TNdXX6WQSlG/wuzlwHxZB8NeUschYuA1jdzaL9PU+IkKHWK2JS3lqv8AdVufcXtvh+DU6E5lcQbLWyZRO+xLghzobaud8Wpir8Ip0jmUkagANuPpui0TF7JIxbaRDUE5kJYMHLtv3Md2kbyFEZ/5mY68d3GI6NIVNUu1mTo1xzOoufeNK2pMsKIDncOJNhpzMIh9tmrnailFfhWW65m4pQH1BOfhxBAI9YulB0IilJklCUAaqUFKdjqb3s/XlBDK9+3tDo+LM57Il0wVqAeO/TS0LFdTNPABvdrO4BL/AIjo8NZS0aeEM2ZhmZnbc7kP1AjrVg0K/wB7zDdrz5K9Y8VLf+IcLJVu+9v3esMM/C0qUVXDhm+7rq3tA6owZSQW4Pa43vYwnJUYts5TBVZLOVIYh2DciSp/RIgtg8sU9MucreCrmw+hPcn/AKhEMrDzMnCWTmYMTySEj81RT+IWKiXkp0ncFq5C4Qn2J9ICGo2Nj+CpPSVqUtRdSiVHqS5iKZLiorEIrzsSMLpsZRZMuMgWcTMZB0eOj4XQeOuTLH3lJfoLn2Bjr01QQgJFgAw7dIQdhxLRMBmKCSEsh9L63h1rg+hDHk8BAZEryi6if1/OAi1/aarJfIjXtr3eDUlDCAuyX7WeD9QV7OY619FENWy3jtGiUhK0JCSCxbeDxijUUomLC1gJ0LgBhzIiba2rdUuSnUlz3sIrVTzahMhH0pAf0uYWx8E6tlSbQFUzMCCkDVP4tuj2lxiZSqzJ8ybAoJsp+HPnBbEqQSUhaQxSfUG0U51ECUqVlCSQp/fSFZVFxakrGJpqmMsweOEzpPlmJ1Sq2v3TFyhqSsHOgoKdX07HfCxT1Z+0BSDYJYkaaklx6Q2UdZnTexbTdGFyOLKHujtEuSPU0p6kqmW0/LdEtYA4J4se+kbyZIGgZ7xrOlZkqHEN+kN4jjGmvKJ57BEtKZazKGZz8xJLNc/SD+vGLUqoCxbUWI0YxTq6h5QmMM8ssp3LNZdn1IiRE3N5hYFjG+pX4JjesT5c37pzemvs8QpUQs/uqD2AZ9DcDU63i0kDfpFCYkslmdCmPTtyaE5f0pwPdFiRJCQQNIrVctw3EEcriLqTaNpJGa+8fgRHcMveg8sbixapUBCAkEMkAWfhucm0WlU5WmxAZiX/AFjkuI0qEzpiSSDnWA2g86gH3+mkdLFX4WDiZvFKA+/MUZB3zGNSS0SQXWVg7A9qKeZ5ELOdTlilSXOpI1Dd4tzUKVMTuQlzwcm246dRC9snRJpaWbVzEguCmWG1SCAkP/Gtv7YHYPtlOCkompE0KUAMrBbk2SCLHVr8NY96a/xCnkc3bOgpSBr1/SJvGcAeh9bRquURqGPt6x43G0ALR74KtWt/l40aJQo5cu6NqdQBuH3R6zlEKJZcARtUr8MKPYd43AP+WihVTSqYEDcw7n9BHm1VHj3D5QlmbPWWS2vBKcy1q9/+mOPYzjRqJ8yar76iQOA0SnskAdofvihjAkUqadBZU43b/wBtDE/3Kyj1jkjwuf4hmNfYQCnirUJiSTGs0QoaU/DjIljIM5R2Gqw9Xh3ER0eNTpNkrJHBVx/tDfjdMAISqxHmjK7tSoalqxvwzaVEwecZT6j1iSpwYrV41NNyKIYkXSrrzhXoB5TCnj+0dRRzM0mYU8U6pPURRiyub6sJS67Ol4ZgpSvxJqs6+PDnEWD2rJ767uhP/aFPZz4wypjIqk+ErTOLoPXeIaJ8kTymdTzBmaygXBHAw9qiyGRSRb2qrHQiUPqUdOWn4mNa2kAnSUK+nKByff8AhEeG4MrxPFnKzqGnAc4JVEuVUoYLBbQg3BgWg6rSNKnDAPp8p3EROErCFFBZQBYDV+IgbS1U0TvAUoLCUvm0I4AxtW1ZTUSko1DAjjm1ftAJ9m00DOFJBPZ7aMVIyTRkmptmGh6HceUHFzLtcECx3EdYRcPwuYlMzMD+0VpqyfpPvDQFqyBMwk2Hm3vufnEMuIlLtEmywS2iKZUAT8rEeICdLZhwPMH2ivSFSStKnJSosSXJBu/LX2iapSWCTchilX8VyB+UCtscZm09KmfISk5iAokPlfQt1teNDAuy6ohmqdhxKSdX6RvKoiVK3ZhbfcWf0b0jlOzu1k5FYibOmFYPkmAnRCmuE6BixtwjsraHWHzx9dM5F1s4djOP1qlrRMnlGVS0FKT4YJSWI8t/ffHV9nazx6ORMP1ZQlX86fKr3D94518T8PEqsJIOWaBMBDa/TMF+YfvDF8J61apc6WpKgnOFoJBy+YEKAUzEgpB7wbiqTR227sV8X2GrTPmqRKSUmZMUg55bspRIIdVofaTZ0Kw+VS1AP7NIUApjmSc7AjgfwhgTJzKUCykgsUqTcFgbHhfhFmbJFrCwLDfo1jus4gpzbSOwOY7d4FUGTJl0svNJlB1IB87pGVPl+8Al9Lue8CfhtgWeeqYpJCZJH1a+IXCQzBsqXPVo6hUr8rhJJcOnRVyAfQX7RiAz+/Mwcc8Wqs88b80elAiBeHA/TY+3+0WBHuZo85x/TnR/gOVSlNyGbhpEZTpvgqFwNxqcmTJXMylR0ZLjWzkgHKAHLtHGcorTagJQpYIIDixBvpltvdvWKuCSXKlq3Pfc5uo+/vAOXTZQBLchSUWyoSTlcIKggkKUyi6t9on22xP7HQGWD8yb8oN/EHmqH9Lj+oQtO2ecaOZ7Y419rq5k0HyPkl/yJcJ9SSr+qAeWJFRpHGxiN0raNVTDHkS08hzAnTQSTHkFUyQ0ZHTln0BjSbQi1ouYe8cV5TCDiMxjGK/mOj8S1QaGETb9F4d8JU4MJ3xBTDsH9DkvBzuCWEbRT6ZWaTMUnk7pPVJtA2MjXEJteDrmzvxkSWRVoynTxEXHdOo94bZFLJqB4tLMAJvmQXHQiPnd4IYLi82nmBUpakHkdeo0MLlD8KcfJkvJ9EYHh60LmLmkFSiL8R+Ua09FMNUVqTZyUvpwF4q7JY4ubSInTmJVm0DWBZ2g/KqBMQDLVccR7EbonteCyUm12Mw6YpyDoH3a3vflFqpqAln43HKKn/EhLUlKkkOwBAcOdwP6xZnKCwx4jT3jmOLiqexc5KUrrR7LUCOR04jnFP7CJiJ1NMLomJJSd92Cu4UxizKmJ+kK09uUbTJYcK4F/wDPWGKNPsiWcb8HCa5PhTpiVOFoKkkNZ9DfhqY7L8P8WXPopfiBQUj5bkEZgn6VDja3aJJ2yNOueagy0qWoC6vMkMGBCdH0gjThixVyALA9gNzRRkyJ0iXwTV9HLVlXMlCYpFgcgWpIOpAPQRCiYEFJC1uo2RMtvIFiPLwaCAmADzWH+bo1VMlrBBBILexce8RTfWW2VY9x8HqZkw/cSP6j+kVMVnFEsswLWZ4MAuLQl7e4oqUEJSzrKtdwSA5YdRDW21YGOLcqRVo9ogLLckW9OMXpWPJJ1tHJcRqpspZWFFSVXUDduY4dIsUW0T74i9Kto3owjLz5OsKxB9DFuRUJIvHL6THipZD7hDHhuJ31sIFwBlh1Q4zKUN5T2hWx+corCSrwyh8ilBYLkfXLmIVrqMqgxyF+bHQ1IIi3OkoWMqgFDmIOOacdPZnzwoVcCpyuaZigzEkMzEnQMLWHDlHMfiZjoqa5SUfs5DyktoVA/MV/dZ+CBHYsSwtUmnm/ZB8wpUUAn75DAueFm6CPnidRqQopWCFAsoHV97xZiyKSpEk4NMhMaNFgSI9TSPBgogRKcxflS2ESyaJo8miPWCzQr6xkQFcZHTh9DY/9MIFfGRkZL+ZRHwWME3wqfEDSMjIbh/ocl4OcRhjIyNYnMjaXqIyMjp0+gtgkvh1P/Kf/ALKgzU2SWs2jRkZGPm+Zt4fgT4TOK5YKi57c4qyiUTpgSSBkdnJDuBoeUZGRdAkl9huXcA743KbRkZDH4FfZPTqOQd4lKADpwjIyOsjl5K1aHUH5RgVHsZGZyPmaeH+aLNEsuYQfiWs/bJA3CUo9ysv+A9IyMh8P5g4/6ilXJBeFZaWWoDQGMjIPH4NCQSw+GPDZhbXf+UZGQqZTj8Dpg84+Gkvc6wdlCwO+MjIQyKfktINt3oI5L8Y6FCVypiUgLVmCiN4DM8ZGQeL+qIcnwZzoKi5SR5GReyRFyabRQnG8ZGQKAKioyMjIYdP/2Q==">
            <a:extLst>
              <a:ext uri="{FF2B5EF4-FFF2-40B4-BE49-F238E27FC236}">
                <a16:creationId xmlns:a16="http://schemas.microsoft.com/office/drawing/2014/main" id="{40D9EF59-A346-44CE-9792-6137EFE396F6}"/>
              </a:ext>
            </a:extLst>
          </p:cNvPr>
          <p:cNvSpPr>
            <a:spLocks noChangeAspect="1" noChangeArrowheads="1"/>
          </p:cNvSpPr>
          <p:nvPr/>
        </p:nvSpPr>
        <p:spPr bwMode="auto">
          <a:xfrm>
            <a:off x="0"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4343" name="AutoShape 8" descr="data:image/jpeg;base64,/9j/4AAQSkZJRgABAQAAAQABAAD/2wCEAAkGBhQSERQUEhQUFRUVFxUUFxcYFhcVFRgYFxgVFxUUFxQXHCYeFxojGRQVHy8gIycpLCwsFR4xNTAqNSYrLCkBCQoKDgwOGg8PGikfHyQpKSwpLCksKSwsLCwsKSkpKSwsKSksLCwpLCkpKSksLCkpKSwsKSkpKSkpLCwsLCwsLP/AABEIAMMBAwMBIgACEQEDEQH/xAAcAAACAgMBAQAAAAAAAAAAAAAFBgMEAAIHAQj/xABDEAABAgQDBgQDBQcCBAcAAAABAhEAAwQhBRIxBkFRYXGBEyKRoQcjMhRCscHRM1JicoKS8CThFRai8Rc0Q1ODssL/xAAaAQADAQEBAQAAAAAAAAAAAAACAwQFAQAG/8QAJhEAAgICAgEFAQADAQAAAAAAAAECEQMhBBIxEyIyQVEzQnGRYf/aAAwDAQACEQMRAD8AZsd/ZK6GFDBFeaHHGR8tXeEnB1+c9Y9yvkS8dF/aAOmEqpwoEkw67QHyvClPqoghdaNTDFPyLOI0mXSIqesIgniId4qYXhXiKizHl6KwMmLtKkQTcTMF8N2uKA0GpOxgI0ilX7LBINoXLmKemEuE1tFym22zGDtPi6lhxHLqhHhL7w97NTQtAMR8iEYrsjiu6YSqa1RtF7AQQoGKk9ABEEsMSxDR3iy9yZ2cbxseUq8ggBjRciDqT8sQvY8WaL+R/SBDi+LKGOEeF2jmFexV3jouNkmUOkc/rZABijkOpIPDuLHDY1ZGVofqisIl9oSNiZdhDbXKZLDfGhDcUZ1NNi3WOXMAqpN4bFybQDr5LXgpyoCONsCteIxPKVd4u+HeKFaPMOsKyu4HYxakOOCy8wEM+G0t9IXtmFjKNIbaKaI+ex5byUbDh7QrIp4seEwiOVOjKmpYRrpk1AjEJ7OIDTpLm8Wauq80VJtWIoTdHlGP2UqiQwMVJVQUmLU2peBc5d4dBskzpXaGzDZuYQQIy3MB8Am2DkRYx2rZNjHu26PJe2wh/wASHGPISFVZfWPIOkLsasXHy1d4QcMU009T+MdDxNPkV3jm9Eppx6mMflrwV8YL7Rn5faEOpqmh42iV8rtHM62ZcxBhVmjGXUytq3gps3WJSzwtTkmL2FSiRaKJQTidhN9rOmyMaSRaAWO4vEGF0hH1ExvXUiVRB0jGRpXJxE/EklV4atjUfLYxQrqUAQV2ZUwYQfIleOkSSx1KyxitZlMFNnq7OR2gJjmGLWQQ7QR2YolS1B33QfGUaRNNvq0dQCvliF7H1O0HQv5Yhfx02EVcj+kCbH8WUMRHyu0c+qg625w/4kfk9oSpVNmUTD+XpoLjPTHvZSnZAg3UIeF7Z2tYAQxpW8aGD4IgyU5sGz0loEVUl4O1hDQCqKgR2abGQcY+SomlveBeKUzG0G0zIqVohM7UT1RbIcLxIoDQew3Hi+sJ6qkAtF7B5rqtGTjxR72yucn10dEl4zYXjJ2KEiB1LS2EWBIIEbKUSG5FFcwlRiKcCYnnKyxHKW5vDErC8KmyomWbvFWcYMTxYwImm8GlQuVUWqGe0SVVSTZ4q00wRYmcoZWhKl9FcRkb5IyBodY4Vx8i+8cxkq+er+Y/jHTq76V945a/+oV/NGRy/odx/LDOOXldoSafCwpd+MO+MJ+V2hewv6rxm43SZpwpvYNxTBQEuBAzC54QpjDRjtWMpEc9qKpl2MUY/cthZGou0PhxAAWgavEyTASnxJxrE0uqDhzA+nQxZgtMkzJtkiG/ZPZwoS6tY32V8NSRpDkgABhEmSV+1guVgudQp4RSWpIUGi/ic4JBLwm0uJFc9tzx3CvcKm9HTE/sh0hfxxflEHpR+UIA479EXch++BLj+MgbiC/kwt04F4YK1Xye0IVTXqSoiKuXG6E4JeR1webe0MSK1hCdstPzB4ZTGhgXsRBllU2S1E94GzZcWl2EU1zIY0CpfpVnLYxsRmEV6tTmLlJKLRLkHwdiri1IbtHuytURMyq4wz1FIkxRp8KZTiM1SippGhTcB+o6pISIr1WKAQC+0qAaIFrJN42FFPwZksrWi/NrMxj2XNAgWJzGM+0kwVV4PLIn5CpqXiBclxFKRO80FJZtDoKxM8gPUGiSmnkuIsrlAx5Io+EMoXbvRoZkZE6qWMj1B95DVWffjlVSWqlfzR1KsXdccpxFbVSusYXK2kaeD5MYMULye0JxxEIJDw2YhM+R2jmWJTznMZ2BXZc3Rti+LlZIBgMZcWgiNJptFiVANt+SrnIj0ziY0MPfws+HKsSn55gIppRHiK0znUSknid53DmRBM4D9ksdMpQSTaOt4bigUh3Dwq/FD4SmlzVVCkmQHMyWHJlcVJ3mX7p6XFbZGsUqWHO6I80E12CTaDG0uKMkwo7O1eao7iCe0irGBmw+AVM+fmlSZi0uPMEkI/vPl949gjo82zscg/JEBMc+iG6i2eV4YTMLcQL++kXZOByks6AojevzH0NvaH5Y9nF/gqDpNHP6bAps6U0tBU+/Qf3FhChtt8N6mkpzVLMspzpSpKCVFAU4ClKYBszC3GO/iw/xoo4qiXPlrkTQFImpUhSX1BF9NDvflDcmVTYGPF18HCti1+UQ609BMmfQhSugLeukM+G4FSUhSmVJQgGzkZldSpRJiviO3kmVMmIK1vLUpJAlk3SWLWuIpjyesaSES43aV2UpOx09X1ZUDmXPon9YtTdgUiWs+IpSwlRSAAkZgCwNyTe0Uf8AxRpz9S5qeGaWQ7bwUx7J+IsjM8szVfdKxKJAa+/rwgZcibfkZHixS8CRPUyhBKRVpytBGrxTDy5MoqLlwJa3c30cNEUvF8NP/pkHh4U3MOTAm8dllUkBDjyiwcqY5tFilgmipo7/AOnmobeqVMSD0vGHEaNJAEmYX3plTCBzN9P0jP8ASbndlt1GqKNQnSKxTeC8vGaNbhCFKIJDCWt7M+rdIFY1WoTNISnKMqSxDFyH4n8Y14ZV4MzJhfkrKjRMUZuLh9Yjl4kCYb6sSf02F6dLmCstNoW5WKBO+JF7RpG+DhmigXikxkDCN5U8CE1e1AiBe1EE+RA6sMh+M8Rkc+/5pjIH14helP8ADqWJTmUuOW4kv/VHrHR8YnMVjfeOY4iv/Ud4x88rNLCtjNWj5PaEKqowXjoFQHp+0c4qqxllJ4xFgvZY6Bc50lojJeLFal7xDQ0650xEuUkqWtQSlI1JNgIsTFfYU2N2Rm4hVJkSrD6pi2shAN1H8AN5Ij6pwfBZVJTop5AyIQGH7x/eUTvUTcmAnw+2LRhdIEWM5bLnL4qayQf3U6Dud8HptZlY2Ae/FjvhUpXo69I3S43W0IOnvuA9SYVZ3w2keMVylmUhVzLSkEBW/KdEg8G6cIZ1VBjQzoX1jFU3YDyfgPpdjqSWQfBStQ+9M+YewPlHYQUn1WRIYWDDkByA0iLxI0mXBB32jnqpaQtzZlTXEGwihVYioJN2JsLfnE6/pSd+hgbXoukksLguWEIyuX0aXHUHVl4TMwBJJdtSYoqq8sy2gt/npHsjE5WgmJ9YjnynW40Ux/I3gG3qh8FG3ZerNAbfn2gQcEkKJUpDlRJL3cqubGC8k+UPutEClgOxDdbesa+GpIyMiplY4RT2yyUj+kd9YwUktP0pD9B3gbUba0kskGcFHfkClj1SG94B/wDNKFq8k83JYEqT01ijrsX2GxEpIL5Eq68OrRoqlKlpIZIBBIHAboWKjFJiUk+KoN/EYl2Qrps+oWVLWUy0O2YkBSjlZt5YKv2Ec6JI6p2xwBfn/nCNVUiSLo9iPwjPAOvPmI8IUFAufx66GC15C9yBFPslIQsqQVgkksVBQc66hx6wu7T/AA/nzZpXImy2ypGVWZJdIbUAi/aOhGc72B7XiAqBJ8xSejp9NY9LHZ31N7RxGu2HxCW7yFqHGWUzB6IJPtAwoXLLLSpB4KBSfQx3GbXTkG8tMwDegkK/tMVp208kjLNSttDnl5kjkRf8IRLGw11ZxZc0mICo6R2NeD4dUOBKla/Un5RP9pHDeIRdudnZNJMlpklfnSpZClBQAcBLFgbsr0hTTSDeOhRmiKylRPOVFcmPWziijM8ZGuWMj3Znep3DaNTTVRzfEz88do6DtQv5qu8c8xRXzh1hc3tgQQ4TB/p+0cznYfMn1KZUlJXMWpkpGpOv4COlA/6ftE/wY2fz1s+qULSR4aP51/UR0Tb+qJ8HljZI5lPoFJdExJQpNlJUGUDzBjrvwV+HgkJ+2z0/MmAiSCPoQdZn8yt3LrD/AI5s3S1hT40pKlIIOZilVj9JVbMk8IKpYWFgLMNBDMkuujlEOIJJTbiIqqkugp4hjBJniIUgEBHZxg2mKmZWo8p5kb++veA2LbTplrMqWnxJg13gcmGpgttGnKEqBZyxD68I5/hk5FPOnJnHKVKzJWQSCk3Z4RN7pEU7i6GRFfVG/lHK35AxYpNpPMlE0BKiopJdgCzpfkbjrAmbtLJSGSc55OByuYpTaBU5C1EMpTZXcaf7aQpKwLY5T625SGJsTdyOw6Qq0VIqtUqZOWQgKKUoDWbdfTXVn1ijsvUkT2Y5VDKbFkrdwCeoI7wYnYJOlrUqmmABZzFCtHO8OCIZvwzX4zTxr9Jq7D5UiSpSUnMGAJUrUkc+DwPmYhNEtBlkJcl7DRnzB9N0a4iqoSEicoF3ISG1FnsAN8VSpf1KDpANhyO4cwT6QX+huzw0NRN+ozFDmSE+hYQP2umTZVGZYLAFCFM30ubONz5R3hjpNokmWkMorZiAlRPlcOTYbuMDsSq0KRMXNACGOcKZQbRrOD0HGKOBKbyPt+EvJSpA7CsIpihJlpQsMPMQFk23voeUDcTw6UM+ZKUhzceVuja9ICKFIVOk1ElJLBTBSfxzD3i6jAJZObxFTU7i4APcRsEDNqOatdOlz9JIcjdcJPQfkIMbM1qqannTuJAazHKAlI5XUoesD6CrSuWSlOVIBGW1gPyvB7DMPBkeGr6VDrrd+d2hOZ+3RXwY3ldrSNpM7EJoEzx0y8zKCQAAxvoEn3J1jc4/W0156UTpb3Ulgoc3SA3dPeKSJ9XSjLk8aWLAhyQOouO4MVqzaRUzSSp2YC5A62iS3+mtKEX9KhxlbRS5ksrlEqLPlYhQcsXtuMVMNnKy2UVDeCNNd/OBuApTSUyVTCyphLDrcJ9A56iC2F4lKmgqRYuUl7XGpbfD0m6bMucoxbSC0okX/wBxEqkJX9Q11bf69YizWtY+xEbIS8VLXgjf/oKTszJU/lIVeyratwtHK9uGRWTJadJeVGr3YKV7qPpHbkg9eW+Efaj4ZoqZi50maUTVqK1JW6kFR1uPMn3hOWDaHRmmzkay8YmXBvFtk6ilPzpZCdyx5pZ6LFuxvA1QiV60PRDkjI2IjIGzp1raxXzj3jn2KftRD5tWv5pjn+Kn5ghb+TAS0OshP+m7R0rYrBfslFLQ3nW8xf8AMu/sLdoR9jqHxvCSfpBCldBeOnIqgVtva3aE4vanIbImZgwj1OkaAxUxPExJS5uo2SPz6Qic62zlBIKjSfPCQSSwH+aQBRiNSkeItAKNSGYtxG+N6/EwpOYEN90HfzMQ9pTlpnaryUMTqVTFKzgszgDc7MR2MDp2HomhlpCuo0/SMcqdW5IYjQH+EGNaepzOLh3ZwzWAEMhp0TciNqwdLqZSJmSmlJUoaqZ2bVv1Jgl4VSQ5y9LP7D84G7NTZUhK5c1QRMCi5V97hfpBOftJKFpbrVut5f1PQQ6yRC1XIWmcJqPKFKzEOyRNRchuYDjvDNjFbl+zz0qOTMnMASxQsWJG/f6xBU4EV0y8wZa2UkHcoXHcl7cDGmFo+00RlqZJukb8rKdPO2naCjkU1o0eG6biy7tNIJMk6DMUE7gSzPy1gLSomSZ+Rb8weAcn2BYjWClPsm/7SdNmab2HZ3aN8dw9SwMhdSElJYgzCktv420OtxbWDTRbKOrA8ygMypMnMQhisF/pToUpB/iPZ4o7X4aRTTJcsHy5VNqSAoE9eLco2+1KllKwQClT3NlJIym5uLhPMF30g/h0xE5Gcu+ZQspxY8RFfE7LK3eq8EPI0gRQSkrkIGXyFCRlItoxSUmFeuo1Us1SpQJlO6ka5eYhsrNokypqkeG+Qs+fWwLs0SUFRJq8xKcqt4zOWNswLDp1jQ9S5USvSsQcPmKUlMsWClgdXKdf0hr2npiZSVpdpZuBwLBxzBA9eUa4BgOStyqv4aVKuLEMUpUOub2MMtcpCDchL9uv4iFZafg0eA2r1ti2aCpQgKl1BUhQBCVgg3G8KdvaNKVc5awhaQ29Q4DUWJ1tDFVpC5flILEOQxF33xSo5TOTqf8ABClC2Oz5XGO/IGnzjPqmBeXIFv5gQ7dw3RMQIqRJUchckqCkl2KnLqJuxszCI5tPkqFplHIxUAHJBASk3JvcE+0T0MpRmKUSM13SW+8NxFk6w1+TJCeGbSr8RpnlSQwBFgX1JNwCLf8AeGinxBJPA+2rQj4iskh3FrA99OtoJS5RT9CiDbyquk9FbriCU2jlDoVO34j9I3E7crze0Jv/AB6fLzZUBkpAclxmLMWFr8H3wUpdpkrQ8wBK3UAQSRYkA306Xh0cv0e9P8CclZmzVoQUlA8pCgQ51UHZiLgXtCN8R9kKenlGcEeEsqCQlNkqJuWToLBRccIcMDlZEODmdy9nN7mwbX8I5x8UtpDPqRJB8lOCj/5FN4h7ME9jHM7jVo7i7XTEkxkaGMiIrOj4xPKspO+E/FvrENeIqsmFuqpFTZqEIHmWpKR1JYQr/I5FaOsfD6lyUgmHVenQWf1eCtXMUFoWnVBJ6vqIL0mGJkyZcsWCEhPoIqz6UK6x6cLjSDCtJUCYgKTofY8IDS5XjVayq6ZTADn/AN3MaUSlSF8Uq1H/AOhzixVypiJhnSAFiYBmTzGihGTyu0dNHYrZYxutCJZG8hoGyqVJkpCrakHQh4hTSzJijMn+VKb5em5oglhVQty4QLAflEUJUwmrKtcoBkD6E8DrxL8YkpJSlSiSfKCCkWuLjfu/SLFfh6ElLAsSxD+8Q4mspIQzJDAHV20tuilSQKh2TTKWKS6cJzz0uHYWJL7hbTSKtDWP/wCVpwkfvkOf7jYe8GP+F+KDLUAoaqHB93URrQUiKAqClrWlQdEtrJvfzHtD5dunZKzN9N3RWXRLceNMLkukC5fcxOnpG2DSMtZNliwmjxA+5QfOnLuOp7xc+2pq80vIRvSoAqSDvCjwMCp9LMpp0uatLMoB3fMnRQG/6eMPhCo3+jYN4pJhbaKjmAZkrsElw5YncAA7vFbZuiEz5mZiD9IbT+J9x/KG5r/wkODujSVTBCQlIYAMI70jXjZovkZK63oV8cwLOSUHIXchnBYWUBuVYDgQLxRpJCUUyrkAKckuo6pOghvqKdy8K9dLSiVPCg6bqZ9QQDr2irjL3EeeVwLEukBG6MTJA3RrTz3SltCl/wAGiT8Y0CNKzZCWClM5AIHHi3q0U6jDROAKyQQ+m7sekTV0wCVlJbOQBZ+f5e8bS1aj90D/AHP+cYRLbo2eP7IqUdA5GB5QFJXod4v0tEyKcu35RJU1QQlyWuAN91MBb/NIH4vTTh4apSicoLgEhRO8ncbMG62hkYqK0TcnPLJL3O6BWMUuStDGysh65kKSfdIgaakyzMKbEiXfhYAn8PWL02rVNIWtLGUUAlm1XZxuNzFadTnxTZwRlI5Obj00gJRTdsjC2CYfLqAFFfzEhilQCgdWWNC3IaG8W5+ELl30H9yf7tR3hWFKoFg5Tqdx6ci8MdBtWtDCZ5xzsrsf1EL3C3t2EnfkpVUyZlVmSkJK06F3KGV+CRAKTXFO+GHHqgKSVIcJUVqA6gIJ9VmAuD4b4s5KfujzK/lG7uWHeGtboOLHFGJfY8OM4/tCl0j+NYaWntYnoY4/MkEuS5JJJJ1JOpJ4w67cYpmmJkjSXdTb1qH5Jb1MLRIgJvdDI/oIVJj2LigIyBDsaaxToT2gt8OcG8Wu8RQdMgZv6zZPtmgNO+hPaOn/AA/wvwKUKIZU05z0+6PT8YXXuCj8Q5iM7d/n4RVlpt1jypmupre0ezJ6UB1EACDYxLRuzhjccDFFOKCTMUH+WGdOpBNyocRyienxKWoEpUCwc8fSEuurHWVa5iesKywjkj1kNx4+z2PeLDPTrVLLulw28an2EVMIKRISXDNc898AsGxlUlTfUg6oe44qHPlvg6MDkTvmS1EJVdkny+m4x83nwPBp+PpnpQcSmJnjznH0I/z1MT19NmOZJZYbu2kQVklXiinleRIGYkaniSd8bnZpO9SjBYpK1bFtaKNFUqTOTYlyUq5A6nmxvByroJcxQExIIF0vz1f2jbCtn0oOe5O593OPMRQsJISfMguLsCBx6pfWNPhZ1JvH/wAEZY1ssimypKUeWxAIGhbUDlAyXs+SlQmTCtSn82rE3JAPMA7oIS67M2lw9uWvWJ3jTcUxFFCllLTJlpUoZ5PkKiCQpLMC2txl9IyjQtKlOQQdOg4cuUSTT5mOi0kHqP8AYn0ilMqCJeYA5kOMupYajna8TNdXX6WQSlG/wuzlwHxZB8NeUschYuA1jdzaL9PU+IkKHWK2JS3lqv8AdVufcXtvh+DU6E5lcQbLWyZRO+xLghzobaud8Wpir8Ip0jmUkagANuPpui0TF7JIxbaRDUE5kJYMHLtv3Md2kbyFEZ/5mY68d3GI6NIVNUu1mTo1xzOoufeNK2pMsKIDncOJNhpzMIh9tmrnailFfhWW65m4pQH1BOfhxBAI9YulB0IilJklCUAaqUFKdjqb3s/XlBDK9+3tDo+LM57Il0wVqAeO/TS0LFdTNPABvdrO4BL/AIjo8NZS0aeEM2ZhmZnbc7kP1AjrVg0K/wB7zDdrz5K9Y8VLf+IcLJVu+9v3esMM/C0qUVXDhm+7rq3tA6owZSQW4Pa43vYwnJUYts5TBVZLOVIYh2DciSp/RIgtg8sU9MucreCrmw+hPcn/AKhEMrDzMnCWTmYMTySEj81RT+IWKiXkp0ncFq5C4Qn2J9ICGo2Nj+CpPSVqUtRdSiVHqS5iKZLiorEIrzsSMLpsZRZMuMgWcTMZB0eOj4XQeOuTLH3lJfoLn2Bjr01QQgJFgAw7dIQdhxLRMBmKCSEsh9L63h1rg+hDHk8BAZEryi6if1/OAi1/aarJfIjXtr3eDUlDCAuyX7WeD9QV7OY619FENWy3jtGiUhK0JCSCxbeDxijUUomLC1gJ0LgBhzIiba2rdUuSnUlz3sIrVTzahMhH0pAf0uYWx8E6tlSbQFUzMCCkDVP4tuj2lxiZSqzJ8ybAoJsp+HPnBbEqQSUhaQxSfUG0U51ECUqVlCSQp/fSFZVFxakrGJpqmMsweOEzpPlmJ1Sq2v3TFyhqSsHOgoKdX07HfCxT1Z+0BSDYJYkaaklx6Q2UdZnTexbTdGFyOLKHujtEuSPU0p6kqmW0/LdEtYA4J4se+kbyZIGgZ7xrOlZkqHEN+kN4jjGmvKJ57BEtKZazKGZz8xJLNc/SD+vGLUqoCxbUWI0YxTq6h5QmMM8ssp3LNZdn1IiRE3N5hYFjG+pX4JjesT5c37pzemvs8QpUQs/uqD2AZ9DcDU63i0kDfpFCYkslmdCmPTtyaE5f0pwPdFiRJCQQNIrVctw3EEcriLqTaNpJGa+8fgRHcMveg8sbixapUBCAkEMkAWfhucm0WlU5WmxAZiX/AFjkuI0qEzpiSSDnWA2g86gH3+mkdLFX4WDiZvFKA+/MUZB3zGNSS0SQXWVg7A9qKeZ5ELOdTlilSXOpI1Dd4tzUKVMTuQlzwcm246dRC9snRJpaWbVzEguCmWG1SCAkP/Gtv7YHYPtlOCkompE0KUAMrBbk2SCLHVr8NY96a/xCnkc3bOgpSBr1/SJvGcAeh9bRquURqGPt6x43G0ALR74KtWt/l40aJQo5cu6NqdQBuH3R6zlEKJZcARtUr8MKPYd43AP+WihVTSqYEDcw7n9BHm1VHj3D5QlmbPWWS2vBKcy1q9/+mOPYzjRqJ8yar76iQOA0SnskAdofvihjAkUqadBZU43b/wBtDE/3Kyj1jkjwuf4hmNfYQCnirUJiSTGs0QoaU/DjIljIM5R2Gqw9Xh3ER0eNTpNkrJHBVx/tDfjdMAISqxHmjK7tSoalqxvwzaVEwecZT6j1iSpwYrV41NNyKIYkXSrrzhXoB5TCnj+0dRRzM0mYU8U6pPURRiyub6sJS67Ol4ZgpSvxJqs6+PDnEWD2rJ767uhP/aFPZz4wypjIqk+ErTOLoPXeIaJ8kTymdTzBmaygXBHAw9qiyGRSRb2qrHQiUPqUdOWn4mNa2kAnSUK+nKByff8AhEeG4MrxPFnKzqGnAc4JVEuVUoYLBbQg3BgWg6rSNKnDAPp8p3EROErCFFBZQBYDV+IgbS1U0TvAUoLCUvm0I4AxtW1ZTUSko1DAjjm1ftAJ9m00DOFJBPZ7aMVIyTRkmptmGh6HceUHFzLtcECx3EdYRcPwuYlMzMD+0VpqyfpPvDQFqyBMwk2Hm3vufnEMuIlLtEmywS2iKZUAT8rEeICdLZhwPMH2ivSFSStKnJSosSXJBu/LX2iapSWCTchilX8VyB+UCtscZm09KmfISk5iAokPlfQt1teNDAuy6ohmqdhxKSdX6RvKoiVK3ZhbfcWf0b0jlOzu1k5FYibOmFYPkmAnRCmuE6BixtwjsraHWHzx9dM5F1s4djOP1qlrRMnlGVS0FKT4YJSWI8t/ffHV9nazx6ORMP1ZQlX86fKr3D94518T8PEqsJIOWaBMBDa/TMF+YfvDF8J61apc6WpKgnOFoJBy+YEKAUzEgpB7wbiqTR227sV8X2GrTPmqRKSUmZMUg55bspRIIdVofaTZ0Kw+VS1AP7NIUApjmSc7AjgfwhgTJzKUCykgsUqTcFgbHhfhFmbJFrCwLDfo1jus4gpzbSOwOY7d4FUGTJl0svNJlB1IB87pGVPl+8Al9Lue8CfhtgWeeqYpJCZJH1a+IXCQzBsqXPVo6hUr8rhJJcOnRVyAfQX7RiAz+/Mwcc8Wqs88b80elAiBeHA/TY+3+0WBHuZo85x/TnR/gOVSlNyGbhpEZTpvgqFwNxqcmTJXMylR0ZLjWzkgHKAHLtHGcorTagJQpYIIDixBvpltvdvWKuCSXKlq3Pfc5uo+/vAOXTZQBLchSUWyoSTlcIKggkKUyi6t9on22xP7HQGWD8yb8oN/EHmqH9Lj+oQtO2ecaOZ7Y419rq5k0HyPkl/yJcJ9SSr+qAeWJFRpHGxiN0raNVTDHkS08hzAnTQSTHkFUyQ0ZHTln0BjSbQi1ouYe8cV5TCDiMxjGK/mOj8S1QaGETb9F4d8JU4MJ3xBTDsH9DkvBzuCWEbRT6ZWaTMUnk7pPVJtA2MjXEJteDrmzvxkSWRVoynTxEXHdOo94bZFLJqB4tLMAJvmQXHQiPnd4IYLi82nmBUpakHkdeo0MLlD8KcfJkvJ9EYHh60LmLmkFSiL8R+Ua09FMNUVqTZyUvpwF4q7JY4ubSInTmJVm0DWBZ2g/KqBMQDLVccR7EbonteCyUm12Mw6YpyDoH3a3vflFqpqAln43HKKn/EhLUlKkkOwBAcOdwP6xZnKCwx4jT3jmOLiqexc5KUrrR7LUCOR04jnFP7CJiJ1NMLomJJSd92Cu4UxizKmJ+kK09uUbTJYcK4F/wDPWGKNPsiWcb8HCa5PhTpiVOFoKkkNZ9DfhqY7L8P8WXPopfiBQUj5bkEZgn6VDja3aJJ2yNOueagy0qWoC6vMkMGBCdH0gjThixVyALA9gNzRRkyJ0iXwTV9HLVlXMlCYpFgcgWpIOpAPQRCiYEFJC1uo2RMtvIFiPLwaCAmADzWH+bo1VMlrBBBILexce8RTfWW2VY9x8HqZkw/cSP6j+kVMVnFEsswLWZ4MAuLQl7e4oqUEJSzrKtdwSA5YdRDW21YGOLcqRVo9ogLLckW9OMXpWPJJ1tHJcRqpspZWFFSVXUDduY4dIsUW0T74i9Kto3owjLz5OsKxB9DFuRUJIvHL6THipZD7hDHhuJ31sIFwBlh1Q4zKUN5T2hWx+corCSrwyh8ilBYLkfXLmIVrqMqgxyF+bHQ1IIi3OkoWMqgFDmIOOacdPZnzwoVcCpyuaZigzEkMzEnQMLWHDlHMfiZjoqa5SUfs5DyktoVA/MV/dZ+CBHYsSwtUmnm/ZB8wpUUAn75DAueFm6CPnidRqQopWCFAsoHV97xZiyKSpEk4NMhMaNFgSI9TSPBgogRKcxflS2ESyaJo8miPWCzQr6xkQFcZHTh9DY/9MIFfGRkZL+ZRHwWME3wqfEDSMjIbh/ocl4OcRhjIyNYnMjaXqIyMjp0+gtgkvh1P/Kf/ALKgzU2SWs2jRkZGPm+Zt4fgT4TOK5YKi57c4qyiUTpgSSBkdnJDuBoeUZGRdAkl9huXcA743KbRkZDH4FfZPTqOQd4lKADpwjIyOsjl5K1aHUH5RgVHsZGZyPmaeH+aLNEsuYQfiWs/bJA3CUo9ysv+A9IyMh8P5g4/6ilXJBeFZaWWoDQGMjIPH4NCQSw+GPDZhbXf+UZGQqZTj8Dpg84+Gkvc6wdlCwO+MjIQyKfktINt3oI5L8Y6FCVypiUgLVmCiN4DM8ZGQeL+qIcnwZzoKi5SR5GReyRFyabRQnG8ZGQKAKioyMjIYdP/2Q==">
            <a:extLst>
              <a:ext uri="{FF2B5EF4-FFF2-40B4-BE49-F238E27FC236}">
                <a16:creationId xmlns:a16="http://schemas.microsoft.com/office/drawing/2014/main" id="{CE76A7AD-68F6-4C21-9849-1E40C6F5B52B}"/>
              </a:ext>
            </a:extLst>
          </p:cNvPr>
          <p:cNvSpPr>
            <a:spLocks noChangeAspect="1" noChangeArrowheads="1"/>
          </p:cNvSpPr>
          <p:nvPr/>
        </p:nvSpPr>
        <p:spPr bwMode="auto">
          <a:xfrm>
            <a:off x="0"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4344" name="AutoShape 10" descr="data:image/jpeg;base64,/9j/4AAQSkZJRgABAQAAAQABAAD/2wCEAAkGBhQSERQUEhQUFRUVFxUUFxcYFhcVFRgYFxgVFxUUFxQXHCYeFxojGRQVHy8gIycpLCwsFR4xNTAqNSYrLCkBCQoKDgwOGg8PGikfHyQpKSwpLCksKSwsLCwsKSkpKSwsKSksLCwpLCkpKSksLCkpKSwsKSkpKSkpLCwsLCwsLP/AABEIAMMBAwMBIgACEQEDEQH/xAAcAAACAgMBAQAAAAAAAAAAAAAFBgMEAAIHAQj/xABDEAABAgQDBgQDBQcCBAcAAAABAhEAAwQhBRIxBkFRYXGBEyKRoQcjMhRCscHRM1JicoKS8CThFRai8Rc0Q1ODssL/xAAaAQADAQEBAQAAAAAAAAAAAAACAwQFAQAG/8QAJhEAAgICAgEFAQADAQAAAAAAAAECEQMhBBIxEyIyQVEzQnGRYf/aAAwDAQACEQMRAD8AZsd/ZK6GFDBFeaHHGR8tXeEnB1+c9Y9yvkS8dF/aAOmEqpwoEkw67QHyvClPqoghdaNTDFPyLOI0mXSIqesIgniId4qYXhXiKizHl6KwMmLtKkQTcTMF8N2uKA0GpOxgI0ilX7LBINoXLmKemEuE1tFym22zGDtPi6lhxHLqhHhL7w97NTQtAMR8iEYrsjiu6YSqa1RtF7AQQoGKk9ABEEsMSxDR3iy9yZ2cbxseUq8ggBjRciDqT8sQvY8WaL+R/SBDi+LKGOEeF2jmFexV3jouNkmUOkc/rZABijkOpIPDuLHDY1ZGVofqisIl9oSNiZdhDbXKZLDfGhDcUZ1NNi3WOXMAqpN4bFybQDr5LXgpyoCONsCteIxPKVd4u+HeKFaPMOsKyu4HYxakOOCy8wEM+G0t9IXtmFjKNIbaKaI+ex5byUbDh7QrIp4seEwiOVOjKmpYRrpk1AjEJ7OIDTpLm8Wauq80VJtWIoTdHlGP2UqiQwMVJVQUmLU2peBc5d4dBskzpXaGzDZuYQQIy3MB8Am2DkRYx2rZNjHu26PJe2wh/wASHGPISFVZfWPIOkLsasXHy1d4QcMU009T+MdDxNPkV3jm9Eppx6mMflrwV8YL7Rn5faEOpqmh42iV8rtHM62ZcxBhVmjGXUytq3gps3WJSzwtTkmL2FSiRaKJQTidhN9rOmyMaSRaAWO4vEGF0hH1ExvXUiVRB0jGRpXJxE/EklV4atjUfLYxQrqUAQV2ZUwYQfIleOkSSx1KyxitZlMFNnq7OR2gJjmGLWQQ7QR2YolS1B33QfGUaRNNvq0dQCvliF7H1O0HQv5Yhfx02EVcj+kCbH8WUMRHyu0c+qg625w/4kfk9oSpVNmUTD+XpoLjPTHvZSnZAg3UIeF7Z2tYAQxpW8aGD4IgyU5sGz0loEVUl4O1hDQCqKgR2abGQcY+SomlveBeKUzG0G0zIqVohM7UT1RbIcLxIoDQew3Hi+sJ6qkAtF7B5rqtGTjxR72yucn10dEl4zYXjJ2KEiB1LS2EWBIIEbKUSG5FFcwlRiKcCYnnKyxHKW5vDErC8KmyomWbvFWcYMTxYwImm8GlQuVUWqGe0SVVSTZ4q00wRYmcoZWhKl9FcRkb5IyBodY4Vx8i+8cxkq+er+Y/jHTq76V945a/+oV/NGRy/odx/LDOOXldoSafCwpd+MO+MJ+V2hewv6rxm43SZpwpvYNxTBQEuBAzC54QpjDRjtWMpEc9qKpl2MUY/cthZGou0PhxAAWgavEyTASnxJxrE0uqDhzA+nQxZgtMkzJtkiG/ZPZwoS6tY32V8NSRpDkgABhEmSV+1guVgudQp4RSWpIUGi/ic4JBLwm0uJFc9tzx3CvcKm9HTE/sh0hfxxflEHpR+UIA479EXch++BLj+MgbiC/kwt04F4YK1Xye0IVTXqSoiKuXG6E4JeR1webe0MSK1hCdstPzB4ZTGhgXsRBllU2S1E94GzZcWl2EU1zIY0CpfpVnLYxsRmEV6tTmLlJKLRLkHwdiri1IbtHuytURMyq4wz1FIkxRp8KZTiM1SippGhTcB+o6pISIr1WKAQC+0qAaIFrJN42FFPwZksrWi/NrMxj2XNAgWJzGM+0kwVV4PLIn5CpqXiBclxFKRO80FJZtDoKxM8gPUGiSmnkuIsrlAx5Io+EMoXbvRoZkZE6qWMj1B95DVWffjlVSWqlfzR1KsXdccpxFbVSusYXK2kaeD5MYMULye0JxxEIJDw2YhM+R2jmWJTznMZ2BXZc3Rti+LlZIBgMZcWgiNJptFiVANt+SrnIj0ziY0MPfws+HKsSn55gIppRHiK0znUSknid53DmRBM4D9ksdMpQSTaOt4bigUh3Dwq/FD4SmlzVVCkmQHMyWHJlcVJ3mX7p6XFbZGsUqWHO6I80E12CTaDG0uKMkwo7O1eao7iCe0irGBmw+AVM+fmlSZi0uPMEkI/vPl949gjo82zscg/JEBMc+iG6i2eV4YTMLcQL++kXZOByks6AojevzH0NvaH5Y9nF/gqDpNHP6bAps6U0tBU+/Qf3FhChtt8N6mkpzVLMspzpSpKCVFAU4ClKYBszC3GO/iw/xoo4qiXPlrkTQFImpUhSX1BF9NDvflDcmVTYGPF18HCti1+UQ609BMmfQhSugLeukM+G4FSUhSmVJQgGzkZldSpRJiviO3kmVMmIK1vLUpJAlk3SWLWuIpjyesaSES43aV2UpOx09X1ZUDmXPon9YtTdgUiWs+IpSwlRSAAkZgCwNyTe0Uf8AxRpz9S5qeGaWQ7bwUx7J+IsjM8szVfdKxKJAa+/rwgZcibfkZHixS8CRPUyhBKRVpytBGrxTDy5MoqLlwJa3c30cNEUvF8NP/pkHh4U3MOTAm8dllUkBDjyiwcqY5tFilgmipo7/AOnmobeqVMSD0vGHEaNJAEmYX3plTCBzN9P0jP8ASbndlt1GqKNQnSKxTeC8vGaNbhCFKIJDCWt7M+rdIFY1WoTNISnKMqSxDFyH4n8Y14ZV4MzJhfkrKjRMUZuLh9Yjl4kCYb6sSf02F6dLmCstNoW5WKBO+JF7RpG+DhmigXikxkDCN5U8CE1e1AiBe1EE+RA6sMh+M8Rkc+/5pjIH14helP8ADqWJTmUuOW4kv/VHrHR8YnMVjfeOY4iv/Ud4x88rNLCtjNWj5PaEKqowXjoFQHp+0c4qqxllJ4xFgvZY6Bc50lojJeLFal7xDQ0650xEuUkqWtQSlI1JNgIsTFfYU2N2Rm4hVJkSrD6pi2shAN1H8AN5Ij6pwfBZVJTop5AyIQGH7x/eUTvUTcmAnw+2LRhdIEWM5bLnL4qayQf3U6Dud8HptZlY2Ae/FjvhUpXo69I3S43W0IOnvuA9SYVZ3w2keMVylmUhVzLSkEBW/KdEg8G6cIZ1VBjQzoX1jFU3YDyfgPpdjqSWQfBStQ+9M+YewPlHYQUn1WRIYWDDkByA0iLxI0mXBB32jnqpaQtzZlTXEGwihVYioJN2JsLfnE6/pSd+hgbXoukksLguWEIyuX0aXHUHVl4TMwBJJdtSYoqq8sy2gt/npHsjE5WgmJ9YjnynW40Ux/I3gG3qh8FG3ZerNAbfn2gQcEkKJUpDlRJL3cqubGC8k+UPutEClgOxDdbesa+GpIyMiplY4RT2yyUj+kd9YwUktP0pD9B3gbUba0kskGcFHfkClj1SG94B/wDNKFq8k83JYEqT01ijrsX2GxEpIL5Eq68OrRoqlKlpIZIBBIHAboWKjFJiUk+KoN/EYl2Qrps+oWVLWUy0O2YkBSjlZt5YKv2Ec6JI6p2xwBfn/nCNVUiSLo9iPwjPAOvPmI8IUFAufx66GC15C9yBFPslIQsqQVgkksVBQc66hx6wu7T/AA/nzZpXImy2ypGVWZJdIbUAi/aOhGc72B7XiAqBJ8xSejp9NY9LHZ31N7RxGu2HxCW7yFqHGWUzB6IJPtAwoXLLLSpB4KBSfQx3GbXTkG8tMwDegkK/tMVp208kjLNSttDnl5kjkRf8IRLGw11ZxZc0mICo6R2NeD4dUOBKla/Un5RP9pHDeIRdudnZNJMlpklfnSpZClBQAcBLFgbsr0hTTSDeOhRmiKylRPOVFcmPWziijM8ZGuWMj3Znep3DaNTTVRzfEz88do6DtQv5qu8c8xRXzh1hc3tgQQ4TB/p+0cznYfMn1KZUlJXMWpkpGpOv4COlA/6ftE/wY2fz1s+qULSR4aP51/UR0Tb+qJ8HljZI5lPoFJdExJQpNlJUGUDzBjrvwV+HgkJ+2z0/MmAiSCPoQdZn8yt3LrD/AI5s3S1hT40pKlIIOZilVj9JVbMk8IKpYWFgLMNBDMkuujlEOIJJTbiIqqkugp4hjBJniIUgEBHZxg2mKmZWo8p5kb++veA2LbTplrMqWnxJg13gcmGpgttGnKEqBZyxD68I5/hk5FPOnJnHKVKzJWQSCk3Z4RN7pEU7i6GRFfVG/lHK35AxYpNpPMlE0BKiopJdgCzpfkbjrAmbtLJSGSc55OByuYpTaBU5C1EMpTZXcaf7aQpKwLY5T625SGJsTdyOw6Qq0VIqtUqZOWQgKKUoDWbdfTXVn1ijsvUkT2Y5VDKbFkrdwCeoI7wYnYJOlrUqmmABZzFCtHO8OCIZvwzX4zTxr9Jq7D5UiSpSUnMGAJUrUkc+DwPmYhNEtBlkJcl7DRnzB9N0a4iqoSEicoF3ISG1FnsAN8VSpf1KDpANhyO4cwT6QX+huzw0NRN+ozFDmSE+hYQP2umTZVGZYLAFCFM30ubONz5R3hjpNokmWkMorZiAlRPlcOTYbuMDsSq0KRMXNACGOcKZQbRrOD0HGKOBKbyPt+EvJSpA7CsIpihJlpQsMPMQFk23voeUDcTw6UM+ZKUhzceVuja9ICKFIVOk1ElJLBTBSfxzD3i6jAJZObxFTU7i4APcRsEDNqOatdOlz9JIcjdcJPQfkIMbM1qqannTuJAazHKAlI5XUoesD6CrSuWSlOVIBGW1gPyvB7DMPBkeGr6VDrrd+d2hOZ+3RXwY3ldrSNpM7EJoEzx0y8zKCQAAxvoEn3J1jc4/W0156UTpb3Ulgoc3SA3dPeKSJ9XSjLk8aWLAhyQOouO4MVqzaRUzSSp2YC5A62iS3+mtKEX9KhxlbRS5ksrlEqLPlYhQcsXtuMVMNnKy2UVDeCNNd/OBuApTSUyVTCyphLDrcJ9A56iC2F4lKmgqRYuUl7XGpbfD0m6bMucoxbSC0okX/wBxEqkJX9Q11bf69YizWtY+xEbIS8VLXgjf/oKTszJU/lIVeyratwtHK9uGRWTJadJeVGr3YKV7qPpHbkg9eW+Efaj4ZoqZi50maUTVqK1JW6kFR1uPMn3hOWDaHRmmzkay8YmXBvFtk6ilPzpZCdyx5pZ6LFuxvA1QiV60PRDkjI2IjIGzp1raxXzj3jn2KftRD5tWv5pjn+Kn5ghb+TAS0OshP+m7R0rYrBfslFLQ3nW8xf8AMu/sLdoR9jqHxvCSfpBCldBeOnIqgVtva3aE4vanIbImZgwj1OkaAxUxPExJS5uo2SPz6Qic62zlBIKjSfPCQSSwH+aQBRiNSkeItAKNSGYtxG+N6/EwpOYEN90HfzMQ9pTlpnaryUMTqVTFKzgszgDc7MR2MDp2HomhlpCuo0/SMcqdW5IYjQH+EGNaepzOLh3ZwzWAEMhp0TciNqwdLqZSJmSmlJUoaqZ2bVv1Jgl4VSQ5y9LP7D84G7NTZUhK5c1QRMCi5V97hfpBOftJKFpbrVut5f1PQQ6yRC1XIWmcJqPKFKzEOyRNRchuYDjvDNjFbl+zz0qOTMnMASxQsWJG/f6xBU4EV0y8wZa2UkHcoXHcl7cDGmFo+00RlqZJukb8rKdPO2naCjkU1o0eG6biy7tNIJMk6DMUE7gSzPy1gLSomSZ+Rb8weAcn2BYjWClPsm/7SdNmab2HZ3aN8dw9SwMhdSElJYgzCktv420OtxbWDTRbKOrA8ygMypMnMQhisF/pToUpB/iPZ4o7X4aRTTJcsHy5VNqSAoE9eLco2+1KllKwQClT3NlJIym5uLhPMF30g/h0xE5Gcu+ZQspxY8RFfE7LK3eq8EPI0gRQSkrkIGXyFCRlItoxSUmFeuo1Us1SpQJlO6ka5eYhsrNokypqkeG+Qs+fWwLs0SUFRJq8xKcqt4zOWNswLDp1jQ9S5USvSsQcPmKUlMsWClgdXKdf0hr2npiZSVpdpZuBwLBxzBA9eUa4BgOStyqv4aVKuLEMUpUOub2MMtcpCDchL9uv4iFZafg0eA2r1ti2aCpQgKl1BUhQBCVgg3G8KdvaNKVc5awhaQ29Q4DUWJ1tDFVpC5flILEOQxF33xSo5TOTqf8ABClC2Oz5XGO/IGnzjPqmBeXIFv5gQ7dw3RMQIqRJUchckqCkl2KnLqJuxszCI5tPkqFplHIxUAHJBASk3JvcE+0T0MpRmKUSM13SW+8NxFk6w1+TJCeGbSr8RpnlSQwBFgX1JNwCLf8AeGinxBJPA+2rQj4iskh3FrA99OtoJS5RT9CiDbyquk9FbriCU2jlDoVO34j9I3E7crze0Jv/AB6fLzZUBkpAclxmLMWFr8H3wUpdpkrQ8wBK3UAQSRYkA306Xh0cv0e9P8CclZmzVoQUlA8pCgQ51UHZiLgXtCN8R9kKenlGcEeEsqCQlNkqJuWToLBRccIcMDlZEODmdy9nN7mwbX8I5x8UtpDPqRJB8lOCj/5FN4h7ME9jHM7jVo7i7XTEkxkaGMiIrOj4xPKspO+E/FvrENeIqsmFuqpFTZqEIHmWpKR1JYQr/I5FaOsfD6lyUgmHVenQWf1eCtXMUFoWnVBJ6vqIL0mGJkyZcsWCEhPoIqz6UK6x6cLjSDCtJUCYgKTofY8IDS5XjVayq6ZTADn/AN3MaUSlSF8Uq1H/AOhzixVypiJhnSAFiYBmTzGihGTyu0dNHYrZYxutCJZG8hoGyqVJkpCrakHQh4hTSzJijMn+VKb5em5oglhVQty4QLAflEUJUwmrKtcoBkD6E8DrxL8YkpJSlSiSfKCCkWuLjfu/SLFfh6ElLAsSxD+8Q4mspIQzJDAHV20tuilSQKh2TTKWKS6cJzz0uHYWJL7hbTSKtDWP/wCVpwkfvkOf7jYe8GP+F+KDLUAoaqHB93URrQUiKAqClrWlQdEtrJvfzHtD5dunZKzN9N3RWXRLceNMLkukC5fcxOnpG2DSMtZNliwmjxA+5QfOnLuOp7xc+2pq80vIRvSoAqSDvCjwMCp9LMpp0uatLMoB3fMnRQG/6eMPhCo3+jYN4pJhbaKjmAZkrsElw5YncAA7vFbZuiEz5mZiD9IbT+J9x/KG5r/wkODujSVTBCQlIYAMI70jXjZovkZK63oV8cwLOSUHIXchnBYWUBuVYDgQLxRpJCUUyrkAKckuo6pOghvqKdy8K9dLSiVPCg6bqZ9QQDr2irjL3EeeVwLEukBG6MTJA3RrTz3SltCl/wAGiT8Y0CNKzZCWClM5AIHHi3q0U6jDROAKyQQ+m7sekTV0wCVlJbOQBZ+f5e8bS1aj90D/AHP+cYRLbo2eP7IqUdA5GB5QFJXod4v0tEyKcu35RJU1QQlyWuAN91MBb/NIH4vTTh4apSicoLgEhRO8ncbMG62hkYqK0TcnPLJL3O6BWMUuStDGysh65kKSfdIgaakyzMKbEiXfhYAn8PWL02rVNIWtLGUUAlm1XZxuNzFadTnxTZwRlI5Obj00gJRTdsjC2CYfLqAFFfzEhilQCgdWWNC3IaG8W5+ELl30H9yf7tR3hWFKoFg5Tqdx6ci8MdBtWtDCZ5xzsrsf1EL3C3t2EnfkpVUyZlVmSkJK06F3KGV+CRAKTXFO+GHHqgKSVIcJUVqA6gIJ9VmAuD4b4s5KfujzK/lG7uWHeGtboOLHFGJfY8OM4/tCl0j+NYaWntYnoY4/MkEuS5JJJJ1JOpJ4w67cYpmmJkjSXdTb1qH5Jb1MLRIgJvdDI/oIVJj2LigIyBDsaaxToT2gt8OcG8Wu8RQdMgZv6zZPtmgNO+hPaOn/AA/wvwKUKIZU05z0+6PT8YXXuCj8Q5iM7d/n4RVlpt1jypmupre0ezJ6UB1EACDYxLRuzhjccDFFOKCTMUH+WGdOpBNyocRyienxKWoEpUCwc8fSEuurHWVa5iesKywjkj1kNx4+z2PeLDPTrVLLulw28an2EVMIKRISXDNc898AsGxlUlTfUg6oe44qHPlvg6MDkTvmS1EJVdkny+m4x83nwPBp+PpnpQcSmJnjznH0I/z1MT19NmOZJZYbu2kQVklXiinleRIGYkaniSd8bnZpO9SjBYpK1bFtaKNFUqTOTYlyUq5A6nmxvByroJcxQExIIF0vz1f2jbCtn0oOe5O593OPMRQsJISfMguLsCBx6pfWNPhZ1JvH/wAEZY1ssimypKUeWxAIGhbUDlAyXs+SlQmTCtSn82rE3JAPMA7oIS67M2lw9uWvWJ3jTcUxFFCllLTJlpUoZ5PkKiCQpLMC2txl9IyjQtKlOQQdOg4cuUSTT5mOi0kHqP8AYn0ilMqCJeYA5kOMupYajna8TNdXX6WQSlG/wuzlwHxZB8NeUschYuA1jdzaL9PU+IkKHWK2JS3lqv8AdVufcXtvh+DU6E5lcQbLWyZRO+xLghzobaud8Wpir8Ip0jmUkagANuPpui0TF7JIxbaRDUE5kJYMHLtv3Md2kbyFEZ/5mY68d3GI6NIVNUu1mTo1xzOoufeNK2pMsKIDncOJNhpzMIh9tmrnailFfhWW65m4pQH1BOfhxBAI9YulB0IilJklCUAaqUFKdjqb3s/XlBDK9+3tDo+LM57Il0wVqAeO/TS0LFdTNPABvdrO4BL/AIjo8NZS0aeEM2ZhmZnbc7kP1AjrVg0K/wB7zDdrz5K9Y8VLf+IcLJVu+9v3esMM/C0qUVXDhm+7rq3tA6owZSQW4Pa43vYwnJUYts5TBVZLOVIYh2DciSp/RIgtg8sU9MucreCrmw+hPcn/AKhEMrDzMnCWTmYMTySEj81RT+IWKiXkp0ncFq5C4Qn2J9ICGo2Nj+CpPSVqUtRdSiVHqS5iKZLiorEIrzsSMLpsZRZMuMgWcTMZB0eOj4XQeOuTLH3lJfoLn2Bjr01QQgJFgAw7dIQdhxLRMBmKCSEsh9L63h1rg+hDHk8BAZEryi6if1/OAi1/aarJfIjXtr3eDUlDCAuyX7WeD9QV7OY619FENWy3jtGiUhK0JCSCxbeDxijUUomLC1gJ0LgBhzIiba2rdUuSnUlz3sIrVTzahMhH0pAf0uYWx8E6tlSbQFUzMCCkDVP4tuj2lxiZSqzJ8ybAoJsp+HPnBbEqQSUhaQxSfUG0U51ECUqVlCSQp/fSFZVFxakrGJpqmMsweOEzpPlmJ1Sq2v3TFyhqSsHOgoKdX07HfCxT1Z+0BSDYJYkaaklx6Q2UdZnTexbTdGFyOLKHujtEuSPU0p6kqmW0/LdEtYA4J4se+kbyZIGgZ7xrOlZkqHEN+kN4jjGmvKJ57BEtKZazKGZz8xJLNc/SD+vGLUqoCxbUWI0YxTq6h5QmMM8ssp3LNZdn1IiRE3N5hYFjG+pX4JjesT5c37pzemvs8QpUQs/uqD2AZ9DcDU63i0kDfpFCYkslmdCmPTtyaE5f0pwPdFiRJCQQNIrVctw3EEcriLqTaNpJGa+8fgRHcMveg8sbixapUBCAkEMkAWfhucm0WlU5WmxAZiX/AFjkuI0qEzpiSSDnWA2g86gH3+mkdLFX4WDiZvFKA+/MUZB3zGNSS0SQXWVg7A9qKeZ5ELOdTlilSXOpI1Dd4tzUKVMTuQlzwcm246dRC9snRJpaWbVzEguCmWG1SCAkP/Gtv7YHYPtlOCkompE0KUAMrBbk2SCLHVr8NY96a/xCnkc3bOgpSBr1/SJvGcAeh9bRquURqGPt6x43G0ALR74KtWt/l40aJQo5cu6NqdQBuH3R6zlEKJZcARtUr8MKPYd43AP+WihVTSqYEDcw7n9BHm1VHj3D5QlmbPWWS2vBKcy1q9/+mOPYzjRqJ8yar76iQOA0SnskAdofvihjAkUqadBZU43b/wBtDE/3Kyj1jkjwuf4hmNfYQCnirUJiSTGs0QoaU/DjIljIM5R2Gqw9Xh3ER0eNTpNkrJHBVx/tDfjdMAISqxHmjK7tSoalqxvwzaVEwecZT6j1iSpwYrV41NNyKIYkXSrrzhXoB5TCnj+0dRRzM0mYU8U6pPURRiyub6sJS67Ol4ZgpSvxJqs6+PDnEWD2rJ767uhP/aFPZz4wypjIqk+ErTOLoPXeIaJ8kTymdTzBmaygXBHAw9qiyGRSRb2qrHQiUPqUdOWn4mNa2kAnSUK+nKByff8AhEeG4MrxPFnKzqGnAc4JVEuVUoYLBbQg3BgWg6rSNKnDAPp8p3EROErCFFBZQBYDV+IgbS1U0TvAUoLCUvm0I4AxtW1ZTUSko1DAjjm1ftAJ9m00DOFJBPZ7aMVIyTRkmptmGh6HceUHFzLtcECx3EdYRcPwuYlMzMD+0VpqyfpPvDQFqyBMwk2Hm3vufnEMuIlLtEmywS2iKZUAT8rEeICdLZhwPMH2ivSFSStKnJSosSXJBu/LX2iapSWCTchilX8VyB+UCtscZm09KmfISk5iAokPlfQt1teNDAuy6ohmqdhxKSdX6RvKoiVK3ZhbfcWf0b0jlOzu1k5FYibOmFYPkmAnRCmuE6BixtwjsraHWHzx9dM5F1s4djOP1qlrRMnlGVS0FKT4YJSWI8t/ffHV9nazx6ORMP1ZQlX86fKr3D94518T8PEqsJIOWaBMBDa/TMF+YfvDF8J61apc6WpKgnOFoJBy+YEKAUzEgpB7wbiqTR227sV8X2GrTPmqRKSUmZMUg55bspRIIdVofaTZ0Kw+VS1AP7NIUApjmSc7AjgfwhgTJzKUCykgsUqTcFgbHhfhFmbJFrCwLDfo1jus4gpzbSOwOY7d4FUGTJl0svNJlB1IB87pGVPl+8Al9Lue8CfhtgWeeqYpJCZJH1a+IXCQzBsqXPVo6hUr8rhJJcOnRVyAfQX7RiAz+/Mwcc8Wqs88b80elAiBeHA/TY+3+0WBHuZo85x/TnR/gOVSlNyGbhpEZTpvgqFwNxqcmTJXMylR0ZLjWzkgHKAHLtHGcorTagJQpYIIDixBvpltvdvWKuCSXKlq3Pfc5uo+/vAOXTZQBLchSUWyoSTlcIKggkKUyi6t9on22xP7HQGWD8yb8oN/EHmqH9Lj+oQtO2ecaOZ7Y419rq5k0HyPkl/yJcJ9SSr+qAeWJFRpHGxiN0raNVTDHkS08hzAnTQSTHkFUyQ0ZHTln0BjSbQi1ouYe8cV5TCDiMxjGK/mOj8S1QaGETb9F4d8JU4MJ3xBTDsH9DkvBzuCWEbRT6ZWaTMUnk7pPVJtA2MjXEJteDrmzvxkSWRVoynTxEXHdOo94bZFLJqB4tLMAJvmQXHQiPnd4IYLi82nmBUpakHkdeo0MLlD8KcfJkvJ9EYHh60LmLmkFSiL8R+Ua09FMNUVqTZyUvpwF4q7JY4ubSInTmJVm0DWBZ2g/KqBMQDLVccR7EbonteCyUm12Mw6YpyDoH3a3vflFqpqAln43HKKn/EhLUlKkkOwBAcOdwP6xZnKCwx4jT3jmOLiqexc5KUrrR7LUCOR04jnFP7CJiJ1NMLomJJSd92Cu4UxizKmJ+kK09uUbTJYcK4F/wDPWGKNPsiWcb8HCa5PhTpiVOFoKkkNZ9DfhqY7L8P8WXPopfiBQUj5bkEZgn6VDja3aJJ2yNOueagy0qWoC6vMkMGBCdH0gjThixVyALA9gNzRRkyJ0iXwTV9HLVlXMlCYpFgcgWpIOpAPQRCiYEFJC1uo2RMtvIFiPLwaCAmADzWH+bo1VMlrBBBILexce8RTfWW2VY9x8HqZkw/cSP6j+kVMVnFEsswLWZ4MAuLQl7e4oqUEJSzrKtdwSA5YdRDW21YGOLcqRVo9ogLLckW9OMXpWPJJ1tHJcRqpspZWFFSVXUDduY4dIsUW0T74i9Kto3owjLz5OsKxB9DFuRUJIvHL6THipZD7hDHhuJ31sIFwBlh1Q4zKUN5T2hWx+corCSrwyh8ilBYLkfXLmIVrqMqgxyF+bHQ1IIi3OkoWMqgFDmIOOacdPZnzwoVcCpyuaZigzEkMzEnQMLWHDlHMfiZjoqa5SUfs5DyktoVA/MV/dZ+CBHYsSwtUmnm/ZB8wpUUAn75DAueFm6CPnidRqQopWCFAsoHV97xZiyKSpEk4NMhMaNFgSI9TSPBgogRKcxflS2ESyaJo8miPWCzQr6xkQFcZHTh9DY/9MIFfGRkZL+ZRHwWME3wqfEDSMjIbh/ocl4OcRhjIyNYnMjaXqIyMjp0+gtgkvh1P/Kf/ALKgzU2SWs2jRkZGPm+Zt4fgT4TOK5YKi57c4qyiUTpgSSBkdnJDuBoeUZGRdAkl9huXcA743KbRkZDH4FfZPTqOQd4lKADpwjIyOsjl5K1aHUH5RgVHsZGZyPmaeH+aLNEsuYQfiWs/bJA3CUo9ysv+A9IyMh8P5g4/6ilXJBeFZaWWoDQGMjIPH4NCQSw+GPDZhbXf+UZGQqZTj8Dpg84+Gkvc6wdlCwO+MjIQyKfktINt3oI5L8Y6FCVypiUgLVmCiN4DM8ZGQeL+qIcnwZzoKi5SR5GReyRFyabRQnG8ZGQKAKioyMjIYdP/2Q==">
            <a:extLst>
              <a:ext uri="{FF2B5EF4-FFF2-40B4-BE49-F238E27FC236}">
                <a16:creationId xmlns:a16="http://schemas.microsoft.com/office/drawing/2014/main" id="{32DFABF2-2F27-46E1-9D11-AA2CF77FEAA1}"/>
              </a:ext>
            </a:extLst>
          </p:cNvPr>
          <p:cNvSpPr>
            <a:spLocks noChangeAspect="1" noChangeArrowheads="1"/>
          </p:cNvSpPr>
          <p:nvPr/>
        </p:nvSpPr>
        <p:spPr bwMode="auto">
          <a:xfrm>
            <a:off x="0"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4345" name="AutoShape 12" descr="data:image/jpeg;base64,/9j/4AAQSkZJRgABAQAAAQABAAD/2wCEAAkGBhQSERQUEhQUFRUVFxUUFxcYFhcVFRgYFxgVFxUUFxQXHCYeFxojGRQVHy8gIycpLCwsFR4xNTAqNSYrLCkBCQoKDgwOGg8PGikfHyQpKSwpLCksKSwsLCwsKSkpKSwsKSksLCwpLCkpKSksLCkpKSwsKSkpKSkpLCwsLCwsLP/AABEIAMMBAwMBIgACEQEDEQH/xAAcAAACAgMBAQAAAAAAAAAAAAAFBgMEAAIHAQj/xABDEAABAgQDBgQDBQcCBAcAAAABAhEAAwQhBRIxBkFRYXGBEyKRoQcjMhRCscHRM1JicoKS8CThFRai8Rc0Q1ODssL/xAAaAQADAQEBAQAAAAAAAAAAAAACAwQFAQAG/8QAJhEAAgICAgEFAQADAQAAAAAAAAECEQMhBBIxEyIyQVEzQnGRYf/aAAwDAQACEQMRAD8AZsd/ZK6GFDBFeaHHGR8tXeEnB1+c9Y9yvkS8dF/aAOmEqpwoEkw67QHyvClPqoghdaNTDFPyLOI0mXSIqesIgniId4qYXhXiKizHl6KwMmLtKkQTcTMF8N2uKA0GpOxgI0ilX7LBINoXLmKemEuE1tFym22zGDtPi6lhxHLqhHhL7w97NTQtAMR8iEYrsjiu6YSqa1RtF7AQQoGKk9ABEEsMSxDR3iy9yZ2cbxseUq8ggBjRciDqT8sQvY8WaL+R/SBDi+LKGOEeF2jmFexV3jouNkmUOkc/rZABijkOpIPDuLHDY1ZGVofqisIl9oSNiZdhDbXKZLDfGhDcUZ1NNi3WOXMAqpN4bFybQDr5LXgpyoCONsCteIxPKVd4u+HeKFaPMOsKyu4HYxakOOCy8wEM+G0t9IXtmFjKNIbaKaI+ex5byUbDh7QrIp4seEwiOVOjKmpYRrpk1AjEJ7OIDTpLm8Wauq80VJtWIoTdHlGP2UqiQwMVJVQUmLU2peBc5d4dBskzpXaGzDZuYQQIy3MB8Am2DkRYx2rZNjHu26PJe2wh/wASHGPISFVZfWPIOkLsasXHy1d4QcMU009T+MdDxNPkV3jm9Eppx6mMflrwV8YL7Rn5faEOpqmh42iV8rtHM62ZcxBhVmjGXUytq3gps3WJSzwtTkmL2FSiRaKJQTidhN9rOmyMaSRaAWO4vEGF0hH1ExvXUiVRB0jGRpXJxE/EklV4atjUfLYxQrqUAQV2ZUwYQfIleOkSSx1KyxitZlMFNnq7OR2gJjmGLWQQ7QR2YolS1B33QfGUaRNNvq0dQCvliF7H1O0HQv5Yhfx02EVcj+kCbH8WUMRHyu0c+qg625w/4kfk9oSpVNmUTD+XpoLjPTHvZSnZAg3UIeF7Z2tYAQxpW8aGD4IgyU5sGz0loEVUl4O1hDQCqKgR2abGQcY+SomlveBeKUzG0G0zIqVohM7UT1RbIcLxIoDQew3Hi+sJ6qkAtF7B5rqtGTjxR72yucn10dEl4zYXjJ2KEiB1LS2EWBIIEbKUSG5FFcwlRiKcCYnnKyxHKW5vDErC8KmyomWbvFWcYMTxYwImm8GlQuVUWqGe0SVVSTZ4q00wRYmcoZWhKl9FcRkb5IyBodY4Vx8i+8cxkq+er+Y/jHTq76V945a/+oV/NGRy/odx/LDOOXldoSafCwpd+MO+MJ+V2hewv6rxm43SZpwpvYNxTBQEuBAzC54QpjDRjtWMpEc9qKpl2MUY/cthZGou0PhxAAWgavEyTASnxJxrE0uqDhzA+nQxZgtMkzJtkiG/ZPZwoS6tY32V8NSRpDkgABhEmSV+1guVgudQp4RSWpIUGi/ic4JBLwm0uJFc9tzx3CvcKm9HTE/sh0hfxxflEHpR+UIA479EXch++BLj+MgbiC/kwt04F4YK1Xye0IVTXqSoiKuXG6E4JeR1webe0MSK1hCdstPzB4ZTGhgXsRBllU2S1E94GzZcWl2EU1zIY0CpfpVnLYxsRmEV6tTmLlJKLRLkHwdiri1IbtHuytURMyq4wz1FIkxRp8KZTiM1SippGhTcB+o6pISIr1WKAQC+0qAaIFrJN42FFPwZksrWi/NrMxj2XNAgWJzGM+0kwVV4PLIn5CpqXiBclxFKRO80FJZtDoKxM8gPUGiSmnkuIsrlAx5Io+EMoXbvRoZkZE6qWMj1B95DVWffjlVSWqlfzR1KsXdccpxFbVSusYXK2kaeD5MYMULye0JxxEIJDw2YhM+R2jmWJTznMZ2BXZc3Rti+LlZIBgMZcWgiNJptFiVANt+SrnIj0ziY0MPfws+HKsSn55gIppRHiK0znUSknid53DmRBM4D9ksdMpQSTaOt4bigUh3Dwq/FD4SmlzVVCkmQHMyWHJlcVJ3mX7p6XFbZGsUqWHO6I80E12CTaDG0uKMkwo7O1eao7iCe0irGBmw+AVM+fmlSZi0uPMEkI/vPl949gjo82zscg/JEBMc+iG6i2eV4YTMLcQL++kXZOByks6AojevzH0NvaH5Y9nF/gqDpNHP6bAps6U0tBU+/Qf3FhChtt8N6mkpzVLMspzpSpKCVFAU4ClKYBszC3GO/iw/xoo4qiXPlrkTQFImpUhSX1BF9NDvflDcmVTYGPF18HCti1+UQ609BMmfQhSugLeukM+G4FSUhSmVJQgGzkZldSpRJiviO3kmVMmIK1vLUpJAlk3SWLWuIpjyesaSES43aV2UpOx09X1ZUDmXPon9YtTdgUiWs+IpSwlRSAAkZgCwNyTe0Uf8AxRpz9S5qeGaWQ7bwUx7J+IsjM8szVfdKxKJAa+/rwgZcibfkZHixS8CRPUyhBKRVpytBGrxTDy5MoqLlwJa3c30cNEUvF8NP/pkHh4U3MOTAm8dllUkBDjyiwcqY5tFilgmipo7/AOnmobeqVMSD0vGHEaNJAEmYX3plTCBzN9P0jP8ASbndlt1GqKNQnSKxTeC8vGaNbhCFKIJDCWt7M+rdIFY1WoTNISnKMqSxDFyH4n8Y14ZV4MzJhfkrKjRMUZuLh9Yjl4kCYb6sSf02F6dLmCstNoW5WKBO+JF7RpG+DhmigXikxkDCN5U8CE1e1AiBe1EE+RA6sMh+M8Rkc+/5pjIH14helP8ADqWJTmUuOW4kv/VHrHR8YnMVjfeOY4iv/Ud4x88rNLCtjNWj5PaEKqowXjoFQHp+0c4qqxllJ4xFgvZY6Bc50lojJeLFal7xDQ0650xEuUkqWtQSlI1JNgIsTFfYU2N2Rm4hVJkSrD6pi2shAN1H8AN5Ij6pwfBZVJTop5AyIQGH7x/eUTvUTcmAnw+2LRhdIEWM5bLnL4qayQf3U6Dud8HptZlY2Ae/FjvhUpXo69I3S43W0IOnvuA9SYVZ3w2keMVylmUhVzLSkEBW/KdEg8G6cIZ1VBjQzoX1jFU3YDyfgPpdjqSWQfBStQ+9M+YewPlHYQUn1WRIYWDDkByA0iLxI0mXBB32jnqpaQtzZlTXEGwihVYioJN2JsLfnE6/pSd+hgbXoukksLguWEIyuX0aXHUHVl4TMwBJJdtSYoqq8sy2gt/npHsjE5WgmJ9YjnynW40Ux/I3gG3qh8FG3ZerNAbfn2gQcEkKJUpDlRJL3cqubGC8k+UPutEClgOxDdbesa+GpIyMiplY4RT2yyUj+kd9YwUktP0pD9B3gbUba0kskGcFHfkClj1SG94B/wDNKFq8k83JYEqT01ijrsX2GxEpIL5Eq68OrRoqlKlpIZIBBIHAboWKjFJiUk+KoN/EYl2Qrps+oWVLWUy0O2YkBSjlZt5YKv2Ec6JI6p2xwBfn/nCNVUiSLo9iPwjPAOvPmI8IUFAufx66GC15C9yBFPslIQsqQVgkksVBQc66hx6wu7T/AA/nzZpXImy2ypGVWZJdIbUAi/aOhGc72B7XiAqBJ8xSejp9NY9LHZ31N7RxGu2HxCW7yFqHGWUzB6IJPtAwoXLLLSpB4KBSfQx3GbXTkG8tMwDegkK/tMVp208kjLNSttDnl5kjkRf8IRLGw11ZxZc0mICo6R2NeD4dUOBKla/Un5RP9pHDeIRdudnZNJMlpklfnSpZClBQAcBLFgbsr0hTTSDeOhRmiKylRPOVFcmPWziijM8ZGuWMj3Znep3DaNTTVRzfEz88do6DtQv5qu8c8xRXzh1hc3tgQQ4TB/p+0cznYfMn1KZUlJXMWpkpGpOv4COlA/6ftE/wY2fz1s+qULSR4aP51/UR0Tb+qJ8HljZI5lPoFJdExJQpNlJUGUDzBjrvwV+HgkJ+2z0/MmAiSCPoQdZn8yt3LrD/AI5s3S1hT40pKlIIOZilVj9JVbMk8IKpYWFgLMNBDMkuujlEOIJJTbiIqqkugp4hjBJniIUgEBHZxg2mKmZWo8p5kb++veA2LbTplrMqWnxJg13gcmGpgttGnKEqBZyxD68I5/hk5FPOnJnHKVKzJWQSCk3Z4RN7pEU7i6GRFfVG/lHK35AxYpNpPMlE0BKiopJdgCzpfkbjrAmbtLJSGSc55OByuYpTaBU5C1EMpTZXcaf7aQpKwLY5T625SGJsTdyOw6Qq0VIqtUqZOWQgKKUoDWbdfTXVn1ijsvUkT2Y5VDKbFkrdwCeoI7wYnYJOlrUqmmABZzFCtHO8OCIZvwzX4zTxr9Jq7D5UiSpSUnMGAJUrUkc+DwPmYhNEtBlkJcl7DRnzB9N0a4iqoSEicoF3ISG1FnsAN8VSpf1KDpANhyO4cwT6QX+huzw0NRN+ozFDmSE+hYQP2umTZVGZYLAFCFM30ubONz5R3hjpNokmWkMorZiAlRPlcOTYbuMDsSq0KRMXNACGOcKZQbRrOD0HGKOBKbyPt+EvJSpA7CsIpihJlpQsMPMQFk23voeUDcTw6UM+ZKUhzceVuja9ICKFIVOk1ElJLBTBSfxzD3i6jAJZObxFTU7i4APcRsEDNqOatdOlz9JIcjdcJPQfkIMbM1qqannTuJAazHKAlI5XUoesD6CrSuWSlOVIBGW1gPyvB7DMPBkeGr6VDrrd+d2hOZ+3RXwY3ldrSNpM7EJoEzx0y8zKCQAAxvoEn3J1jc4/W0156UTpb3Ulgoc3SA3dPeKSJ9XSjLk8aWLAhyQOouO4MVqzaRUzSSp2YC5A62iS3+mtKEX9KhxlbRS5ksrlEqLPlYhQcsXtuMVMNnKy2UVDeCNNd/OBuApTSUyVTCyphLDrcJ9A56iC2F4lKmgqRYuUl7XGpbfD0m6bMucoxbSC0okX/wBxEqkJX9Q11bf69YizWtY+xEbIS8VLXgjf/oKTszJU/lIVeyratwtHK9uGRWTJadJeVGr3YKV7qPpHbkg9eW+Efaj4ZoqZi50maUTVqK1JW6kFR1uPMn3hOWDaHRmmzkay8YmXBvFtk6ilPzpZCdyx5pZ6LFuxvA1QiV60PRDkjI2IjIGzp1raxXzj3jn2KftRD5tWv5pjn+Kn5ghb+TAS0OshP+m7R0rYrBfslFLQ3nW8xf8AMu/sLdoR9jqHxvCSfpBCldBeOnIqgVtva3aE4vanIbImZgwj1OkaAxUxPExJS5uo2SPz6Qic62zlBIKjSfPCQSSwH+aQBRiNSkeItAKNSGYtxG+N6/EwpOYEN90HfzMQ9pTlpnaryUMTqVTFKzgszgDc7MR2MDp2HomhlpCuo0/SMcqdW5IYjQH+EGNaepzOLh3ZwzWAEMhp0TciNqwdLqZSJmSmlJUoaqZ2bVv1Jgl4VSQ5y9LP7D84G7NTZUhK5c1QRMCi5V97hfpBOftJKFpbrVut5f1PQQ6yRC1XIWmcJqPKFKzEOyRNRchuYDjvDNjFbl+zz0qOTMnMASxQsWJG/f6xBU4EV0y8wZa2UkHcoXHcl7cDGmFo+00RlqZJukb8rKdPO2naCjkU1o0eG6biy7tNIJMk6DMUE7gSzPy1gLSomSZ+Rb8weAcn2BYjWClPsm/7SdNmab2HZ3aN8dw9SwMhdSElJYgzCktv420OtxbWDTRbKOrA8ygMypMnMQhisF/pToUpB/iPZ4o7X4aRTTJcsHy5VNqSAoE9eLco2+1KllKwQClT3NlJIym5uLhPMF30g/h0xE5Gcu+ZQspxY8RFfE7LK3eq8EPI0gRQSkrkIGXyFCRlItoxSUmFeuo1Us1SpQJlO6ka5eYhsrNokypqkeG+Qs+fWwLs0SUFRJq8xKcqt4zOWNswLDp1jQ9S5USvSsQcPmKUlMsWClgdXKdf0hr2npiZSVpdpZuBwLBxzBA9eUa4BgOStyqv4aVKuLEMUpUOub2MMtcpCDchL9uv4iFZafg0eA2r1ti2aCpQgKl1BUhQBCVgg3G8KdvaNKVc5awhaQ29Q4DUWJ1tDFVpC5flILEOQxF33xSo5TOTqf8ABClC2Oz5XGO/IGnzjPqmBeXIFv5gQ7dw3RMQIqRJUchckqCkl2KnLqJuxszCI5tPkqFplHIxUAHJBASk3JvcE+0T0MpRmKUSM13SW+8NxFk6w1+TJCeGbSr8RpnlSQwBFgX1JNwCLf8AeGinxBJPA+2rQj4iskh3FrA99OtoJS5RT9CiDbyquk9FbriCU2jlDoVO34j9I3E7crze0Jv/AB6fLzZUBkpAclxmLMWFr8H3wUpdpkrQ8wBK3UAQSRYkA306Xh0cv0e9P8CclZmzVoQUlA8pCgQ51UHZiLgXtCN8R9kKenlGcEeEsqCQlNkqJuWToLBRccIcMDlZEODmdy9nN7mwbX8I5x8UtpDPqRJB8lOCj/5FN4h7ME9jHM7jVo7i7XTEkxkaGMiIrOj4xPKspO+E/FvrENeIqsmFuqpFTZqEIHmWpKR1JYQr/I5FaOsfD6lyUgmHVenQWf1eCtXMUFoWnVBJ6vqIL0mGJkyZcsWCEhPoIqz6UK6x6cLjSDCtJUCYgKTofY8IDS5XjVayq6ZTADn/AN3MaUSlSF8Uq1H/AOhzixVypiJhnSAFiYBmTzGihGTyu0dNHYrZYxutCJZG8hoGyqVJkpCrakHQh4hTSzJijMn+VKb5em5oglhVQty4QLAflEUJUwmrKtcoBkD6E8DrxL8YkpJSlSiSfKCCkWuLjfu/SLFfh6ElLAsSxD+8Q4mspIQzJDAHV20tuilSQKh2TTKWKS6cJzz0uHYWJL7hbTSKtDWP/wCVpwkfvkOf7jYe8GP+F+KDLUAoaqHB93URrQUiKAqClrWlQdEtrJvfzHtD5dunZKzN9N3RWXRLceNMLkukC5fcxOnpG2DSMtZNliwmjxA+5QfOnLuOp7xc+2pq80vIRvSoAqSDvCjwMCp9LMpp0uatLMoB3fMnRQG/6eMPhCo3+jYN4pJhbaKjmAZkrsElw5YncAA7vFbZuiEz5mZiD9IbT+J9x/KG5r/wkODujSVTBCQlIYAMI70jXjZovkZK63oV8cwLOSUHIXchnBYWUBuVYDgQLxRpJCUUyrkAKckuo6pOghvqKdy8K9dLSiVPCg6bqZ9QQDr2irjL3EeeVwLEukBG6MTJA3RrTz3SltCl/wAGiT8Y0CNKzZCWClM5AIHHi3q0U6jDROAKyQQ+m7sekTV0wCVlJbOQBZ+f5e8bS1aj90D/AHP+cYRLbo2eP7IqUdA5GB5QFJXod4v0tEyKcu35RJU1QQlyWuAN91MBb/NIH4vTTh4apSicoLgEhRO8ncbMG62hkYqK0TcnPLJL3O6BWMUuStDGysh65kKSfdIgaakyzMKbEiXfhYAn8PWL02rVNIWtLGUUAlm1XZxuNzFadTnxTZwRlI5Obj00gJRTdsjC2CYfLqAFFfzEhilQCgdWWNC3IaG8W5+ELl30H9yf7tR3hWFKoFg5Tqdx6ci8MdBtWtDCZ5xzsrsf1EL3C3t2EnfkpVUyZlVmSkJK06F3KGV+CRAKTXFO+GHHqgKSVIcJUVqA6gIJ9VmAuD4b4s5KfujzK/lG7uWHeGtboOLHFGJfY8OM4/tCl0j+NYaWntYnoY4/MkEuS5JJJJ1JOpJ4w67cYpmmJkjSXdTb1qH5Jb1MLRIgJvdDI/oIVJj2LigIyBDsaaxToT2gt8OcG8Wu8RQdMgZv6zZPtmgNO+hPaOn/AA/wvwKUKIZU05z0+6PT8YXXuCj8Q5iM7d/n4RVlpt1jypmupre0ezJ6UB1EACDYxLRuzhjccDFFOKCTMUH+WGdOpBNyocRyienxKWoEpUCwc8fSEuurHWVa5iesKywjkj1kNx4+z2PeLDPTrVLLulw28an2EVMIKRISXDNc898AsGxlUlTfUg6oe44qHPlvg6MDkTvmS1EJVdkny+m4x83nwPBp+PpnpQcSmJnjznH0I/z1MT19NmOZJZYbu2kQVklXiinleRIGYkaniSd8bnZpO9SjBYpK1bFtaKNFUqTOTYlyUq5A6nmxvByroJcxQExIIF0vz1f2jbCtn0oOe5O593OPMRQsJISfMguLsCBx6pfWNPhZ1JvH/wAEZY1ssimypKUeWxAIGhbUDlAyXs+SlQmTCtSn82rE3JAPMA7oIS67M2lw9uWvWJ3jTcUxFFCllLTJlpUoZ5PkKiCQpLMC2txl9IyjQtKlOQQdOg4cuUSTT5mOi0kHqP8AYn0ilMqCJeYA5kOMupYajna8TNdXX6WQSlG/wuzlwHxZB8NeUschYuA1jdzaL9PU+IkKHWK2JS3lqv8AdVufcXtvh+DU6E5lcQbLWyZRO+xLghzobaud8Wpir8Ip0jmUkagANuPpui0TF7JIxbaRDUE5kJYMHLtv3Md2kbyFEZ/5mY68d3GI6NIVNUu1mTo1xzOoufeNK2pMsKIDncOJNhpzMIh9tmrnailFfhWW65m4pQH1BOfhxBAI9YulB0IilJklCUAaqUFKdjqb3s/XlBDK9+3tDo+LM57Il0wVqAeO/TS0LFdTNPABvdrO4BL/AIjo8NZS0aeEM2ZhmZnbc7kP1AjrVg0K/wB7zDdrz5K9Y8VLf+IcLJVu+9v3esMM/C0qUVXDhm+7rq3tA6owZSQW4Pa43vYwnJUYts5TBVZLOVIYh2DciSp/RIgtg8sU9MucreCrmw+hPcn/AKhEMrDzMnCWTmYMTySEj81RT+IWKiXkp0ncFq5C4Qn2J9ICGo2Nj+CpPSVqUtRdSiVHqS5iKZLiorEIrzsSMLpsZRZMuMgWcTMZB0eOj4XQeOuTLH3lJfoLn2Bjr01QQgJFgAw7dIQdhxLRMBmKCSEsh9L63h1rg+hDHk8BAZEryi6if1/OAi1/aarJfIjXtr3eDUlDCAuyX7WeD9QV7OY619FENWy3jtGiUhK0JCSCxbeDxijUUomLC1gJ0LgBhzIiba2rdUuSnUlz3sIrVTzahMhH0pAf0uYWx8E6tlSbQFUzMCCkDVP4tuj2lxiZSqzJ8ybAoJsp+HPnBbEqQSUhaQxSfUG0U51ECUqVlCSQp/fSFZVFxakrGJpqmMsweOEzpPlmJ1Sq2v3TFyhqSsHOgoKdX07HfCxT1Z+0BSDYJYkaaklx6Q2UdZnTexbTdGFyOLKHujtEuSPU0p6kqmW0/LdEtYA4J4se+kbyZIGgZ7xrOlZkqHEN+kN4jjGmvKJ57BEtKZazKGZz8xJLNc/SD+vGLUqoCxbUWI0YxTq6h5QmMM8ssp3LNZdn1IiRE3N5hYFjG+pX4JjesT5c37pzemvs8QpUQs/uqD2AZ9DcDU63i0kDfpFCYkslmdCmPTtyaE5f0pwPdFiRJCQQNIrVctw3EEcriLqTaNpJGa+8fgRHcMveg8sbixapUBCAkEMkAWfhucm0WlU5WmxAZiX/AFjkuI0qEzpiSSDnWA2g86gH3+mkdLFX4WDiZvFKA+/MUZB3zGNSS0SQXWVg7A9qKeZ5ELOdTlilSXOpI1Dd4tzUKVMTuQlzwcm246dRC9snRJpaWbVzEguCmWG1SCAkP/Gtv7YHYPtlOCkompE0KUAMrBbk2SCLHVr8NY96a/xCnkc3bOgpSBr1/SJvGcAeh9bRquURqGPt6x43G0ALR74KtWt/l40aJQo5cu6NqdQBuH3R6zlEKJZcARtUr8MKPYd43AP+WihVTSqYEDcw7n9BHm1VHj3D5QlmbPWWS2vBKcy1q9/+mOPYzjRqJ8yar76iQOA0SnskAdofvihjAkUqadBZU43b/wBtDE/3Kyj1jkjwuf4hmNfYQCnirUJiSTGs0QoaU/DjIljIM5R2Gqw9Xh3ER0eNTpNkrJHBVx/tDfjdMAISqxHmjK7tSoalqxvwzaVEwecZT6j1iSpwYrV41NNyKIYkXSrrzhXoB5TCnj+0dRRzM0mYU8U6pPURRiyub6sJS67Ol4ZgpSvxJqs6+PDnEWD2rJ767uhP/aFPZz4wypjIqk+ErTOLoPXeIaJ8kTymdTzBmaygXBHAw9qiyGRSRb2qrHQiUPqUdOWn4mNa2kAnSUK+nKByff8AhEeG4MrxPFnKzqGnAc4JVEuVUoYLBbQg3BgWg6rSNKnDAPp8p3EROErCFFBZQBYDV+IgbS1U0TvAUoLCUvm0I4AxtW1ZTUSko1DAjjm1ftAJ9m00DOFJBPZ7aMVIyTRkmptmGh6HceUHFzLtcECx3EdYRcPwuYlMzMD+0VpqyfpPvDQFqyBMwk2Hm3vufnEMuIlLtEmywS2iKZUAT8rEeICdLZhwPMH2ivSFSStKnJSosSXJBu/LX2iapSWCTchilX8VyB+UCtscZm09KmfISk5iAokPlfQt1teNDAuy6ohmqdhxKSdX6RvKoiVK3ZhbfcWf0b0jlOzu1k5FYibOmFYPkmAnRCmuE6BixtwjsraHWHzx9dM5F1s4djOP1qlrRMnlGVS0FKT4YJSWI8t/ffHV9nazx6ORMP1ZQlX86fKr3D94518T8PEqsJIOWaBMBDa/TMF+YfvDF8J61apc6WpKgnOFoJBy+YEKAUzEgpB7wbiqTR227sV8X2GrTPmqRKSUmZMUg55bspRIIdVofaTZ0Kw+VS1AP7NIUApjmSc7AjgfwhgTJzKUCykgsUqTcFgbHhfhFmbJFrCwLDfo1jus4gpzbSOwOY7d4FUGTJl0svNJlB1IB87pGVPl+8Al9Lue8CfhtgWeeqYpJCZJH1a+IXCQzBsqXPVo6hUr8rhJJcOnRVyAfQX7RiAz+/Mwcc8Wqs88b80elAiBeHA/TY+3+0WBHuZo85x/TnR/gOVSlNyGbhpEZTpvgqFwNxqcmTJXMylR0ZLjWzkgHKAHLtHGcorTagJQpYIIDixBvpltvdvWKuCSXKlq3Pfc5uo+/vAOXTZQBLchSUWyoSTlcIKggkKUyi6t9on22xP7HQGWD8yb8oN/EHmqH9Lj+oQtO2ecaOZ7Y419rq5k0HyPkl/yJcJ9SSr+qAeWJFRpHGxiN0raNVTDHkS08hzAnTQSTHkFUyQ0ZHTln0BjSbQi1ouYe8cV5TCDiMxjGK/mOj8S1QaGETb9F4d8JU4MJ3xBTDsH9DkvBzuCWEbRT6ZWaTMUnk7pPVJtA2MjXEJteDrmzvxkSWRVoynTxEXHdOo94bZFLJqB4tLMAJvmQXHQiPnd4IYLi82nmBUpakHkdeo0MLlD8KcfJkvJ9EYHh60LmLmkFSiL8R+Ua09FMNUVqTZyUvpwF4q7JY4ubSInTmJVm0DWBZ2g/KqBMQDLVccR7EbonteCyUm12Mw6YpyDoH3a3vflFqpqAln43HKKn/EhLUlKkkOwBAcOdwP6xZnKCwx4jT3jmOLiqexc5KUrrR7LUCOR04jnFP7CJiJ1NMLomJJSd92Cu4UxizKmJ+kK09uUbTJYcK4F/wDPWGKNPsiWcb8HCa5PhTpiVOFoKkkNZ9DfhqY7L8P8WXPopfiBQUj5bkEZgn6VDja3aJJ2yNOueagy0qWoC6vMkMGBCdH0gjThixVyALA9gNzRRkyJ0iXwTV9HLVlXMlCYpFgcgWpIOpAPQRCiYEFJC1uo2RMtvIFiPLwaCAmADzWH+bo1VMlrBBBILexce8RTfWW2VY9x8HqZkw/cSP6j+kVMVnFEsswLWZ4MAuLQl7e4oqUEJSzrKtdwSA5YdRDW21YGOLcqRVo9ogLLckW9OMXpWPJJ1tHJcRqpspZWFFSVXUDduY4dIsUW0T74i9Kto3owjLz5OsKxB9DFuRUJIvHL6THipZD7hDHhuJ31sIFwBlh1Q4zKUN5T2hWx+corCSrwyh8ilBYLkfXLmIVrqMqgxyF+bHQ1IIi3OkoWMqgFDmIOOacdPZnzwoVcCpyuaZigzEkMzEnQMLWHDlHMfiZjoqa5SUfs5DyktoVA/MV/dZ+CBHYsSwtUmnm/ZB8wpUUAn75DAueFm6CPnidRqQopWCFAsoHV97xZiyKSpEk4NMhMaNFgSI9TSPBgogRKcxflS2ESyaJo8miPWCzQr6xkQFcZHTh9DY/9MIFfGRkZL+ZRHwWME3wqfEDSMjIbh/ocl4OcRhjIyNYnMjaXqIyMjp0+gtgkvh1P/Kf/ALKgzU2SWs2jRkZGPm+Zt4fgT4TOK5YKi57c4qyiUTpgSSBkdnJDuBoeUZGRdAkl9huXcA743KbRkZDH4FfZPTqOQd4lKADpwjIyOsjl5K1aHUH5RgVHsZGZyPmaeH+aLNEsuYQfiWs/bJA3CUo9ysv+A9IyMh8P5g4/6ilXJBeFZaWWoDQGMjIPH4NCQSw+GPDZhbXf+UZGQqZTj8Dpg84+Gkvc6wdlCwO+MjIQyKfktINt3oI5L8Y6FCVypiUgLVmCiN4DM8ZGQeL+qIcnwZzoKi5SR5GReyRFyabRQnG8ZGQKAKioyMjIYdP/2Q==">
            <a:extLst>
              <a:ext uri="{FF2B5EF4-FFF2-40B4-BE49-F238E27FC236}">
                <a16:creationId xmlns:a16="http://schemas.microsoft.com/office/drawing/2014/main" id="{2E0D8FB6-5C74-4423-B13D-82F353A28C8E}"/>
              </a:ext>
            </a:extLst>
          </p:cNvPr>
          <p:cNvSpPr>
            <a:spLocks noChangeAspect="1" noChangeArrowheads="1"/>
          </p:cNvSpPr>
          <p:nvPr/>
        </p:nvSpPr>
        <p:spPr bwMode="auto">
          <a:xfrm>
            <a:off x="0"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4346" name="AutoShape 14" descr="data:image/jpeg;base64,/9j/4AAQSkZJRgABAQAAAQABAAD/2wCEAAkGBhQSERQUEhQUFRUVFxUUFxcYFhcVFRgYFxgVFxUUFxQXHCYeFxojGRQVHy8gIycpLCwsFR4xNTAqNSYrLCkBCQoKDgwOGg8PGikfHyQpKSwpLCksKSwsLCwsKSkpKSwsKSksLCwpLCkpKSksLCkpKSwsKSkpKSkpLCwsLCwsLP/AABEIAMMBAwMBIgACEQEDEQH/xAAcAAACAgMBAQAAAAAAAAAAAAAFBgMEAAIHAQj/xABDEAABAgQDBgQDBQcCBAcAAAABAhEAAwQhBRIxBkFRYXGBEyKRoQcjMhRCscHRM1JicoKS8CThFRai8Rc0Q1ODssL/xAAaAQADAQEBAQAAAAAAAAAAAAACAwQFAQAG/8QAJhEAAgICAgEFAQADAQAAAAAAAAECEQMhBBIxEyIyQVEzQnGRYf/aAAwDAQACEQMRAD8AZsd/ZK6GFDBFeaHHGR8tXeEnB1+c9Y9yvkS8dF/aAOmEqpwoEkw67QHyvClPqoghdaNTDFPyLOI0mXSIqesIgniId4qYXhXiKizHl6KwMmLtKkQTcTMF8N2uKA0GpOxgI0ilX7LBINoXLmKemEuE1tFym22zGDtPi6lhxHLqhHhL7w97NTQtAMR8iEYrsjiu6YSqa1RtF7AQQoGKk9ABEEsMSxDR3iy9yZ2cbxseUq8ggBjRciDqT8sQvY8WaL+R/SBDi+LKGOEeF2jmFexV3jouNkmUOkc/rZABijkOpIPDuLHDY1ZGVofqisIl9oSNiZdhDbXKZLDfGhDcUZ1NNi3WOXMAqpN4bFybQDr5LXgpyoCONsCteIxPKVd4u+HeKFaPMOsKyu4HYxakOOCy8wEM+G0t9IXtmFjKNIbaKaI+ex5byUbDh7QrIp4seEwiOVOjKmpYRrpk1AjEJ7OIDTpLm8Wauq80VJtWIoTdHlGP2UqiQwMVJVQUmLU2peBc5d4dBskzpXaGzDZuYQQIy3MB8Am2DkRYx2rZNjHu26PJe2wh/wASHGPISFVZfWPIOkLsasXHy1d4QcMU009T+MdDxNPkV3jm9Eppx6mMflrwV8YL7Rn5faEOpqmh42iV8rtHM62ZcxBhVmjGXUytq3gps3WJSzwtTkmL2FSiRaKJQTidhN9rOmyMaSRaAWO4vEGF0hH1ExvXUiVRB0jGRpXJxE/EklV4atjUfLYxQrqUAQV2ZUwYQfIleOkSSx1KyxitZlMFNnq7OR2gJjmGLWQQ7QR2YolS1B33QfGUaRNNvq0dQCvliF7H1O0HQv5Yhfx02EVcj+kCbH8WUMRHyu0c+qg625w/4kfk9oSpVNmUTD+XpoLjPTHvZSnZAg3UIeF7Z2tYAQxpW8aGD4IgyU5sGz0loEVUl4O1hDQCqKgR2abGQcY+SomlveBeKUzG0G0zIqVohM7UT1RbIcLxIoDQew3Hi+sJ6qkAtF7B5rqtGTjxR72yucn10dEl4zYXjJ2KEiB1LS2EWBIIEbKUSG5FFcwlRiKcCYnnKyxHKW5vDErC8KmyomWbvFWcYMTxYwImm8GlQuVUWqGe0SVVSTZ4q00wRYmcoZWhKl9FcRkb5IyBodY4Vx8i+8cxkq+er+Y/jHTq76V945a/+oV/NGRy/odx/LDOOXldoSafCwpd+MO+MJ+V2hewv6rxm43SZpwpvYNxTBQEuBAzC54QpjDRjtWMpEc9qKpl2MUY/cthZGou0PhxAAWgavEyTASnxJxrE0uqDhzA+nQxZgtMkzJtkiG/ZPZwoS6tY32V8NSRpDkgABhEmSV+1guVgudQp4RSWpIUGi/ic4JBLwm0uJFc9tzx3CvcKm9HTE/sh0hfxxflEHpR+UIA479EXch++BLj+MgbiC/kwt04F4YK1Xye0IVTXqSoiKuXG6E4JeR1webe0MSK1hCdstPzB4ZTGhgXsRBllU2S1E94GzZcWl2EU1zIY0CpfpVnLYxsRmEV6tTmLlJKLRLkHwdiri1IbtHuytURMyq4wz1FIkxRp8KZTiM1SippGhTcB+o6pISIr1WKAQC+0qAaIFrJN42FFPwZksrWi/NrMxj2XNAgWJzGM+0kwVV4PLIn5CpqXiBclxFKRO80FJZtDoKxM8gPUGiSmnkuIsrlAx5Io+EMoXbvRoZkZE6qWMj1B95DVWffjlVSWqlfzR1KsXdccpxFbVSusYXK2kaeD5MYMULye0JxxEIJDw2YhM+R2jmWJTznMZ2BXZc3Rti+LlZIBgMZcWgiNJptFiVANt+SrnIj0ziY0MPfws+HKsSn55gIppRHiK0znUSknid53DmRBM4D9ksdMpQSTaOt4bigUh3Dwq/FD4SmlzVVCkmQHMyWHJlcVJ3mX7p6XFbZGsUqWHO6I80E12CTaDG0uKMkwo7O1eao7iCe0irGBmw+AVM+fmlSZi0uPMEkI/vPl949gjo82zscg/JEBMc+iG6i2eV4YTMLcQL++kXZOByks6AojevzH0NvaH5Y9nF/gqDpNHP6bAps6U0tBU+/Qf3FhChtt8N6mkpzVLMspzpSpKCVFAU4ClKYBszC3GO/iw/xoo4qiXPlrkTQFImpUhSX1BF9NDvflDcmVTYGPF18HCti1+UQ609BMmfQhSugLeukM+G4FSUhSmVJQgGzkZldSpRJiviO3kmVMmIK1vLUpJAlk3SWLWuIpjyesaSES43aV2UpOx09X1ZUDmXPon9YtTdgUiWs+IpSwlRSAAkZgCwNyTe0Uf8AxRpz9S5qeGaWQ7bwUx7J+IsjM8szVfdKxKJAa+/rwgZcibfkZHixS8CRPUyhBKRVpytBGrxTDy5MoqLlwJa3c30cNEUvF8NP/pkHh4U3MOTAm8dllUkBDjyiwcqY5tFilgmipo7/AOnmobeqVMSD0vGHEaNJAEmYX3plTCBzN9P0jP8ASbndlt1GqKNQnSKxTeC8vGaNbhCFKIJDCWt7M+rdIFY1WoTNISnKMqSxDFyH4n8Y14ZV4MzJhfkrKjRMUZuLh9Yjl4kCYb6sSf02F6dLmCstNoW5WKBO+JF7RpG+DhmigXikxkDCN5U8CE1e1AiBe1EE+RA6sMh+M8Rkc+/5pjIH14helP8ADqWJTmUuOW4kv/VHrHR8YnMVjfeOY4iv/Ud4x88rNLCtjNWj5PaEKqowXjoFQHp+0c4qqxllJ4xFgvZY6Bc50lojJeLFal7xDQ0650xEuUkqWtQSlI1JNgIsTFfYU2N2Rm4hVJkSrD6pi2shAN1H8AN5Ij6pwfBZVJTop5AyIQGH7x/eUTvUTcmAnw+2LRhdIEWM5bLnL4qayQf3U6Dud8HptZlY2Ae/FjvhUpXo69I3S43W0IOnvuA9SYVZ3w2keMVylmUhVzLSkEBW/KdEg8G6cIZ1VBjQzoX1jFU3YDyfgPpdjqSWQfBStQ+9M+YewPlHYQUn1WRIYWDDkByA0iLxI0mXBB32jnqpaQtzZlTXEGwihVYioJN2JsLfnE6/pSd+hgbXoukksLguWEIyuX0aXHUHVl4TMwBJJdtSYoqq8sy2gt/npHsjE5WgmJ9YjnynW40Ux/I3gG3qh8FG3ZerNAbfn2gQcEkKJUpDlRJL3cqubGC8k+UPutEClgOxDdbesa+GpIyMiplY4RT2yyUj+kd9YwUktP0pD9B3gbUba0kskGcFHfkClj1SG94B/wDNKFq8k83JYEqT01ijrsX2GxEpIL5Eq68OrRoqlKlpIZIBBIHAboWKjFJiUk+KoN/EYl2Qrps+oWVLWUy0O2YkBSjlZt5YKv2Ec6JI6p2xwBfn/nCNVUiSLo9iPwjPAOvPmI8IUFAufx66GC15C9yBFPslIQsqQVgkksVBQc66hx6wu7T/AA/nzZpXImy2ypGVWZJdIbUAi/aOhGc72B7XiAqBJ8xSejp9NY9LHZ31N7RxGu2HxCW7yFqHGWUzB6IJPtAwoXLLLSpB4KBSfQx3GbXTkG8tMwDegkK/tMVp208kjLNSttDnl5kjkRf8IRLGw11ZxZc0mICo6R2NeD4dUOBKla/Un5RP9pHDeIRdudnZNJMlpklfnSpZClBQAcBLFgbsr0hTTSDeOhRmiKylRPOVFcmPWziijM8ZGuWMj3Znep3DaNTTVRzfEz88do6DtQv5qu8c8xRXzh1hc3tgQQ4TB/p+0cznYfMn1KZUlJXMWpkpGpOv4COlA/6ftE/wY2fz1s+qULSR4aP51/UR0Tb+qJ8HljZI5lPoFJdExJQpNlJUGUDzBjrvwV+HgkJ+2z0/MmAiSCPoQdZn8yt3LrD/AI5s3S1hT40pKlIIOZilVj9JVbMk8IKpYWFgLMNBDMkuujlEOIJJTbiIqqkugp4hjBJniIUgEBHZxg2mKmZWo8p5kb++veA2LbTplrMqWnxJg13gcmGpgttGnKEqBZyxD68I5/hk5FPOnJnHKVKzJWQSCk3Z4RN7pEU7i6GRFfVG/lHK35AxYpNpPMlE0BKiopJdgCzpfkbjrAmbtLJSGSc55OByuYpTaBU5C1EMpTZXcaf7aQpKwLY5T625SGJsTdyOw6Qq0VIqtUqZOWQgKKUoDWbdfTXVn1ijsvUkT2Y5VDKbFkrdwCeoI7wYnYJOlrUqmmABZzFCtHO8OCIZvwzX4zTxr9Jq7D5UiSpSUnMGAJUrUkc+DwPmYhNEtBlkJcl7DRnzB9N0a4iqoSEicoF3ISG1FnsAN8VSpf1KDpANhyO4cwT6QX+huzw0NRN+ozFDmSE+hYQP2umTZVGZYLAFCFM30ubONz5R3hjpNokmWkMorZiAlRPlcOTYbuMDsSq0KRMXNACGOcKZQbRrOD0HGKOBKbyPt+EvJSpA7CsIpihJlpQsMPMQFk23voeUDcTw6UM+ZKUhzceVuja9ICKFIVOk1ElJLBTBSfxzD3i6jAJZObxFTU7i4APcRsEDNqOatdOlz9JIcjdcJPQfkIMbM1qqannTuJAazHKAlI5XUoesD6CrSuWSlOVIBGW1gPyvB7DMPBkeGr6VDrrd+d2hOZ+3RXwY3ldrSNpM7EJoEzx0y8zKCQAAxvoEn3J1jc4/W0156UTpb3Ulgoc3SA3dPeKSJ9XSjLk8aWLAhyQOouO4MVqzaRUzSSp2YC5A62iS3+mtKEX9KhxlbRS5ksrlEqLPlYhQcsXtuMVMNnKy2UVDeCNNd/OBuApTSUyVTCyphLDrcJ9A56iC2F4lKmgqRYuUl7XGpbfD0m6bMucoxbSC0okX/wBxEqkJX9Q11bf69YizWtY+xEbIS8VLXgjf/oKTszJU/lIVeyratwtHK9uGRWTJadJeVGr3YKV7qPpHbkg9eW+Efaj4ZoqZi50maUTVqK1JW6kFR1uPMn3hOWDaHRmmzkay8YmXBvFtk6ilPzpZCdyx5pZ6LFuxvA1QiV60PRDkjI2IjIGzp1raxXzj3jn2KftRD5tWv5pjn+Kn5ghb+TAS0OshP+m7R0rYrBfslFLQ3nW8xf8AMu/sLdoR9jqHxvCSfpBCldBeOnIqgVtva3aE4vanIbImZgwj1OkaAxUxPExJS5uo2SPz6Qic62zlBIKjSfPCQSSwH+aQBRiNSkeItAKNSGYtxG+N6/EwpOYEN90HfzMQ9pTlpnaryUMTqVTFKzgszgDc7MR2MDp2HomhlpCuo0/SMcqdW5IYjQH+EGNaepzOLh3ZwzWAEMhp0TciNqwdLqZSJmSmlJUoaqZ2bVv1Jgl4VSQ5y9LP7D84G7NTZUhK5c1QRMCi5V97hfpBOftJKFpbrVut5f1PQQ6yRC1XIWmcJqPKFKzEOyRNRchuYDjvDNjFbl+zz0qOTMnMASxQsWJG/f6xBU4EV0y8wZa2UkHcoXHcl7cDGmFo+00RlqZJukb8rKdPO2naCjkU1o0eG6biy7tNIJMk6DMUE7gSzPy1gLSomSZ+Rb8weAcn2BYjWClPsm/7SdNmab2HZ3aN8dw9SwMhdSElJYgzCktv420OtxbWDTRbKOrA8ygMypMnMQhisF/pToUpB/iPZ4o7X4aRTTJcsHy5VNqSAoE9eLco2+1KllKwQClT3NlJIym5uLhPMF30g/h0xE5Gcu+ZQspxY8RFfE7LK3eq8EPI0gRQSkrkIGXyFCRlItoxSUmFeuo1Us1SpQJlO6ka5eYhsrNokypqkeG+Qs+fWwLs0SUFRJq8xKcqt4zOWNswLDp1jQ9S5USvSsQcPmKUlMsWClgdXKdf0hr2npiZSVpdpZuBwLBxzBA9eUa4BgOStyqv4aVKuLEMUpUOub2MMtcpCDchL9uv4iFZafg0eA2r1ti2aCpQgKl1BUhQBCVgg3G8KdvaNKVc5awhaQ29Q4DUWJ1tDFVpC5flILEOQxF33xSo5TOTqf8ABClC2Oz5XGO/IGnzjPqmBeXIFv5gQ7dw3RMQIqRJUchckqCkl2KnLqJuxszCI5tPkqFplHIxUAHJBASk3JvcE+0T0MpRmKUSM13SW+8NxFk6w1+TJCeGbSr8RpnlSQwBFgX1JNwCLf8AeGinxBJPA+2rQj4iskh3FrA99OtoJS5RT9CiDbyquk9FbriCU2jlDoVO34j9I3E7crze0Jv/AB6fLzZUBkpAclxmLMWFr8H3wUpdpkrQ8wBK3UAQSRYkA306Xh0cv0e9P8CclZmzVoQUlA8pCgQ51UHZiLgXtCN8R9kKenlGcEeEsqCQlNkqJuWToLBRccIcMDlZEODmdy9nN7mwbX8I5x8UtpDPqRJB8lOCj/5FN4h7ME9jHM7jVo7i7XTEkxkaGMiIrOj4xPKspO+E/FvrENeIqsmFuqpFTZqEIHmWpKR1JYQr/I5FaOsfD6lyUgmHVenQWf1eCtXMUFoWnVBJ6vqIL0mGJkyZcsWCEhPoIqz6UK6x6cLjSDCtJUCYgKTofY8IDS5XjVayq6ZTADn/AN3MaUSlSF8Uq1H/AOhzixVypiJhnSAFiYBmTzGihGTyu0dNHYrZYxutCJZG8hoGyqVJkpCrakHQh4hTSzJijMn+VKb5em5oglhVQty4QLAflEUJUwmrKtcoBkD6E8DrxL8YkpJSlSiSfKCCkWuLjfu/SLFfh6ElLAsSxD+8Q4mspIQzJDAHV20tuilSQKh2TTKWKS6cJzz0uHYWJL7hbTSKtDWP/wCVpwkfvkOf7jYe8GP+F+KDLUAoaqHB93URrQUiKAqClrWlQdEtrJvfzHtD5dunZKzN9N3RWXRLceNMLkukC5fcxOnpG2DSMtZNliwmjxA+5QfOnLuOp7xc+2pq80vIRvSoAqSDvCjwMCp9LMpp0uatLMoB3fMnRQG/6eMPhCo3+jYN4pJhbaKjmAZkrsElw5YncAA7vFbZuiEz5mZiD9IbT+J9x/KG5r/wkODujSVTBCQlIYAMI70jXjZovkZK63oV8cwLOSUHIXchnBYWUBuVYDgQLxRpJCUUyrkAKckuo6pOghvqKdy8K9dLSiVPCg6bqZ9QQDr2irjL3EeeVwLEukBG6MTJA3RrTz3SltCl/wAGiT8Y0CNKzZCWClM5AIHHi3q0U6jDROAKyQQ+m7sekTV0wCVlJbOQBZ+f5e8bS1aj90D/AHP+cYRLbo2eP7IqUdA5GB5QFJXod4v0tEyKcu35RJU1QQlyWuAN91MBb/NIH4vTTh4apSicoLgEhRO8ncbMG62hkYqK0TcnPLJL3O6BWMUuStDGysh65kKSfdIgaakyzMKbEiXfhYAn8PWL02rVNIWtLGUUAlm1XZxuNzFadTnxTZwRlI5Obj00gJRTdsjC2CYfLqAFFfzEhilQCgdWWNC3IaG8W5+ELl30H9yf7tR3hWFKoFg5Tqdx6ci8MdBtWtDCZ5xzsrsf1EL3C3t2EnfkpVUyZlVmSkJK06F3KGV+CRAKTXFO+GHHqgKSVIcJUVqA6gIJ9VmAuD4b4s5KfujzK/lG7uWHeGtboOLHFGJfY8OM4/tCl0j+NYaWntYnoY4/MkEuS5JJJJ1JOpJ4w67cYpmmJkjSXdTb1qH5Jb1MLRIgJvdDI/oIVJj2LigIyBDsaaxToT2gt8OcG8Wu8RQdMgZv6zZPtmgNO+hPaOn/AA/wvwKUKIZU05z0+6PT8YXXuCj8Q5iM7d/n4RVlpt1jypmupre0ezJ6UB1EACDYxLRuzhjccDFFOKCTMUH+WGdOpBNyocRyienxKWoEpUCwc8fSEuurHWVa5iesKywjkj1kNx4+z2PeLDPTrVLLulw28an2EVMIKRISXDNc898AsGxlUlTfUg6oe44qHPlvg6MDkTvmS1EJVdkny+m4x83nwPBp+PpnpQcSmJnjznH0I/z1MT19NmOZJZYbu2kQVklXiinleRIGYkaniSd8bnZpO9SjBYpK1bFtaKNFUqTOTYlyUq5A6nmxvByroJcxQExIIF0vz1f2jbCtn0oOe5O593OPMRQsJISfMguLsCBx6pfWNPhZ1JvH/wAEZY1ssimypKUeWxAIGhbUDlAyXs+SlQmTCtSn82rE3JAPMA7oIS67M2lw9uWvWJ3jTcUxFFCllLTJlpUoZ5PkKiCQpLMC2txl9IyjQtKlOQQdOg4cuUSTT5mOi0kHqP8AYn0ilMqCJeYA5kOMupYajna8TNdXX6WQSlG/wuzlwHxZB8NeUschYuA1jdzaL9PU+IkKHWK2JS3lqv8AdVufcXtvh+DU6E5lcQbLWyZRO+xLghzobaud8Wpir8Ip0jmUkagANuPpui0TF7JIxbaRDUE5kJYMHLtv3Md2kbyFEZ/5mY68d3GI6NIVNUu1mTo1xzOoufeNK2pMsKIDncOJNhpzMIh9tmrnailFfhWW65m4pQH1BOfhxBAI9YulB0IilJklCUAaqUFKdjqb3s/XlBDK9+3tDo+LM57Il0wVqAeO/TS0LFdTNPABvdrO4BL/AIjo8NZS0aeEM2ZhmZnbc7kP1AjrVg0K/wB7zDdrz5K9Y8VLf+IcLJVu+9v3esMM/C0qUVXDhm+7rq3tA6owZSQW4Pa43vYwnJUYts5TBVZLOVIYh2DciSp/RIgtg8sU9MucreCrmw+hPcn/AKhEMrDzMnCWTmYMTySEj81RT+IWKiXkp0ncFq5C4Qn2J9ICGo2Nj+CpPSVqUtRdSiVHqS5iKZLiorEIrzsSMLpsZRZMuMgWcTMZB0eOj4XQeOuTLH3lJfoLn2Bjr01QQgJFgAw7dIQdhxLRMBmKCSEsh9L63h1rg+hDHk8BAZEryi6if1/OAi1/aarJfIjXtr3eDUlDCAuyX7WeD9QV7OY619FENWy3jtGiUhK0JCSCxbeDxijUUomLC1gJ0LgBhzIiba2rdUuSnUlz3sIrVTzahMhH0pAf0uYWx8E6tlSbQFUzMCCkDVP4tuj2lxiZSqzJ8ybAoJsp+HPnBbEqQSUhaQxSfUG0U51ECUqVlCSQp/fSFZVFxakrGJpqmMsweOEzpPlmJ1Sq2v3TFyhqSsHOgoKdX07HfCxT1Z+0BSDYJYkaaklx6Q2UdZnTexbTdGFyOLKHujtEuSPU0p6kqmW0/LdEtYA4J4se+kbyZIGgZ7xrOlZkqHEN+kN4jjGmvKJ57BEtKZazKGZz8xJLNc/SD+vGLUqoCxbUWI0YxTq6h5QmMM8ssp3LNZdn1IiRE3N5hYFjG+pX4JjesT5c37pzemvs8QpUQs/uqD2AZ9DcDU63i0kDfpFCYkslmdCmPTtyaE5f0pwPdFiRJCQQNIrVctw3EEcriLqTaNpJGa+8fgRHcMveg8sbixapUBCAkEMkAWfhucm0WlU5WmxAZiX/AFjkuI0qEzpiSSDnWA2g86gH3+mkdLFX4WDiZvFKA+/MUZB3zGNSS0SQXWVg7A9qKeZ5ELOdTlilSXOpI1Dd4tzUKVMTuQlzwcm246dRC9snRJpaWbVzEguCmWG1SCAkP/Gtv7YHYPtlOCkompE0KUAMrBbk2SCLHVr8NY96a/xCnkc3bOgpSBr1/SJvGcAeh9bRquURqGPt6x43G0ALR74KtWt/l40aJQo5cu6NqdQBuH3R6zlEKJZcARtUr8MKPYd43AP+WihVTSqYEDcw7n9BHm1VHj3D5QlmbPWWS2vBKcy1q9/+mOPYzjRqJ8yar76iQOA0SnskAdofvihjAkUqadBZU43b/wBtDE/3Kyj1jkjwuf4hmNfYQCnirUJiSTGs0QoaU/DjIljIM5R2Gqw9Xh3ER0eNTpNkrJHBVx/tDfjdMAISqxHmjK7tSoalqxvwzaVEwecZT6j1iSpwYrV41NNyKIYkXSrrzhXoB5TCnj+0dRRzM0mYU8U6pPURRiyub6sJS67Ol4ZgpSvxJqs6+PDnEWD2rJ767uhP/aFPZz4wypjIqk+ErTOLoPXeIaJ8kTymdTzBmaygXBHAw9qiyGRSRb2qrHQiUPqUdOWn4mNa2kAnSUK+nKByff8AhEeG4MrxPFnKzqGnAc4JVEuVUoYLBbQg3BgWg6rSNKnDAPp8p3EROErCFFBZQBYDV+IgbS1U0TvAUoLCUvm0I4AxtW1ZTUSko1DAjjm1ftAJ9m00DOFJBPZ7aMVIyTRkmptmGh6HceUHFzLtcECx3EdYRcPwuYlMzMD+0VpqyfpPvDQFqyBMwk2Hm3vufnEMuIlLtEmywS2iKZUAT8rEeICdLZhwPMH2ivSFSStKnJSosSXJBu/LX2iapSWCTchilX8VyB+UCtscZm09KmfISk5iAokPlfQt1teNDAuy6ohmqdhxKSdX6RvKoiVK3ZhbfcWf0b0jlOzu1k5FYibOmFYPkmAnRCmuE6BixtwjsraHWHzx9dM5F1s4djOP1qlrRMnlGVS0FKT4YJSWI8t/ffHV9nazx6ORMP1ZQlX86fKr3D94518T8PEqsJIOWaBMBDa/TMF+YfvDF8J61apc6WpKgnOFoJBy+YEKAUzEgpB7wbiqTR227sV8X2GrTPmqRKSUmZMUg55bspRIIdVofaTZ0Kw+VS1AP7NIUApjmSc7AjgfwhgTJzKUCykgsUqTcFgbHhfhFmbJFrCwLDfo1jus4gpzbSOwOY7d4FUGTJl0svNJlB1IB87pGVPl+8Al9Lue8CfhtgWeeqYpJCZJH1a+IXCQzBsqXPVo6hUr8rhJJcOnRVyAfQX7RiAz+/Mwcc8Wqs88b80elAiBeHA/TY+3+0WBHuZo85x/TnR/gOVSlNyGbhpEZTpvgqFwNxqcmTJXMylR0ZLjWzkgHKAHLtHGcorTagJQpYIIDixBvpltvdvWKuCSXKlq3Pfc5uo+/vAOXTZQBLchSUWyoSTlcIKggkKUyi6t9on22xP7HQGWD8yb8oN/EHmqH9Lj+oQtO2ecaOZ7Y419rq5k0HyPkl/yJcJ9SSr+qAeWJFRpHGxiN0raNVTDHkS08hzAnTQSTHkFUyQ0ZHTln0BjSbQi1ouYe8cV5TCDiMxjGK/mOj8S1QaGETb9F4d8JU4MJ3xBTDsH9DkvBzuCWEbRT6ZWaTMUnk7pPVJtA2MjXEJteDrmzvxkSWRVoynTxEXHdOo94bZFLJqB4tLMAJvmQXHQiPnd4IYLi82nmBUpakHkdeo0MLlD8KcfJkvJ9EYHh60LmLmkFSiL8R+Ua09FMNUVqTZyUvpwF4q7JY4ubSInTmJVm0DWBZ2g/KqBMQDLVccR7EbonteCyUm12Mw6YpyDoH3a3vflFqpqAln43HKKn/EhLUlKkkOwBAcOdwP6xZnKCwx4jT3jmOLiqexc5KUrrR7LUCOR04jnFP7CJiJ1NMLomJJSd92Cu4UxizKmJ+kK09uUbTJYcK4F/wDPWGKNPsiWcb8HCa5PhTpiVOFoKkkNZ9DfhqY7L8P8WXPopfiBQUj5bkEZgn6VDja3aJJ2yNOueagy0qWoC6vMkMGBCdH0gjThixVyALA9gNzRRkyJ0iXwTV9HLVlXMlCYpFgcgWpIOpAPQRCiYEFJC1uo2RMtvIFiPLwaCAmADzWH+bo1VMlrBBBILexce8RTfWW2VY9x8HqZkw/cSP6j+kVMVnFEsswLWZ4MAuLQl7e4oqUEJSzrKtdwSA5YdRDW21YGOLcqRVo9ogLLckW9OMXpWPJJ1tHJcRqpspZWFFSVXUDduY4dIsUW0T74i9Kto3owjLz5OsKxB9DFuRUJIvHL6THipZD7hDHhuJ31sIFwBlh1Q4zKUN5T2hWx+corCSrwyh8ilBYLkfXLmIVrqMqgxyF+bHQ1IIi3OkoWMqgFDmIOOacdPZnzwoVcCpyuaZigzEkMzEnQMLWHDlHMfiZjoqa5SUfs5DyktoVA/MV/dZ+CBHYsSwtUmnm/ZB8wpUUAn75DAueFm6CPnidRqQopWCFAsoHV97xZiyKSpEk4NMhMaNFgSI9TSPBgogRKcxflS2ESyaJo8miPWCzQr6xkQFcZHTh9DY/9MIFfGRkZL+ZRHwWME3wqfEDSMjIbh/ocl4OcRhjIyNYnMjaXqIyMjp0+gtgkvh1P/Kf/ALKgzU2SWs2jRkZGPm+Zt4fgT4TOK5YKi57c4qyiUTpgSSBkdnJDuBoeUZGRdAkl9huXcA743KbRkZDH4FfZPTqOQd4lKADpwjIyOsjl5K1aHUH5RgVHsZGZyPmaeH+aLNEsuYQfiWs/bJA3CUo9ysv+A9IyMh8P5g4/6ilXJBeFZaWWoDQGMjIPH4NCQSw+GPDZhbXf+UZGQqZTj8Dpg84+Gkvc6wdlCwO+MjIQyKfktINt3oI5L8Y6FCVypiUgLVmCiN4DM8ZGQeL+qIcnwZzoKi5SR5GReyRFyabRQnG8ZGQKAKioyMjIYdP/2Q==">
            <a:extLst>
              <a:ext uri="{FF2B5EF4-FFF2-40B4-BE49-F238E27FC236}">
                <a16:creationId xmlns:a16="http://schemas.microsoft.com/office/drawing/2014/main" id="{28964E29-EAB7-4864-AD22-230CA701FB7B}"/>
              </a:ext>
            </a:extLst>
          </p:cNvPr>
          <p:cNvSpPr>
            <a:spLocks noChangeAspect="1" noChangeArrowheads="1"/>
          </p:cNvSpPr>
          <p:nvPr/>
        </p:nvSpPr>
        <p:spPr bwMode="auto">
          <a:xfrm>
            <a:off x="0"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14347" name="Picture 16" descr="http://images.24ur.com/media/images/original/Nov2008/60219514.jpg?d41d">
            <a:extLst>
              <a:ext uri="{FF2B5EF4-FFF2-40B4-BE49-F238E27FC236}">
                <a16:creationId xmlns:a16="http://schemas.microsoft.com/office/drawing/2014/main" id="{3C9A53D8-A60D-44CE-96AF-D0D269CD6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4071938"/>
            <a:ext cx="29289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3" end="3"/>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4" end="4"/>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21FD91-C2CD-474E-BCC6-ECD72F480E4E}"/>
              </a:ext>
            </a:extLst>
          </p:cNvPr>
          <p:cNvSpPr>
            <a:spLocks noGrp="1"/>
          </p:cNvSpPr>
          <p:nvPr>
            <p:ph type="title"/>
          </p:nvPr>
        </p:nvSpPr>
        <p:spPr>
          <a:xfrm>
            <a:off x="285750" y="0"/>
            <a:ext cx="8534400" cy="844550"/>
          </a:xfrm>
        </p:spPr>
        <p:txBody>
          <a:bodyPr/>
          <a:lstStyle/>
          <a:p>
            <a:r>
              <a:rPr lang="sl-SI" altLang="sl-SI">
                <a:solidFill>
                  <a:srgbClr val="89006F"/>
                </a:solidFill>
              </a:rPr>
              <a:t>ŠE NEKAJ POMENBNIH PODATKOV</a:t>
            </a:r>
          </a:p>
        </p:txBody>
      </p:sp>
      <p:sp>
        <p:nvSpPr>
          <p:cNvPr id="15363" name="Ograda vsebine 2">
            <a:extLst>
              <a:ext uri="{FF2B5EF4-FFF2-40B4-BE49-F238E27FC236}">
                <a16:creationId xmlns:a16="http://schemas.microsoft.com/office/drawing/2014/main" id="{D557DD70-EDEA-4D03-9A4E-FD30D15646E3}"/>
              </a:ext>
            </a:extLst>
          </p:cNvPr>
          <p:cNvSpPr>
            <a:spLocks noGrp="1"/>
          </p:cNvSpPr>
          <p:nvPr>
            <p:ph sz="quarter" idx="1"/>
          </p:nvPr>
        </p:nvSpPr>
        <p:spPr>
          <a:xfrm>
            <a:off x="301625" y="714375"/>
            <a:ext cx="8504238" cy="5929313"/>
          </a:xfrm>
        </p:spPr>
        <p:txBody>
          <a:bodyPr/>
          <a:lstStyle/>
          <a:p>
            <a:pPr>
              <a:buFont typeface="Wingdings 2" panose="05020102010507070707" pitchFamily="18" charset="2"/>
              <a:buNone/>
            </a:pPr>
            <a:r>
              <a:rPr lang="sl-SI" altLang="sl-SI"/>
              <a:t> </a:t>
            </a:r>
          </a:p>
        </p:txBody>
      </p:sp>
      <p:pic>
        <p:nvPicPr>
          <p:cNvPr id="15364" name="Picture 2" descr="Zastava Francije">
            <a:hlinkClick r:id="rId2" tooltip="Zastava Francije"/>
            <a:extLst>
              <a:ext uri="{FF2B5EF4-FFF2-40B4-BE49-F238E27FC236}">
                <a16:creationId xmlns:a16="http://schemas.microsoft.com/office/drawing/2014/main" id="{01A6549E-1763-4C32-8C25-20C123405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357313"/>
            <a:ext cx="3214687"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Grb  Francije">
            <a:hlinkClick r:id="rId4" tooltip="Grb  Francije"/>
            <a:extLst>
              <a:ext uri="{FF2B5EF4-FFF2-40B4-BE49-F238E27FC236}">
                <a16:creationId xmlns:a16="http://schemas.microsoft.com/office/drawing/2014/main" id="{F7AAD38F-8629-4186-82DB-8BABB699E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3714750"/>
            <a:ext cx="22860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Lega Francije">
            <a:hlinkClick r:id="rId6" tooltip="Lega Francije"/>
            <a:extLst>
              <a:ext uri="{FF2B5EF4-FFF2-40B4-BE49-F238E27FC236}">
                <a16:creationId xmlns:a16="http://schemas.microsoft.com/office/drawing/2014/main" id="{D65A39EA-3033-431E-A00F-AB3926A335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38" y="2714625"/>
            <a:ext cx="35718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va puščica 6">
            <a:extLst>
              <a:ext uri="{FF2B5EF4-FFF2-40B4-BE49-F238E27FC236}">
                <a16:creationId xmlns:a16="http://schemas.microsoft.com/office/drawing/2014/main" id="{6745CBED-4A7A-438B-8795-BC5735B12FE9}"/>
              </a:ext>
            </a:extLst>
          </p:cNvPr>
          <p:cNvSpPr/>
          <p:nvPr/>
        </p:nvSpPr>
        <p:spPr>
          <a:xfrm>
            <a:off x="3786188" y="1785938"/>
            <a:ext cx="3286125" cy="857250"/>
          </a:xfrm>
          <a:prstGeom prst="leftArrow">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sl-SI" sz="2800" dirty="0">
                <a:solidFill>
                  <a:schemeClr val="accent4"/>
                </a:solidFill>
              </a:rPr>
              <a:t>ZASTAVA</a:t>
            </a:r>
          </a:p>
        </p:txBody>
      </p:sp>
      <p:sp>
        <p:nvSpPr>
          <p:cNvPr id="9" name="Desna puščica 8">
            <a:extLst>
              <a:ext uri="{FF2B5EF4-FFF2-40B4-BE49-F238E27FC236}">
                <a16:creationId xmlns:a16="http://schemas.microsoft.com/office/drawing/2014/main" id="{EFBE8852-4AA8-4C64-A172-8CC44F0EB707}"/>
              </a:ext>
            </a:extLst>
          </p:cNvPr>
          <p:cNvSpPr/>
          <p:nvPr/>
        </p:nvSpPr>
        <p:spPr>
          <a:xfrm>
            <a:off x="285750" y="4357688"/>
            <a:ext cx="2500313" cy="1357312"/>
          </a:xfrm>
          <a:prstGeom prst="rightArrow">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sl-SI" dirty="0"/>
              <a:t>GRB</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37894"/>
                                        </p:tgtEl>
                                        <p:attrNameLst>
                                          <p:attrName>style.visibility</p:attrName>
                                        </p:attrNameLst>
                                      </p:cBhvr>
                                      <p:to>
                                        <p:strVal val="visible"/>
                                      </p:to>
                                    </p:set>
                                    <p:animScale>
                                      <p:cBhvr>
                                        <p:cTn id="21" dur="1000" decel="50000" fill="hold">
                                          <p:stCondLst>
                                            <p:cond delay="0"/>
                                          </p:stCondLst>
                                        </p:cTn>
                                        <p:tgtEl>
                                          <p:spTgt spid="378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7894"/>
                                        </p:tgtEl>
                                        <p:attrNameLst>
                                          <p:attrName>ppt_x</p:attrName>
                                          <p:attrName>ppt_y</p:attrName>
                                        </p:attrNameLst>
                                      </p:cBhvr>
                                    </p:animMotion>
                                    <p:animEffect transition="in" filter="fade">
                                      <p:cBhvr>
                                        <p:cTn id="23" dur="1000"/>
                                        <p:tgtEl>
                                          <p:spTgt spid="378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Scale>
                                      <p:cBhvr>
                                        <p:cTn id="2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
                                        </p:tgtEl>
                                        <p:attrNameLst>
                                          <p:attrName>ppt_x</p:attrName>
                                          <p:attrName>ppt_y</p:attrName>
                                        </p:attrNameLst>
                                      </p:cBhvr>
                                    </p:animMotion>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0349C09B-FC9D-4BBF-A133-16B6B0295730}"/>
              </a:ext>
            </a:extLst>
          </p:cNvPr>
          <p:cNvSpPr>
            <a:spLocks noGrp="1"/>
          </p:cNvSpPr>
          <p:nvPr>
            <p:ph type="title"/>
          </p:nvPr>
        </p:nvSpPr>
        <p:spPr/>
        <p:txBody>
          <a:bodyPr/>
          <a:lstStyle/>
          <a:p>
            <a:r>
              <a:rPr lang="sl-SI" altLang="sl-SI">
                <a:solidFill>
                  <a:srgbClr val="89006F"/>
                </a:solidFill>
              </a:rPr>
              <a:t>PODNEBJE</a:t>
            </a:r>
          </a:p>
        </p:txBody>
      </p:sp>
      <p:sp>
        <p:nvSpPr>
          <p:cNvPr id="16387" name="Ograda vsebine 2">
            <a:extLst>
              <a:ext uri="{FF2B5EF4-FFF2-40B4-BE49-F238E27FC236}">
                <a16:creationId xmlns:a16="http://schemas.microsoft.com/office/drawing/2014/main" id="{C1F30177-E956-4D84-ACD4-F66F9EE068FB}"/>
              </a:ext>
            </a:extLst>
          </p:cNvPr>
          <p:cNvSpPr>
            <a:spLocks noGrp="1"/>
          </p:cNvSpPr>
          <p:nvPr>
            <p:ph sz="quarter" idx="1"/>
          </p:nvPr>
        </p:nvSpPr>
        <p:spPr>
          <a:xfrm>
            <a:off x="214313" y="1428750"/>
            <a:ext cx="8929687" cy="5572125"/>
          </a:xfrm>
        </p:spPr>
        <p:txBody>
          <a:bodyPr/>
          <a:lstStyle/>
          <a:p>
            <a:pPr>
              <a:buFont typeface="Wingdings 2" panose="05020102010507070707" pitchFamily="18" charset="2"/>
              <a:buNone/>
            </a:pPr>
            <a:r>
              <a:rPr lang="pl-PL" altLang="sl-SI" sz="2400"/>
              <a:t>           </a:t>
            </a:r>
            <a:r>
              <a:rPr lang="pl-PL" altLang="sl-SI" sz="2400">
                <a:solidFill>
                  <a:srgbClr val="FF0066"/>
                </a:solidFill>
              </a:rPr>
              <a:t>V Franciji je podnebje zmerno.</a:t>
            </a:r>
            <a:endParaRPr lang="sl-SI" altLang="sl-SI" sz="2400">
              <a:solidFill>
                <a:srgbClr val="FF0066"/>
              </a:solidFill>
            </a:endParaRPr>
          </a:p>
          <a:p>
            <a:r>
              <a:rPr lang="sl-SI" altLang="sl-SI" sz="2400">
                <a:solidFill>
                  <a:srgbClr val="FF0066"/>
                </a:solidFill>
              </a:rPr>
              <a:t>Severozahod Francije pogosto deževen, vendar z blagimi zimami in precej hladnimi poletji. </a:t>
            </a:r>
          </a:p>
          <a:p>
            <a:r>
              <a:rPr lang="sl-SI" altLang="sl-SI" sz="2400">
                <a:solidFill>
                  <a:srgbClr val="FF0066"/>
                </a:solidFill>
              </a:rPr>
              <a:t>Južna Francija vključno s sredozemsko obalo, ima vroča, suha poletja in tople, mokre zime. </a:t>
            </a:r>
          </a:p>
          <a:p>
            <a:r>
              <a:rPr lang="sl-SI" altLang="sl-SI" sz="2400">
                <a:solidFill>
                  <a:srgbClr val="FF0066"/>
                </a:solidFill>
              </a:rPr>
              <a:t> Vzhodna Francija ima bolj celinsko podnebje z vročimi poletji in mrzlimi zimami. </a:t>
            </a:r>
          </a:p>
        </p:txBody>
      </p:sp>
      <p:pic>
        <p:nvPicPr>
          <p:cNvPr id="16388" name="Picture 3" descr="morje">
            <a:extLst>
              <a:ext uri="{FF2B5EF4-FFF2-40B4-BE49-F238E27FC236}">
                <a16:creationId xmlns:a16="http://schemas.microsoft.com/office/drawing/2014/main" id="{DCAE2245-ABD6-4F93-A882-8FACC95D0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4214813"/>
            <a:ext cx="20764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alpe">
            <a:extLst>
              <a:ext uri="{FF2B5EF4-FFF2-40B4-BE49-F238E27FC236}">
                <a16:creationId xmlns:a16="http://schemas.microsoft.com/office/drawing/2014/main" id="{03AAFB38-5DD5-4E72-8A4F-10AF43693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4214813"/>
            <a:ext cx="3162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E6349B78-ACC1-4F0F-87DF-53BF10DAC538}"/>
              </a:ext>
            </a:extLst>
          </p:cNvPr>
          <p:cNvSpPr>
            <a:spLocks noGrp="1"/>
          </p:cNvSpPr>
          <p:nvPr>
            <p:ph type="title"/>
          </p:nvPr>
        </p:nvSpPr>
        <p:spPr/>
        <p:txBody>
          <a:bodyPr/>
          <a:lstStyle/>
          <a:p>
            <a:r>
              <a:rPr lang="sl-SI" altLang="sl-SI">
                <a:solidFill>
                  <a:srgbClr val="89006F"/>
                </a:solidFill>
              </a:rPr>
              <a:t>GOSPODARSTVO</a:t>
            </a:r>
          </a:p>
        </p:txBody>
      </p:sp>
      <p:sp>
        <p:nvSpPr>
          <p:cNvPr id="17411" name="Ograda vsebine 2">
            <a:extLst>
              <a:ext uri="{FF2B5EF4-FFF2-40B4-BE49-F238E27FC236}">
                <a16:creationId xmlns:a16="http://schemas.microsoft.com/office/drawing/2014/main" id="{55D0F3B4-365F-49F0-BB63-35EBA95FDA5F}"/>
              </a:ext>
            </a:extLst>
          </p:cNvPr>
          <p:cNvSpPr>
            <a:spLocks noGrp="1"/>
          </p:cNvSpPr>
          <p:nvPr>
            <p:ph sz="quarter" idx="1"/>
          </p:nvPr>
        </p:nvSpPr>
        <p:spPr>
          <a:xfrm>
            <a:off x="301625" y="1527175"/>
            <a:ext cx="8699500" cy="5187950"/>
          </a:xfrm>
        </p:spPr>
        <p:txBody>
          <a:bodyPr/>
          <a:lstStyle/>
          <a:p>
            <a:r>
              <a:rPr lang="sl-SI" altLang="sl-SI" sz="2400">
                <a:solidFill>
                  <a:srgbClr val="841E5B"/>
                </a:solidFill>
              </a:rPr>
              <a:t>Kmetijstvo, gozdarstvo in ribištvo: Francija sodi med najbolj razvite države v Evropi.  Je največja kmetijska proizvajalka v zahodni Evropi. Glavni pridelki so pšenica, ječmen, oves, rž, koruza in sončnično seme ter sadje, krompir in sladkorna pesa. </a:t>
            </a:r>
            <a:br>
              <a:rPr lang="sl-SI" altLang="sl-SI" sz="2800">
                <a:solidFill>
                  <a:srgbClr val="841E5B"/>
                </a:solidFill>
              </a:rPr>
            </a:br>
            <a:br>
              <a:rPr lang="sl-SI" altLang="sl-SI" sz="2800"/>
            </a:br>
            <a:br>
              <a:rPr lang="sl-SI" altLang="sl-SI" sz="2800"/>
            </a:br>
            <a:endParaRPr lang="sl-SI" altLang="sl-SI" sz="2800"/>
          </a:p>
        </p:txBody>
      </p:sp>
      <p:pic>
        <p:nvPicPr>
          <p:cNvPr id="17412" name="Picture 5" descr="http://t2.gstatic.com/images?q=tbn:ANd9GcSnHpiXYf9b0q2DB9WDn1LgE0H6uE-YhRJpr5F0A2CWqTd5QYaFkg">
            <a:extLst>
              <a:ext uri="{FF2B5EF4-FFF2-40B4-BE49-F238E27FC236}">
                <a16:creationId xmlns:a16="http://schemas.microsoft.com/office/drawing/2014/main" id="{C590563E-B5A5-45D2-8B91-85CEC61DB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214938"/>
            <a:ext cx="18589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7" descr="data:image/jpeg;base64,/9j/4AAQSkZJRgABAQAAAQABAAD/2wBDAAkGBwgHBgkIBwgKCgkLDRYPDQwMDRsUFRAWIB0iIiAdHx8kKDQsJCYxJx8fLT0tMTU3Ojo6Iys/RD84QzQ5Ojf/2wBDAQoKCg0MDRoPDxo3JR8lNzc3Nzc3Nzc3Nzc3Nzc3Nzc3Nzc3Nzc3Nzc3Nzc3Nzc3Nzc3Nzc3Nzc3Nzc3Nzc3Nzf/wAARCACQALQDASIAAhEBAxEB/8QAHAAAAQUBAQEAAAAAAAAAAAAABQIDBAYHAAEI/8QAPhAAAQMDAwIDBgMHAwMFAQAAAQIDBAAFERIhMQZBE1FhFCIycYGRI6GxBxVCUsHR8BYzQyRichclU4Lxkv/EABkBAAMBAQEAAAAAAAAAAAAAAAECAwAEBf/EAC4RAAICAQMDAgQFBQAAAAAAAAECABEDEiExBBNBIlEUMnGhI0JSYYEFM5Gxwf/aAAwDAQACEQMRAD8A2wqzShTYBpWFdqMnZjma40jB71xO9CNc9r3akE0kqVnYUYtxS0AimylXltXupXkaWnNGCgYyQryNcEqzwae3zyaUM1rg0RoJV5U4AcUrNdQuPpnDivFJrhmvcGhGjRSfKuCFeX509iuo3F0CNaFeVehBOxG1OE4ptT7aM6nEDAycqG1DVDpEXiuAwais3KG+SGZLK8An3Vg7Dn+ld+8oJOBLYJ1BP+4OTwKUOp8w1JRzTagpW3FOZ2pJpoDGvDV511Ob11GJpEjm4Q0rU2ZbAWj4gVjIpkXy2FegTmc8fFXzGu/znElCnipJHOMGvWbnI+Fa1lKj596g2avEHcM+oEXOA4CUTGFY5w4NqSLlAUopExgkDP8AuCvnaLdZEROgFK0k5CFb0p/qB/CU7tE/xJ3+1MuZWG0Hcn0GbzbEuBBnM5Iz8VQH+sbOycJcdd330I2H3xWDN3qYVFLrxWgnO43z51PTfHdJSdJV5Ec04beiJtZ8TYD1vCPuojSCrPBwB+tOM9YxFglbDiQP5SFb/lWQNXp04JKSn0r1V4fRIQrXhBOMYGwptQPAi6zNsa6ktziQfFWCdsFHenlX2AkgB0qP/amssh3RCwFuBICkkA9+cUSaTKkaVxYri2yN17j9aVXU/MKjazND/fkD/wCcH5A0y/1HCbICPEdPkkf3qjKi3IYIjb/Mb1yIlzKtmU/IkVUdv3gORpa3OpnCr8JlAT6qzSP9TP7/AIbX50CVb5gTqSWVHOdIUNqR7HcDwhHrhaaIbCfIi62lhX1I+j4kNjPGx3/Ok/6ndGxQ3kcmgHsN1/haGPmKYmOvwUhEtotKJyFbbijqx+CD/MwdoZuvVsuPbJMhoIKkIJGE5INZDN6inXGZIlSZbqlvYBRnAOMYzjttVtv108eFIZZKdK2VZUo47evNZkV6V4T57g157OuZyKqpSzUOx+oJDaHTn4ypCU54yOa9avLoSwVOYDSwcIyFE8c9yMCq4VgZI57VIjOp9obKslOoFSR3FA4VUWItmbjbuv2WoaA5GUG0pGg5ySPX1zzUxP7RreUqUYzxSk4Okgn6VhC5inHFKySM4TvkAeopHtC2gDq907rAxUwOoPDfaPrm6OftJhqWfZoqlt9lLWEk/SurDPcJOpOrfY57feurfjfq+02swW3GfXDXKQglttWFenr8q9bcOAAeDzR6A2oRJcEM5U4yVBX8vfn5pr2HactYcYQcJ17nBxj3die9UfKtQsvtB3iuKWnCFE98U4qNJeAIZXkdyMUfhw3lNgexBLhUQkE6SoDOdsZ8t6nNRluIQppHvKUoEA50Y/mHkdt65/iGTdVktD3xKw1bpqlZ8PHcZVRaB09PlqAaZW4R2QkrP1xU15aWZAZDrSntZQpAUcpxgE8cb/PapLPVtwtUVTcGUygqVoB8DJyTnGSkK+9UTqXY020AR79UIW39ntweT+Kz4Yz/AMhxj9as0T9nrASPaXmjjslKj/UfpQFv9oF6cC0J8DxC2NCm2go4J5AJweD+dLf/AGg3ZmQ04X4ykbamW2AeQSM759Nj9qcdRiLb3KjFQsy9QelLXDAKIzWoD4gkA/fmiwix04HhpIH829Zc7+0e7vqaERqMUqUAorZKOTjurHIqTH64vUq4FCFw2m0MFSgtvKdQOPPI58+1P3sHtGCE8TShHjj/AIW/X3RSiltI9xpGPTArOo3U18ZjtodkwSEpDQIaJKlYwNyoen3r0dSXhWgifGDaXsOrSwjfCdxurseeOPpQ+NwDaHtmaKNJGzI/Ko7wbPxMpyPMDaqFH6jujrLS/wB4gIUcpy2nUpAByTnGT34+1NG/XNyKCbk17jaHfEU0kFXdROBxxjHO/FIf6hhHibQZeHIjL22Ak+QSM1DftCvDOmQtaf5FtBY+xrPv9T3eKQP3kHUuFbg8FCVe6StWc5+W1ePdXzXVoeEpxyMndQCQFBWnBGM4O/rt+VDJ1erYJME8SP1p03NenJciRFBCiErDaQkAeeM1T5FlmyFuPQ2CplHKhgAHIH61e57/AFHbYCJsp4lt5vJK0JOnXwFY4IHrjyNV+EmQl0QQfaFu6SuOnBICt++Mbb+fz7yx5MgJuh7Ru2ODK+qw3DwA+GQpspQQpC0q+I7cGkqgLbgoX4Lnj6ichJ3wcYo5OjpDQeU4Y61EAJVlSSoDjzHfzpgRZpW1oW24nw9OpC9QA88HB9d6uHyAeDN2RxAbDMjuy4Eq23Bxn/BUy1WiXdZio0WM6soSVDbAwOfeOBtRmJanlTC37ylJ3OkYIH3/ADo3ItSm2gWUtJOQkbngnB7+tL3aNGOvSk7mVKNYX30KXr0e8RuBv6811XF1mFEKWn1al6c5I7cfTiupe80t8KkEOQUhYaSvDrrSSlanMlKcbbY7nV5YHY0pUOLH0xX5spxSlKcK1Pg/hntgJ/PG++MUxPurdxmNuW6E+808wQpxmGtWkg+72HmoHgDavenIkmXMkRnmHktMj8V13w0KQFjgKzjt5nGKj2sgFtJqt7SLJct6JCGFx9beAjxfHyCftkHvkeR86eQJBU2uIhTY9o05WvATvwFf2zVvtXStmZmOvyp0FTTg/wBnYnvnKid9scAcGrNaonTlvSlEIw8t5wS4lRTk5O5ORS6BtcIxVzM0t3TMx2G9PfaWhkOFxS3WjsjO5/m3548s0mPMhQ9m2kSlLUQsyGyEKHknB1DPfPlWr3eQp+A6zB9lc8RBRqddToTnvjfOPLFZ7cbC3bUxQt1iU4tZSp2SQlhv3cAJGcHjPfvWb6xmx0NpCevehl9cBRYYUPCW202lKSCPlnfNQ7VGakPezsiPJkAa0qcRpQ2cE5x5543Ap1mzsxfEkuxnXUIfKmfB+F1Ok5UQckIyBvihVmVNkdRx2o6lsPLVrbbQoJ0p3OBnG+PPzpVWgSDck1iiRLdL6YBt0SMtbaHmnVOeME4Uo5JSMHhPwnscjtRCHBaC1koju51kJdZ1hGrkDByByfqd6UJZ9rVFdwiVg5SkpcUfqkEjkc0/FlNyUoMRxK9KsFbeVDI7HcCvPydR1APq2EfiMxLWhiNGjxm2dDSFISosDO+N9juU42pbUNLSGGUpjqLORlUYEuE8le+D+VPz7i29rckONhSDpUtKwEjHbFRY0+M6yXkrDjCPiOcAfXtXO/UZy2xilt4tq3qhKiLbZZ/6aOY4PgJxpONzvurbn1NLLIilkjGER/Z0oVHG6dtztudhvXjt1bixlDxGmYzh0lwuAhfpqpcrSW2y45HbU5jSgAAn1Gc/rVO9lrkxgfaQXLM1OlR0OLSENILaVaQDpIAAIx2x+tBlPK6dvToEZLjaspUytpKsgn3kjGNIPA9DRm6XeNblsImvrSXjoScFQHzOaGX16LdbmtaVt6EQUBx4Ebr8RWCOxI2JGc4NdXS5srf3OPEw3+snynJMWWrqC2qbEVTSUeyBGEFITp0rT5YxjBHApUKEeoXm59jEePPjoQgteGA0EJUrds9j73BzwPKgci9LsLiGpzbC8NFDqGxjxM8ZI23yN9/pUOTKitTrfOsLFyU24hbyVMlSPBOopKeCCMpPzrvBLDfiEkeOZPvrb8a8XTJQt1x4lx0oCCwM5GxPvg6gMpB43xUCLckMS0qiNe3O6NRbwG1JwB8OrCSdjsN9uKnXa/uT5ujqiOw5FYbSl+RGbBW2pQ2Gvsr4du+e1Iu9sXOtQuUR03O3eCGY0pB0KYKVAALR/FjJGfSiBvBv4j374imQptDqWV+1ZW2RoIygjSc7HkGjj5QppIbOr30ZHf4h257GqPIbaLTcWTMbkuyNCmpHgZdAxjKc7pP3zio8KfOhsustPLUhpwKxMXlzc4wM+vattHGVhyJZr2AmYkHfCAM/U11QpN1YJQJEJ4rCAPfdVq+u1dXOc37ToDiSU/s56njyGlCZEkNtjPhLJSkc7YOalx/2X3V0pM++iOjdOGiVqwfngA1bumupbTOnO2+Lc3pThUShxwAJWeSEbZwO2efOqZ1Gi5Xa9Tm/DcecbeCUNeEr8NKSQMKJCRkeu+Tg10nM9zlIFbQ//wCk1o8BtCps8uJzl1TgyvPmAAKrfWPSUDpZmO5FXPkLeUQrCyQgAcnajkvqhjoOyMRPdnXB9SlKSl0KQ3v3xwONv/2plo6ml9V9PqW5Y2y2rUl4yF/gADBzuASN6Uu1W01g7DmZrZ5E99t923S1JREaL7qpC/w0gH12+WKNXKPL6vZhu2het2KkIltqGEIUeVJJ5G1HYXStvuHTc2GxeWwlDigtLA1hvCidOP5cDYeXnQq1yGbZ0yFdLSX35UqSGnvEYwooAWcpTyN9O5+VHYi4oVjsYmZIn9GBm1XBCZD00h0updJCN9OkHSM8E/M1MbtUuDfGbqmG040jYFcgKUtR93Kc9hmnrzGu11iwX7gUQ5LIJUt5wZdX29wHgeWM9hRmap25uMB6JN9iaGfCbaSjxDkEElSgQARsMD1qbFfEsqe/Eql0tsiI449aA3BdUvecpake0be/k7jdWMDH8PO9T4VhNohtGUy4yX3vDajpfWhITnnUk4BPYHFSbm3Mu948ScxKFuQkJEVD7Q8Qg5yr8T5VLuUp24SGvabfLVGaUFhn2hgBxYOQVHxOAQDSl1O1ibSpJMA9QQU2m3wIsyLKD0x0lSW3FONjfAQolXJJG+x2NT5djYtnS8ZE1opnPDT4S5jiUqVv2Csd6QP3tLejJulucdjx5S5KW2X2dSiSopBJcxgZ7dxUnqoXi9W5Dca2SIqUqS6HXX46hqSds4c4/wAzRGkiHRyYO6k6dj2qz22LJaefefeSgKU65oQtR2GytIHI4qZ1b0wIkWHJaTI/CIDoEhak593fKlHHGNsc09d3pdzeZSuFKajNuJcUhMiOcqByOVGmr1+8brIjYjPsxWgdbftDBKzlJB+L/t/OkLp5P3mKrvIvXlnRDtTK4I9nV/uPrekuK0pIwdlKON8cCnn7Vd4EaDMX7NJfYj7uukhLXu51HYA4zwan332+/W5yAxCkNhYw5pkMHb197+le2aBNkxrxAub5aXIcBDYwShJbSnbBIwdNUVhpm7Y1WJWOo40+fIgvy2W1ynIAdLKEgoIKvPtkYqPcuoo9rnssqaQIraQn2RoAJTjGfqDn0q02hlELrMwPGcdYj2hplLzvxKKSccf2oF1jb0224yJURPiKkkKc8VHHqnPamZQ1AiIykKWXmeXyxPXCCzfbUtcmFLw68laiSo9tQG3IA5o7KeftPRlvFjUYDaU/9ZHDaXUKcVgq1eIVKGN8AHGD8sViw3vqG3XCLJuLzgtCwVPa1JKCgpONKc7diABn88WO/qa6usja7R74jyPFDaNIOwOMpPmM0242gWns+ZE6a/dHVN7ZVbcW65xUBwFDYLT5HJx2O+cf2q+3bpWHdY3gz2W1LOPxEtgHb1IziqB0Ay041eW0sx4V0W2WmJIbKXEhQ3xv5jtij37LrTfLO3cVX51Hs6l+7l8LGpPKgfI784O3HckgeJkLrsZAuHQs9t8NxZKlspGElTZUQMk4JzvzXVeFXy0a1D97xElKikgugYIrqShG1LMp6Y6CdidQ6Hr/ABkS4oCyywhSlJ+e4G223qDRzrhpNkgNS35Um4vuvBJ9odOnjI28uRj1FDrbcJq7s/dolqkPvyU4XKfUllkJ22x9BvvT1xbeuMjxZyoDBByC2XJK8fM6Up+QzSZcgDAuYNKKteYQu8jp5XS6HzbbauWpgLaQ6wl0pXjPcHb50npi+T7p0s1CWtsXAtqQ543u+7ukEgAZOnFDG7bY3ikSly5akn4A+GgPojFGG4XTsnwmv3WmOpB9xbSlIJ9CpJBI+dT+KxfLqjKy6toIg2U2RD8JzqFthUjCltNe84rAx7qRueakQLPMiQEs9Oqmw2CpS3pE5PhagTvpSfeB/wDrvRiVHXaBqt6GWWiogpaZCVA+pwc/Ooq50p04dccX/wCQ/vUc3V6LGkn/AFA7Bdqk2KIENpKEaly1AJclt51qP/kok/nSblGMRKHRKWoOH+NO5+o/tSLbAVNUVEgNpPvYG5PpT9wuS2lGHHTq8E6VKc94kiuMucmMvl48TXaW/wDEGt5V8KSv/wAEFR+wozLi+ysBcVjxF/zBOpYHp3+1QI0tTrhEmUprAGCUqUM+WBSXZmhaw04VJB2Xxn6GoI6oDtz9JNXVREe1gBXjrdKsfxOEaT6j+m1Pw7iGirBckahjQdx9tyam2SS/LQsuBSms+6vkE+VQZ8l9qY4hmS4UDzVwfLbyq5Hbxh7MpZC6rnvssp7KywGk5/5fwwPvv+VOtW+Qk63kIDA3UouYGPMEV5bYglp8eSStAXoCCrkgZyfvXTLk6la48ZRZabUUFKdjscfTilGPEmMZGHPEwVQNRj0iS02Am2PtMpxlWGc6z555+9QpPsUhYcmKeck6dOtha2dQByBsr1pESIZjunx0tZ5OMqNeiAkpUpDNwKE8q0oTj6U6ZMxGtaE2pzuJBbhwTcluqjvhrQkazLcKid875zTl+sUVhDcoJdXEUQl4KcLhbz/ENROR5ip0SCxKViPMUFAfA82D+lFozOGFQpa0O6gQoBOAUn6/5tXT0+TK/wA5sf8AY+NWI3mTOtNLuiLeJWYLyykHdIbABwSPLjyp6wuTbPIeFrjB0LaAUdWAonjOM7542OPTNHZ1pixpMqBOWWllBXGkE7KT2B9R/nNBbZdjHWqClbbgaVpC9GnIwMn6V2Fzp2EloAYXtLwi32a4IU/G0IdXlAIJGlePI443oDZVPjpe+WCRP/6ySViOpTih/CBjfgZBJ+Zoa9eZbEplaDqaXjAyDtn9easNokx5i0+1MN+OvZCwkEqVjJ+uxpFyuDuJf0samcsWB1xJMuaEOg4KUrS7j6hX5V1LuMJTc+QhLupIcVgqbOcZ+ddXbuZwnp9+JqV1fbllK230pCRgoc1Y+Y8jQzQ2T+LJSUjs2nJ+mcVMXbmSR413jjHIbZJx9dX9KUhq0xyFOOSpOBwnCc/XavAa2OpquVYFjZqR3JIWw3Gab0tpJKf4lnPO/wB9hXiEyW8FMZ8YIIV4StvyqexPSl1LNrhsR1OkJ1Y1LOT3VzRebJchwFqW6t9aeFKP+bVkxLksk3UZcQbcmQIJntuB+asJYzuHlAEg9wBx9ftXXGZb30oClPEtnOW9s/PINC0vKnSEB50hCjurGQPoKfdEVl1DTTftSnMcvKB+gG1FXJUqOP33hVyRQ+8lQblGgqV4Ed86+da9j6+lKkzIE0lUmK6lZ/jSrCqTcrdEYilbLhQ6kgJ94qSrfyJ/Sg+So57/ADpcr5cXpNV9JmZl9JhiPbrU+oBuZM1HbQtQ3+unP2NJkRo0Jz3ozjiMjS84orT9R2oWHCFeSvPyqyOToLjC47r6ClYwSE8cb8eYo4nXIpBoHwY2PSw4qD3pUqQ3oQoBvjSNhiongoSkhRAPpS/ZoxGf3otIBxwkZ9eKcjWuPKKktXRainc4Qk/0qPw+TId2B/mAoxPMQ1JXGJDCR7x+EjOcfKppiJnDxZDDrDgHxhQBIxyRv+dPOsw7QwFJSXFq3BKsqV/YflQSZcZEjZxWhs8Np4H96uAuBdDGz7TEjGKO8lPRIxUUouLQ08am9vvnFIVHaWkB28MqH8oCsfbND0qPb8qUCD/xjFQ7qj8okw9+IVjPW+CvxEvuPucZ0kafkP75pty7KXKbcQAENnOCNyO/5VAaQ86vRGZW4vg+SfmeKmfuhYR4k6WxFbHpqI+pwP1qy97IKUUJQM5G0I362t3q2HwlAPoGplZ7nHB9DWTWOHJkNXAxx+I26d/5MZ/z6VoQ6qsdrbMNq5e2uoCiEo3UNuMCs56dmykypYjx3HXH3MrDSc6AonJPkK9dAdBJG82UqWWTQ67CcZanag4CSpIVsM7g8Z4/X0ogZ0VmRCmnBU0vxEKSnOTjbIOTxkbYqFfLQ624PElIKxyEKyRsKY6a9nm3+PHmEoAB0BBwkEAnfPGccjvis2MH1CLZU6TNObg2u7NImmKhZcG5KdwfI+tdQBfV8C3LVGZjK0pJP+7jJJ3866oU86u6g/NJCo0lJAMR5BUcJ1ADUfvSkRJIBzCkZ9UYoFdY/VJnQpVxn2tUqOSWAG1K0qIO5AHzokWOvcpKrtb075wEE1E9Bi/VOYYt6ox4vqiSkNqQW38gpSr4s/Q1Yo1wkyvddtzysq0rWnGAfvWe3S13xh32u5yYC3CcpKMgk+e/b7UTt8HrJcVK4l0gsNfyBB3Pfinx9MMe6tChZWqpdHrTAAU47CaPmUkpyfuBvsKHQpGW/GtdoKEEf7mBlX558qr8ljqQx1x7nd47iHSBpaBGU9/6V5FclsNFu3zS0kYBCRurb1H9K2QC9j/iUJN7CoXlx7pJBccgyF47ED9M0HMoNTFRVNOId8l7YPfnbyqY3C60kKUpF6jNIVwhxvKgKry7dcW7wqNInxpMwnBJUdicHGDv3zt5UB0eMi7uRyIbujLIIcxWFphPqB4I04Py3p8W+4FIV7C+AeB7v96jNWrrZnDbd+goH8oZxj86YmI6tgp8SfeIakFYAKUKG+c8DNA9DirYxu2ByDCKLbOWoJVEdSFEDKinA9TvRi4f+z2d5yPoSppGQSQCT571W3IfXDuVIu8FKVHUhOg5CTxvUeVZOsp0fwJd0hONEg6UpI3HH6/lVcXTY8XBjqNIsLBj3Ub025KeW6koUQgAfwj0+lW+HYlSYzL6Zhw4gLA8LOM7+dZ/bul7g/cHIzEqGpQzk6s6sc/rVrTbetmm0NM3O3obQMIAQRgfSnfp8ZazJYlYklhJ9ytTkANlLqnis/CGwMD7/wCb0mHbZEx9AcYcbaO6lEYGPT57UEvcXqN0xW7tPt6iVfhaUKGT644+uKmLgdeNgIj3K26ew3GB6bVD4PGXuPp9XymWi5SW7Rb/AHEBIAIbGOD61RHXWeoJrCrrKkusklC2o7oQDjG54wPkakzLD1pcGPDuMuC6BkgodKSD/wDzVVtgfTNcgKbdWtJKQhsZJWDtycY2P966Ah5B4i5WewK2moJg2eDblsW6JGQypOCUJznPmeazvoVmVFeu0oMA6VJaOe+Connz2NaLb7WhFqaYW882sjU5jCSonsdtqqMZAtb0xUZpC3DqSlDqsA4P/wC0VdtJBl2XhiKiJeiefh8NacJxxjmhDVrTBlpfcWcqynSc4wQQQe/BNabFtsdcM/gt63U6VHIIHqD+dZ3e7dOh3ExGVhw7kKQrJG2+RWDMdhEzg0DKzd4rjFwdQ2h1bZOpCgrkHftXVLet75UPEJCgMEDAwa6upXFTjONr4l3VEl3a8x5sttTLcZJS03p95W53Urtz+dFYV5alzZMUyGi8wsgNpXk6cDBNN325pt0FTgbGTskA7nas5tLMkz33ITa0qVgJCiSTnn71zKoZSTPQJ0MK8w31j1CJVzhx2UJUwklKidwvJANXkviFZQmO4XEBKSFYwDwKynrjS3do6CAkpYTrAG2Tkirp07cJFz6ZQy0zlaPw1kkZIGMEVsqUikSONvxWB5jNxuKnB4SvhDZBSTzxjv6VDZkq0pLP8xB2zvUe+W+Xb9Lkg5KyQABnH+bUi3MugKU61p0AKJXwc8Y8+9R0Ct4Tq1by3WqWthTsp95SGUJ3Kj8W3A+X1quW5uTd+sHbtpDTKHNfG493SBnzNOsPFbakjJCjggpzyfvVptzAixUl8oCcZ0oTp0j1Pfy3pk9KmPQar8SrXnqN5vrxAjuKVoY8FSQrvjVx9qcnyZfUsK1RkoKSQlx5xWMpOMEFOdu5+orP7tO9uu8qWlOjxFlQSD8O2MflWj9JW0xYrj51qLzqloUog4QcYAq+RVxqDI4mL5CviXL2wkNjbShOknzNRJVy9laUsrDaUe8So7VzakAZ0jOOcdqoXXt1WqUIrLamm0pOc9z5/n+dSVSxoToyuMaXJfSzka23kzHZALziVpWRjGVEE7Y3Ge9Wf/UMdd9RbkSm9RaJISsZK9iAO+cZNZG3cSFpxqGMAqKirHHb+tHrHDRN6igTFNrBwSkoJGVp4Kh22qjY6JLHxOPBlb5RLF163Lekw3EtL8CMC44pKSQBnJye3A586L9I9QLv1q9sWgIdQ4W3UIOQDyO3karnWy7izBlh9xYjKRgED3VZwMHyqN+yST+NcYa/4kodSnuSDgn7YraLxavadBbTmr3miOSFoClLXhtIyc7Vj710etV5duaWw5pWpaN+5zjtWgdYyihlLIQUqcByeyhtWZ3th98aQFEZo4VF7w9Rxt4m3MyUeyB7VpbUnUD6Yz+lZ51MXJcx5drVlvOrS2TnJ5zjsaiIvM5dmiQ3Qvw4zCUvLSN/LOfl/WgS5bkd9LrDoCVK20qJG3bP+c0iY3BNSOXqL2qa10/L0WKEh1Kw4GQlec7KGxyTVL6lKh1OzJQoqZUpK9SFcDIz39N6M9FXkXSGph3d5pOrcYyM7nI9cfeo/UdpWZ5eQ74hWNSUkABJ8/WlUEMQZ07ZMYIhi42CNMlGR7RpLgBISAoV1BIN8dhseDK8V5aTgKSEfDgADceldUzjaVDrP//Z">
            <a:extLst>
              <a:ext uri="{FF2B5EF4-FFF2-40B4-BE49-F238E27FC236}">
                <a16:creationId xmlns:a16="http://schemas.microsoft.com/office/drawing/2014/main" id="{5CB915B8-A219-4C55-8541-4DA5749446EA}"/>
              </a:ext>
            </a:extLst>
          </p:cNvPr>
          <p:cNvSpPr>
            <a:spLocks noChangeAspect="1" noChangeArrowheads="1"/>
          </p:cNvSpPr>
          <p:nvPr/>
        </p:nvSpPr>
        <p:spPr bwMode="auto">
          <a:xfrm>
            <a:off x="0" y="-623888"/>
            <a:ext cx="1628775" cy="130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7414" name="AutoShape 9" descr="data:image/jpeg;base64,/9j/4AAQSkZJRgABAQAAAQABAAD/2wBDAAkGBwgHBgkIBwgKCgkLDRYPDQwMDRsUFRAWIB0iIiAdHx8kKDQsJCYxJx8fLT0tMTU3Ojo6Iys/RD84QzQ5Ojf/2wBDAQoKCg0MDRoPDxo3JR8lNzc3Nzc3Nzc3Nzc3Nzc3Nzc3Nzc3Nzc3Nzc3Nzc3Nzc3Nzc3Nzc3Nzc3Nzc3Nzc3Nzf/wAARCACQALQDASIAAhEBAxEB/8QAHAAAAQUBAQEAAAAAAAAAAAAABQIDBAYHAAEI/8QAPhAAAQMDAwIDBgMHAwMFAQAAAQIDBAAFERIhMQZBE1FhFCIycYGRI6GxBxVCUsHR8BYzQyRichclU4Lxkv/EABkBAAMBAQEAAAAAAAAAAAAAAAECAwAEBf/EAC4RAAICAQMDAgQFBQAAAAAAAAECABEDEiExBBNBIlEUMnGhI0JSYYEFM5Gxwf/aAAwDAQACEQMRAD8A2wqzShTYBpWFdqMnZjma40jB71xO9CNc9r3akE0kqVnYUYtxS0AimylXltXupXkaWnNGCgYyQryNcEqzwae3zyaUM1rg0RoJV5U4AcUrNdQuPpnDivFJrhmvcGhGjRSfKuCFeX509iuo3F0CNaFeVehBOxG1OE4ptT7aM6nEDAycqG1DVDpEXiuAwais3KG+SGZLK8An3Vg7Dn+ld+8oJOBLYJ1BP+4OTwKUOp8w1JRzTagpW3FOZ2pJpoDGvDV511Ob11GJpEjm4Q0rU2ZbAWj4gVjIpkXy2FegTmc8fFXzGu/znElCnipJHOMGvWbnI+Fa1lKj596g2avEHcM+oEXOA4CUTGFY5w4NqSLlAUopExgkDP8AuCvnaLdZEROgFK0k5CFb0p/qB/CU7tE/xJ3+1MuZWG0Hcn0GbzbEuBBnM5Iz8VQH+sbOycJcdd330I2H3xWDN3qYVFLrxWgnO43z51PTfHdJSdJV5Ec04beiJtZ8TYD1vCPuojSCrPBwB+tOM9YxFglbDiQP5SFb/lWQNXp04JKSn0r1V4fRIQrXhBOMYGwptQPAi6zNsa6ktziQfFWCdsFHenlX2AkgB0qP/amssh3RCwFuBICkkA9+cUSaTKkaVxYri2yN17j9aVXU/MKjazND/fkD/wCcH5A0y/1HCbICPEdPkkf3qjKi3IYIjb/Mb1yIlzKtmU/IkVUdv3gORpa3OpnCr8JlAT6qzSP9TP7/AIbX50CVb5gTqSWVHOdIUNqR7HcDwhHrhaaIbCfIi62lhX1I+j4kNjPGx3/Ok/6ndGxQ3kcmgHsN1/haGPmKYmOvwUhEtotKJyFbbijqx+CD/MwdoZuvVsuPbJMhoIKkIJGE5INZDN6inXGZIlSZbqlvYBRnAOMYzjttVtv108eFIZZKdK2VZUo47evNZkV6V4T57g157OuZyKqpSzUOx+oJDaHTn4ypCU54yOa9avLoSwVOYDSwcIyFE8c9yMCq4VgZI57VIjOp9obKslOoFSR3FA4VUWItmbjbuv2WoaA5GUG0pGg5ySPX1zzUxP7RreUqUYzxSk4Okgn6VhC5inHFKySM4TvkAeopHtC2gDq907rAxUwOoPDfaPrm6OftJhqWfZoqlt9lLWEk/SurDPcJOpOrfY57feurfjfq+02swW3GfXDXKQglttWFenr8q9bcOAAeDzR6A2oRJcEM5U4yVBX8vfn5pr2HactYcYQcJ17nBxj3die9UfKtQsvtB3iuKWnCFE98U4qNJeAIZXkdyMUfhw3lNgexBLhUQkE6SoDOdsZ8t6nNRluIQppHvKUoEA50Y/mHkdt65/iGTdVktD3xKw1bpqlZ8PHcZVRaB09PlqAaZW4R2QkrP1xU15aWZAZDrSntZQpAUcpxgE8cb/PapLPVtwtUVTcGUygqVoB8DJyTnGSkK+9UTqXY020AR79UIW39ntweT+Kz4Yz/AMhxj9as0T9nrASPaXmjjslKj/UfpQFv9oF6cC0J8DxC2NCm2go4J5AJweD+dLf/AGg3ZmQ04X4ykbamW2AeQSM759Nj9qcdRiLb3KjFQsy9QelLXDAKIzWoD4gkA/fmiwix04HhpIH829Zc7+0e7vqaERqMUqUAorZKOTjurHIqTH64vUq4FCFw2m0MFSgtvKdQOPPI58+1P3sHtGCE8TShHjj/AIW/X3RSiltI9xpGPTArOo3U18ZjtodkwSEpDQIaJKlYwNyoen3r0dSXhWgifGDaXsOrSwjfCdxurseeOPpQ+NwDaHtmaKNJGzI/Ko7wbPxMpyPMDaqFH6jujrLS/wB4gIUcpy2nUpAByTnGT34+1NG/XNyKCbk17jaHfEU0kFXdROBxxjHO/FIf6hhHibQZeHIjL22Ak+QSM1DftCvDOmQtaf5FtBY+xrPv9T3eKQP3kHUuFbg8FCVe6StWc5+W1ePdXzXVoeEpxyMndQCQFBWnBGM4O/rt+VDJ1erYJME8SP1p03NenJciRFBCiErDaQkAeeM1T5FlmyFuPQ2CplHKhgAHIH61e57/AFHbYCJsp4lt5vJK0JOnXwFY4IHrjyNV+EmQl0QQfaFu6SuOnBICt++Mbb+fz7yx5MgJuh7Ru2ODK+qw3DwA+GQpspQQpC0q+I7cGkqgLbgoX4Lnj6ichJ3wcYo5OjpDQeU4Y61EAJVlSSoDjzHfzpgRZpW1oW24nw9OpC9QA88HB9d6uHyAeDN2RxAbDMjuy4Eq23Bxn/BUy1WiXdZio0WM6soSVDbAwOfeOBtRmJanlTC37ylJ3OkYIH3/ADo3ItSm2gWUtJOQkbngnB7+tL3aNGOvSk7mVKNYX30KXr0e8RuBv6811XF1mFEKWn1al6c5I7cfTiupe80t8KkEOQUhYaSvDrrSSlanMlKcbbY7nV5YHY0pUOLH0xX5spxSlKcK1Pg/hntgJ/PG++MUxPurdxmNuW6E+808wQpxmGtWkg+72HmoHgDavenIkmXMkRnmHktMj8V13w0KQFjgKzjt5nGKj2sgFtJqt7SLJct6JCGFx9beAjxfHyCftkHvkeR86eQJBU2uIhTY9o05WvATvwFf2zVvtXStmZmOvyp0FTTg/wBnYnvnKid9scAcGrNaonTlvSlEIw8t5wS4lRTk5O5ORS6BtcIxVzM0t3TMx2G9PfaWhkOFxS3WjsjO5/m3548s0mPMhQ9m2kSlLUQsyGyEKHknB1DPfPlWr3eQp+A6zB9lc8RBRqddToTnvjfOPLFZ7cbC3bUxQt1iU4tZSp2SQlhv3cAJGcHjPfvWb6xmx0NpCevehl9cBRYYUPCW202lKSCPlnfNQ7VGakPezsiPJkAa0qcRpQ2cE5x5543Ap1mzsxfEkuxnXUIfKmfB+F1Ok5UQckIyBvihVmVNkdRx2o6lsPLVrbbQoJ0p3OBnG+PPzpVWgSDck1iiRLdL6YBt0SMtbaHmnVOeME4Uo5JSMHhPwnscjtRCHBaC1koju51kJdZ1hGrkDByByfqd6UJZ9rVFdwiVg5SkpcUfqkEjkc0/FlNyUoMRxK9KsFbeVDI7HcCvPydR1APq2EfiMxLWhiNGjxm2dDSFISosDO+N9juU42pbUNLSGGUpjqLORlUYEuE8le+D+VPz7i29rckONhSDpUtKwEjHbFRY0+M6yXkrDjCPiOcAfXtXO/UZy2xilt4tq3qhKiLbZZ/6aOY4PgJxpONzvurbn1NLLIilkjGER/Z0oVHG6dtztudhvXjt1bixlDxGmYzh0lwuAhfpqpcrSW2y45HbU5jSgAAn1Gc/rVO9lrkxgfaQXLM1OlR0OLSENILaVaQDpIAAIx2x+tBlPK6dvToEZLjaspUytpKsgn3kjGNIPA9DRm6XeNblsImvrSXjoScFQHzOaGX16LdbmtaVt6EQUBx4Ebr8RWCOxI2JGc4NdXS5srf3OPEw3+snynJMWWrqC2qbEVTSUeyBGEFITp0rT5YxjBHApUKEeoXm59jEePPjoQgteGA0EJUrds9j73BzwPKgci9LsLiGpzbC8NFDqGxjxM8ZI23yN9/pUOTKitTrfOsLFyU24hbyVMlSPBOopKeCCMpPzrvBLDfiEkeOZPvrb8a8XTJQt1x4lx0oCCwM5GxPvg6gMpB43xUCLckMS0qiNe3O6NRbwG1JwB8OrCSdjsN9uKnXa/uT5ujqiOw5FYbSl+RGbBW2pQ2Gvsr4du+e1Iu9sXOtQuUR03O3eCGY0pB0KYKVAALR/FjJGfSiBvBv4j374imQptDqWV+1ZW2RoIygjSc7HkGjj5QppIbOr30ZHf4h257GqPIbaLTcWTMbkuyNCmpHgZdAxjKc7pP3zio8KfOhsustPLUhpwKxMXlzc4wM+vattHGVhyJZr2AmYkHfCAM/U11QpN1YJQJEJ4rCAPfdVq+u1dXOc37ToDiSU/s56njyGlCZEkNtjPhLJSkc7YOalx/2X3V0pM++iOjdOGiVqwfngA1bumupbTOnO2+Lc3pThUShxwAJWeSEbZwO2efOqZ1Gi5Xa9Tm/DcecbeCUNeEr8NKSQMKJCRkeu+Tg10nM9zlIFbQ//wCk1o8BtCps8uJzl1TgyvPmAAKrfWPSUDpZmO5FXPkLeUQrCyQgAcnajkvqhjoOyMRPdnXB9SlKSl0KQ3v3xwONv/2plo6ml9V9PqW5Y2y2rUl4yF/gADBzuASN6Uu1W01g7DmZrZ5E99t923S1JREaL7qpC/w0gH12+WKNXKPL6vZhu2het2KkIltqGEIUeVJJ5G1HYXStvuHTc2GxeWwlDigtLA1hvCidOP5cDYeXnQq1yGbZ0yFdLSX35UqSGnvEYwooAWcpTyN9O5+VHYi4oVjsYmZIn9GBm1XBCZD00h0updJCN9OkHSM8E/M1MbtUuDfGbqmG040jYFcgKUtR93Kc9hmnrzGu11iwX7gUQ5LIJUt5wZdX29wHgeWM9hRmap25uMB6JN9iaGfCbaSjxDkEElSgQARsMD1qbFfEsqe/Eql0tsiI449aA3BdUvecpake0be/k7jdWMDH8PO9T4VhNohtGUy4yX3vDajpfWhITnnUk4BPYHFSbm3Mu948ScxKFuQkJEVD7Q8Qg5yr8T5VLuUp24SGvabfLVGaUFhn2hgBxYOQVHxOAQDSl1O1ibSpJMA9QQU2m3wIsyLKD0x0lSW3FONjfAQolXJJG+x2NT5djYtnS8ZE1opnPDT4S5jiUqVv2Csd6QP3tLejJulucdjx5S5KW2X2dSiSopBJcxgZ7dxUnqoXi9W5Dca2SIqUqS6HXX46hqSds4c4/wAzRGkiHRyYO6k6dj2qz22LJaefefeSgKU65oQtR2GytIHI4qZ1b0wIkWHJaTI/CIDoEhak593fKlHHGNsc09d3pdzeZSuFKajNuJcUhMiOcqByOVGmr1+8brIjYjPsxWgdbftDBKzlJB+L/t/OkLp5P3mKrvIvXlnRDtTK4I9nV/uPrekuK0pIwdlKON8cCnn7Vd4EaDMX7NJfYj7uukhLXu51HYA4zwan332+/W5yAxCkNhYw5pkMHb197+le2aBNkxrxAub5aXIcBDYwShJbSnbBIwdNUVhpm7Y1WJWOo40+fIgvy2W1ynIAdLKEgoIKvPtkYqPcuoo9rnssqaQIraQn2RoAJTjGfqDn0q02hlELrMwPGcdYj2hplLzvxKKSccf2oF1jb0224yJURPiKkkKc8VHHqnPamZQ1AiIykKWXmeXyxPXCCzfbUtcmFLw68laiSo9tQG3IA5o7KeftPRlvFjUYDaU/9ZHDaXUKcVgq1eIVKGN8AHGD8sViw3vqG3XCLJuLzgtCwVPa1JKCgpONKc7diABn88WO/qa6usja7R74jyPFDaNIOwOMpPmM0242gWns+ZE6a/dHVN7ZVbcW65xUBwFDYLT5HJx2O+cf2q+3bpWHdY3gz2W1LOPxEtgHb1IziqB0Ay041eW0sx4V0W2WmJIbKXEhQ3xv5jtij37LrTfLO3cVX51Hs6l+7l8LGpPKgfI784O3HckgeJkLrsZAuHQs9t8NxZKlspGElTZUQMk4JzvzXVeFXy0a1D97xElKikgugYIrqShG1LMp6Y6CdidQ6Hr/ABkS4oCyywhSlJ+e4G223qDRzrhpNkgNS35Um4vuvBJ9odOnjI28uRj1FDrbcJq7s/dolqkPvyU4XKfUllkJ22x9BvvT1xbeuMjxZyoDBByC2XJK8fM6Up+QzSZcgDAuYNKKteYQu8jp5XS6HzbbauWpgLaQ6wl0pXjPcHb50npi+T7p0s1CWtsXAtqQ543u+7ukEgAZOnFDG7bY3ikSly5akn4A+GgPojFGG4XTsnwmv3WmOpB9xbSlIJ9CpJBI+dT+KxfLqjKy6toIg2U2RD8JzqFthUjCltNe84rAx7qRueakQLPMiQEs9Oqmw2CpS3pE5PhagTvpSfeB/wDrvRiVHXaBqt6GWWiogpaZCVA+pwc/Ooq50p04dccX/wCQ/vUc3V6LGkn/AFA7Bdqk2KIENpKEaly1AJclt51qP/kok/nSblGMRKHRKWoOH+NO5+o/tSLbAVNUVEgNpPvYG5PpT9wuS2lGHHTq8E6VKc94kiuMucmMvl48TXaW/wDEGt5V8KSv/wAEFR+wozLi+ysBcVjxF/zBOpYHp3+1QI0tTrhEmUprAGCUqUM+WBSXZmhaw04VJB2Xxn6GoI6oDtz9JNXVREe1gBXjrdKsfxOEaT6j+m1Pw7iGirBckahjQdx9tyam2SS/LQsuBSms+6vkE+VQZ8l9qY4hmS4UDzVwfLbyq5Hbxh7MpZC6rnvssp7KywGk5/5fwwPvv+VOtW+Qk63kIDA3UouYGPMEV5bYglp8eSStAXoCCrkgZyfvXTLk6la48ZRZabUUFKdjscfTilGPEmMZGHPEwVQNRj0iS02Am2PtMpxlWGc6z555+9QpPsUhYcmKeck6dOtha2dQByBsr1pESIZjunx0tZ5OMqNeiAkpUpDNwKE8q0oTj6U6ZMxGtaE2pzuJBbhwTcluqjvhrQkazLcKid875zTl+sUVhDcoJdXEUQl4KcLhbz/ENROR5ip0SCxKViPMUFAfA82D+lFozOGFQpa0O6gQoBOAUn6/5tXT0+TK/wA5sf8AY+NWI3mTOtNLuiLeJWYLyykHdIbABwSPLjyp6wuTbPIeFrjB0LaAUdWAonjOM7542OPTNHZ1pixpMqBOWWllBXGkE7KT2B9R/nNBbZdjHWqClbbgaVpC9GnIwMn6V2Fzp2EloAYXtLwi32a4IU/G0IdXlAIJGlePI443oDZVPjpe+WCRP/6ySViOpTih/CBjfgZBJ+Zoa9eZbEplaDqaXjAyDtn9easNokx5i0+1MN+OvZCwkEqVjJ+uxpFyuDuJf0samcsWB1xJMuaEOg4KUrS7j6hX5V1LuMJTc+QhLupIcVgqbOcZ+ddXbuZwnp9+JqV1fbllK230pCRgoc1Y+Y8jQzQ2T+LJSUjs2nJ+mcVMXbmSR413jjHIbZJx9dX9KUhq0xyFOOSpOBwnCc/XavAa2OpquVYFjZqR3JIWw3Gab0tpJKf4lnPO/wB9hXiEyW8FMZ8YIIV4StvyqexPSl1LNrhsR1OkJ1Y1LOT3VzRebJchwFqW6t9aeFKP+bVkxLksk3UZcQbcmQIJntuB+asJYzuHlAEg9wBx9ftXXGZb30oClPEtnOW9s/PINC0vKnSEB50hCjurGQPoKfdEVl1DTTftSnMcvKB+gG1FXJUqOP33hVyRQ+8lQblGgqV4Ed86+da9j6+lKkzIE0lUmK6lZ/jSrCqTcrdEYilbLhQ6kgJ94qSrfyJ/Sg+So57/ADpcr5cXpNV9JmZl9JhiPbrU+oBuZM1HbQtQ3+unP2NJkRo0Jz3ozjiMjS84orT9R2oWHCFeSvPyqyOToLjC47r6ClYwSE8cb8eYo4nXIpBoHwY2PSw4qD3pUqQ3oQoBvjSNhiongoSkhRAPpS/ZoxGf3otIBxwkZ9eKcjWuPKKktXRainc4Qk/0qPw+TId2B/mAoxPMQ1JXGJDCR7x+EjOcfKppiJnDxZDDrDgHxhQBIxyRv+dPOsw7QwFJSXFq3BKsqV/YflQSZcZEjZxWhs8Np4H96uAuBdDGz7TEjGKO8lPRIxUUouLQ08am9vvnFIVHaWkB28MqH8oCsfbND0qPb8qUCD/xjFQ7qj8okw9+IVjPW+CvxEvuPucZ0kafkP75pty7KXKbcQAENnOCNyO/5VAaQ86vRGZW4vg+SfmeKmfuhYR4k6WxFbHpqI+pwP1qy97IKUUJQM5G0I362t3q2HwlAPoGplZ7nHB9DWTWOHJkNXAxx+I26d/5MZ/z6VoQ6qsdrbMNq5e2uoCiEo3UNuMCs56dmykypYjx3HXH3MrDSc6AonJPkK9dAdBJG82UqWWTQ67CcZanag4CSpIVsM7g8Z4/X0ogZ0VmRCmnBU0vxEKSnOTjbIOTxkbYqFfLQ624PElIKxyEKyRsKY6a9nm3+PHmEoAB0BBwkEAnfPGccjvis2MH1CLZU6TNObg2u7NImmKhZcG5KdwfI+tdQBfV8C3LVGZjK0pJP+7jJJ3866oU86u6g/NJCo0lJAMR5BUcJ1ADUfvSkRJIBzCkZ9UYoFdY/VJnQpVxn2tUqOSWAG1K0qIO5AHzokWOvcpKrtb075wEE1E9Bi/VOYYt6ox4vqiSkNqQW38gpSr4s/Q1Yo1wkyvddtzysq0rWnGAfvWe3S13xh32u5yYC3CcpKMgk+e/b7UTt8HrJcVK4l0gsNfyBB3Pfinx9MMe6tChZWqpdHrTAAU47CaPmUkpyfuBvsKHQpGW/GtdoKEEf7mBlX558qr8ljqQx1x7nd47iHSBpaBGU9/6V5FclsNFu3zS0kYBCRurb1H9K2QC9j/iUJN7CoXlx7pJBccgyF47ED9M0HMoNTFRVNOId8l7YPfnbyqY3C60kKUpF6jNIVwhxvKgKry7dcW7wqNInxpMwnBJUdicHGDv3zt5UB0eMi7uRyIbujLIIcxWFphPqB4I04Py3p8W+4FIV7C+AeB7v96jNWrrZnDbd+goH8oZxj86YmI6tgp8SfeIakFYAKUKG+c8DNA9DirYxu2ByDCKLbOWoJVEdSFEDKinA9TvRi4f+z2d5yPoSppGQSQCT571W3IfXDuVIu8FKVHUhOg5CTxvUeVZOsp0fwJd0hONEg6UpI3HH6/lVcXTY8XBjqNIsLBj3Ub025KeW6koUQgAfwj0+lW+HYlSYzL6Zhw4gLA8LOM7+dZ/bul7g/cHIzEqGpQzk6s6sc/rVrTbetmm0NM3O3obQMIAQRgfSnfp8ZazJYlYklhJ9ytTkANlLqnis/CGwMD7/wCb0mHbZEx9AcYcbaO6lEYGPT57UEvcXqN0xW7tPt6iVfhaUKGT644+uKmLgdeNgIj3K26ew3GB6bVD4PGXuPp9XymWi5SW7Rb/AHEBIAIbGOD61RHXWeoJrCrrKkusklC2o7oQDjG54wPkakzLD1pcGPDuMuC6BkgodKSD/wDzVVtgfTNcgKbdWtJKQhsZJWDtycY2P966Ah5B4i5WewK2moJg2eDblsW6JGQypOCUJznPmeazvoVmVFeu0oMA6VJaOe+Connz2NaLb7WhFqaYW882sjU5jCSonsdtqqMZAtb0xUZpC3DqSlDqsA4P/wC0VdtJBl2XhiKiJeiefh8NacJxxjmhDVrTBlpfcWcqynSc4wQQQe/BNabFtsdcM/gt63U6VHIIHqD+dZ3e7dOh3ExGVhw7kKQrJG2+RWDMdhEzg0DKzd4rjFwdQ2h1bZOpCgrkHftXVLet75UPEJCgMEDAwa6upXFTjONr4l3VEl3a8x5sttTLcZJS03p95W53Urtz+dFYV5alzZMUyGi8wsgNpXk6cDBNN325pt0FTgbGTskA7nas5tLMkz33ITa0qVgJCiSTnn71zKoZSTPQJ0MK8w31j1CJVzhx2UJUwklKidwvJANXkviFZQmO4XEBKSFYwDwKynrjS3do6CAkpYTrAG2Tkirp07cJFz6ZQy0zlaPw1kkZIGMEVsqUikSONvxWB5jNxuKnB4SvhDZBSTzxjv6VDZkq0pLP8xB2zvUe+W+Xb9Lkg5KyQABnH+bUi3MugKU61p0AKJXwc8Y8+9R0Ct4Tq1by3WqWthTsp95SGUJ3Kj8W3A+X1quW5uTd+sHbtpDTKHNfG493SBnzNOsPFbakjJCjggpzyfvVptzAixUl8oCcZ0oTp0j1Pfy3pk9KmPQar8SrXnqN5vrxAjuKVoY8FSQrvjVx9qcnyZfUsK1RkoKSQlx5xWMpOMEFOdu5+orP7tO9uu8qWlOjxFlQSD8O2MflWj9JW0xYrj51qLzqloUog4QcYAq+RVxqDI4mL5CviXL2wkNjbShOknzNRJVy9laUsrDaUe8So7VzakAZ0jOOcdqoXXt1WqUIrLamm0pOc9z5/n+dSVSxoToyuMaXJfSzka23kzHZALziVpWRjGVEE7Y3Ge9Wf/UMdd9RbkSm9RaJISsZK9iAO+cZNZG3cSFpxqGMAqKirHHb+tHrHDRN6igTFNrBwSkoJGVp4Kh22qjY6JLHxOPBlb5RLF163Lekw3EtL8CMC44pKSQBnJye3A586L9I9QLv1q9sWgIdQ4W3UIOQDyO3karnWy7izBlh9xYjKRgED3VZwMHyqN+yST+NcYa/4kodSnuSDgn7YraLxavadBbTmr3miOSFoClLXhtIyc7Vj710etV5duaWw5pWpaN+5zjtWgdYyihlLIQUqcByeyhtWZ3th98aQFEZo4VF7w9Rxt4m3MyUeyB7VpbUnUD6Yz+lZ51MXJcx5drVlvOrS2TnJ5zjsaiIvM5dmiQ3Qvw4zCUvLSN/LOfl/WgS5bkd9LrDoCVK20qJG3bP+c0iY3BNSOXqL2qa10/L0WKEh1Kw4GQlec7KGxyTVL6lKh1OzJQoqZUpK9SFcDIz39N6M9FXkXSGph3d5pOrcYyM7nI9cfeo/UdpWZ5eQ74hWNSUkABJ8/WlUEMQZ07ZMYIhi42CNMlGR7RpLgBISAoV1BIN8dhseDK8V5aTgKSEfDgADceldUzjaVDrP//Z">
            <a:extLst>
              <a:ext uri="{FF2B5EF4-FFF2-40B4-BE49-F238E27FC236}">
                <a16:creationId xmlns:a16="http://schemas.microsoft.com/office/drawing/2014/main" id="{7B2AA0D9-5E89-425E-A021-008AE8421FC2}"/>
              </a:ext>
            </a:extLst>
          </p:cNvPr>
          <p:cNvSpPr>
            <a:spLocks noChangeAspect="1" noChangeArrowheads="1"/>
          </p:cNvSpPr>
          <p:nvPr/>
        </p:nvSpPr>
        <p:spPr bwMode="auto">
          <a:xfrm>
            <a:off x="0" y="-623888"/>
            <a:ext cx="1628775" cy="130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17415" name="Picture 11" descr="http://www.tecajivtujini.si/wp-content/uploads/2011/06/748405_95319462-300x240.jpg">
            <a:extLst>
              <a:ext uri="{FF2B5EF4-FFF2-40B4-BE49-F238E27FC236}">
                <a16:creationId xmlns:a16="http://schemas.microsoft.com/office/drawing/2014/main" id="{81772923-A737-4A67-9F5D-32A1E77C9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00438"/>
            <a:ext cx="248443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3" descr="http://t2.gstatic.com/images?q=tbn:ANd9GcTA2qNdta1PsXowtd2uWLVxSgxw9hDUtuHYle_YkghWJUfGeV13">
            <a:extLst>
              <a:ext uri="{FF2B5EF4-FFF2-40B4-BE49-F238E27FC236}">
                <a16:creationId xmlns:a16="http://schemas.microsoft.com/office/drawing/2014/main" id="{79D356B8-A1E7-4174-804B-B7253A049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214938"/>
            <a:ext cx="16637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AutoShape 15" descr="data:image/jpeg;base64,/9j/4AAQSkZJRgABAQAAAQABAAD/2wCEAAkGBhQSEBQUEhQUFRUWFxcVGBcVGBcYFxgbFxcVGBcVGBcXHCYeGBkjGhcWHy8iJCcpLCwsFx4xNTAqNSYrLCkBCQoKDgwOGg8PGiwkHyUvKSwsLCksLCwsLDQsLCwpLC8sLCwpLCwpLCwsLCkpLCwsLCwsLCwsLCwsLCwsLCwpLP/AABEIAMIBAwMBIgACEQEDEQH/xAAbAAABBQEBAAAAAAAAAAAAAAAEAAECAwUGB//EAEMQAAECAwUFBQUHAwIGAwEAAAECEQADIQQSMUFRBSJhcYETMkKRoQZSYrHBI3KCktHh8BQz8aKyQ1Njc8LSFYPiJP/EABoBAAMBAQEBAAAAAAAAAAAAAAABAgMEBgX/xAAqEQACAgICAQIFBAMAAAAAAAAAAQIRITEDEkEicQQyUYHwEzNhsaHB4f/aAAwDAQACEQMRAD8Ass9rXJJCheKRUHBaB6hSfMNwLl7T2gZvZLlKSopqkKpMw3kE5lm5sCONaZF+W6SVhNQRVTDPioDH3k0IBaHlqlslE0Ay19yYnFCuCsQNNOhjxWE7PRUG7A9p+0+zn7qwWCh3Tmx9084ltvY7HtEsC7uNePAvjkWMYO09mrk2hJmG8mYCntBRzkVaKwfXGCEzJyXQiYQU5HeSRyVk0Por7QeGL+Dc2daL6biscuVWplgfIjKOZ2rsYictGS99PFsQOIcxOz25YWJlWdlB2KTp91WKScFAdentti/qZAUgtMSyknCuraHDgQ2UNXCQ+yapnEbRkKUO0I30smbxJ7s3koUPEP4hAsuYXd6hm6fxo6magTJYmhNUgpmy8CUPvI5pNR0OUc1abEZc26N4NeQW76cRTVnBGoIjeEu2GZtUadgtwTurrLWCl80hWPkQ7ah4lIWZalSpgcAtQtxBSrJwxBgCzLBdOL1TqaYDn80gQeuYFSkzMbjIXneQXuL5pO7rhGEo0y07EJTFcvvImAqS1AVoqKeEliCNTxEVWa0GUtCjhglRdiMDLX0pXDiKwZKmXWUN66QpsyBgX1GulCzMa7QEhSkGqSykkuxQoOk8Cl7rjCmIhJ3hgy7b8qb2aZgN+UAzEVRiz643SeTvQxQJzyJBxBCpVdUndSTkFJUBwug5QV7N267MNnnd1dEk6nBL6KHTzgUbJUJVokgOULTMSM6XklhxB9IpapkjFRYpfeACkE5gFyCNR/4kZxdbklcymK0JWnQuneRzBBbrFGzEmcklP9xBBY50JpzYUOb6w9o3kSSihAIbMMSpLPzUG4ERLi06LsHs4VeAdt5urgEcIefKuqI456ZQQshSb4FDRQGR1HEOK8RrC2iKpOLpBfiav5vEMaBImpdAMw/zf6mIxdKYpUOAI6GvoT5RIyzZ4qv/ALcz/bA0FbPUxX/21j/SYGhAOoGj6U5YfSFE1p3UnmPI/vEYTAUIQhDwgFD9m4PCp82hRclDSydVBPkHPzTAmBTDwodokBQmh4UACaGiUKEBTZVFKr9nUXzQe9T0WOVeGcFWSaFpUkJ3Vd+XoXpMlvgXOHTMRjAwdItwJBW4UMJgFdCFjxhn488I6xM2NnTnSbLaapV/bVyqGJ9PKLbTYCBdUSZkuoIDlSH76W7wdnGIerhjFEyWVpF7eQcCkhRB+FRrU1S9XdJxEFWPaAXdlzlVxkzxSuDF8DkQccDlGduLtaEzHsqXXNNFF2KfCtJA/wAxo2DaX9OsF3lrJYno6VaHB+isHi7aliCZ7gpQpQTfBog6TKYVoSKgsSCCYDnbMWtS0BCklgpaVMxukd1s694ZeUbdoyVk7NS33EzFTpRBRQT0+6SKLbkQCNORjK2lYDQI7yD2sk4vgVS344ji3vRVtGxzJX20lRJSN52dSMLswYKKcDkQ2kDWHbyVfZq3EkgoOUtWgOPZ40xS/CBRfzRC6wyjb+zuxWClwhbTJZGT1KelCOBhWG3hCwpQ+ymumYB4SWvNpkodNI37fJ7exkNvIdSQPCpD35fk5bjwjlrJLChdJYKo+QL7qvoeCo0i+8ciYWxkzDLVgC4IxHxJPEEHiDGnNAmS0XQCUuCB4kkkul8Mw2VNBAMv7WRvf3JLIc4tW450xQfwwNLtJSxSTqRqMxp/iMWslJ4Cl2UkEEXgCwOaSciMbpf6giNCxW8rmSu0NCFSb5xIUGuLOSxukHNuJipcwgJmg0JCVE1p4VHVmblQ1jRtWxwsLUhLKVvlANFMK3fiSd5J0U2sFqqZLMazgItTppfKpZB8MwEEVwqoAg4V5xbtaWHUr+2pBSopaovFlc2NxQb3jF205CZm8HHapSs5F8L/ADSu8/A8YJsUwWiUq+xnS0lKx/zAKpWPJjz5Rd2uw9YMRU8hyBi14NR6uAdKnorhFsuQFAlFWIerEpVhQ4kEdXgBE4i8Km6A4OJT4VNql/I8I0bAsFJAIB1PEulXmADxunWJnHqNOwdaGhy4w0/ZvnF6mq+bK5JNQRyLjlyipJoRph/OUYlIJ2QoXy+BlzB5oLRRMlEBL5i90cj6QZsySP6gA4KQo+aFfX5RDaiGUhOkuWP9IP1iWxgtW4A+p/YekNEkpocaNTLT+c4aEwGh2hQ8IBCCJ1EIHAr/ADFvkkRQ0EW4jtCBgGSPwgD5vCGDw8JocCEIaHh2hNAAoUKFCAGm2V8glRwD7ivuKwB4E+WECLQQSCGIoQflBIC5YeikE/eQeYyPNjBCVImhjQswBNRwSo4p+FXQx2CBrHblS3aqVUUk91XMfXERqDeHaS030rP2iDUvr97GufVhlWqxqQa4ZGreuB4GJ2C2mUpxUGihkR+sIDo5Ch2QC3XKcXC+8kHdoTgymHB2LjEhClIQE3ryZdZUzNIw7OanINS9hg7NGTPtwKChSnRM3kTcwcxMAxORIrnWNnZ9nUuWHLLZnBorXDXHrGbVIVKwpcoTJd9FDpoRiCI4Lbmx7iryAyScPdOaeWYOnKO52bOMtdxdCdc8gp/Q9Ijt/ZIUkkBwcRqOGihiP3iuLk6SoJerDOd9l9tEghZAIKQsnEMyZc7i1EK4XTrFNvsAROXLICQp1oGh8SeX/wCYHFiIVeSxWjFOU1BDHoRQjLnFm0LKqckqlhSriUrSVEXlIqCkjMpUPN8mjpxdohWgeRaHaap7p+yntmlQormwfmjjGZaJapM4h3KTQ5EYhQ4EEHrBezLQAohXdULixwPiHEFj0i3aVl3GP9ySQhXxS1VlrHLu8imLjSlTJNGQySx/tzACDkyqsdGNOaYssO1lSV3HVdQd1+8nhoRiCMDwjNss89gFYiUq6oaomVFOCgfzQdMsztMQL7ByMQpLVY490cwUnrzShTpmmDa2lc7MLQpITe7T7pXixOV8YfGQYBskq8oTE7q5akhaRmnMfdIw4NpErBLSUlL3pc1JSDmgmqQRnvAdR5jSdjzkpUqWftJe6pOqcU091SWI/YxMNNWTobb+xbgE2XRlKSRpTDkRXkYx7PNuKDVBDh8waKSeOI5iO12bb0zD2awGmITMSFY4VB4pUFHz0jn7ZskS5yUTEm4VAi6apJopiMv/AFEaRnfpkBVbV3VJKWukXktoqpTyBvU5xASXAOtK4OMvLA8eBi6ds4oVMQXJlELGd5Beo4/rDWcAXpZNMUnJmcHk3pGTwWg7ZEm+pBB7t5JGYcU9VesU7a/vr4XR5JAiWy5hTPSMLzoV6sebxXtUvPmffMZS2NA0uUVFhixPkHb0iLRKUtiDpj9YYQmMUTCN0nMEDzf9Ii0SvsG1I6MDCQF+z5bzUBnq/lU+gilSnJOtfOC9mIrMVhdlqI5lkgesBtCAUPDExJoQDQ8JodoQChQ7QoAMuTOKS6Sx/lDqIu3F6IV/oP1T6jlEf6dwSirVI8QGrZjiPIRTHYAdLtS5e4tN5JHdVp8JGXKGm2NKhekknVB76f8A2HLyiiXPIDHeT7pw5jMHlF0uy36yzvY3DRX4T4vQ8DCArs00VSruKxzY5KHH5h41NmbUVJV2cwm7qk4aFJzFXHOM8LSui91XvtT8afqK6vBcmz3h2Uyh/wCGvEH4XzBy6iBpMTOyRNROSyiL3hUOTjq1W0w4UbM2heCpU0MtBKDoSMG5hiOEc5s63LluhQJKKlJPfQKsDql7yToTwhbUC1rK5M1QWQlRlqDLKUYK4kVcYtGa4+2P8kaNTbHs64K5ffS6ktnqnr8+ZgDY21E3mYhRckZE0SoDQqp1CeME7D9qBMTdnG6oUvjunidD6RTtuzS0HtQL4xUUYsaHDFJ8wWMWuy9Ex/yU+0Xs2CntZeLXqZhn8457+pvSwrxyx2avjlqND+E0/LHd7EtwWi4qrlnyCiHChwWN7neEcvb9hmVOnITW7vAe9LViOhbyjbjlimJ5MrZ88JUpKu6tJQScnqFdCAfOL9nWspeWcCXxwILuDlWKptl+yw3pbP8AFLV3Vc0q3TzTAspeB0aNZLsmSmdBZJvZTGBZ95J8J1Hwl+lWMbs+0GUsTEAqUkOUZrlK3lJ4lBJI0Zs45jtHSFJrV24jEdRQ9Y3EzkdhLmBylylx30VKk8CUm8OIjjlhplNWN7UykLRJmyyRLN5V9FCgqIuq/OS4ilO3loShVoQFFCkb6WZSDu3+OTti44wfY7MlTyyxlrqkjDe3VJbLeKSPLwxlmQZK+ymC9KU4D5P3g+lR+ZJzMWmmqeRBO32ROQvFJQQhQwUgsR1S79BGOpaVJF2hDsOHiR+EmnBQg02ppRsq6qQodio4lCjdIHJweTjKMqdZlJmGWTVdRiLswPTgSXSeYjTomCZqWNYK5ZTUpKL33SQl+mHlDW1V6bNLYKPWqvX9DA+x7SL4ehJA4guHHI/XhB1tIE41a8KnRlKST+ZDxzNU8lgHSJqlXaeXI1Ho0K6UkjQxZMFEE+63kSPk0SyioRbLS4VyB/1D9YplYDlF0o4/dP6/SJ8gWyGEqYXqbqRyJJPyEDwWtIEhOqlqPQAD6mBWiWA6Rj/MxCaHBy1hQAKFCaHiQFCh4aAABCEmqVXVDJVPJY+rROYly0zcUfE1DxLfMREWUK/tm98JorpkehiKZqk7pwzSrDyy6R2gRmySk1GNRmCNQRiIjBkqcki7gCXKVOUvqlQqk+fWI2iwFIvBynHi2riihxHpCAYWkKYTAVfEO+BzPe6+Yi1LoButMl58H1GKD6c4CicqaUl0kg6iEBuKImhK5agFprUsQXpeBpcUTl4j8REFSlJmhMma6GP2SxRctQ70pzmMnyIjDlTkkgslCsP+moHEKHhfClOUHzG7i3Slbdms4oUnBKiMQMH0IODNL1ghoG/+IUmdMkzAApW+gigVqUPhq3AiApslUtaWpMBZiHCqHLMEUI4x1spH9RKurumdL7qqsSGcFmIyBFCCxGUZ+0ZJUELUWuLKVFR3kG6d2Ywq2IUMUuWjWHLbpixpgGzpolEEE9ipxxQHdSPvIO+nUPG9tQFSEzk70yT3gnxII3m4MyxGJNDBThgWUoBjhVM1GRIx41GZieydsLlLKCApkum4e+nvAB8cynmU6Q5Jv1INEtoWYJAmJqkOSB4pUz+4B53ho50jBm7MuXy7pSoJvaomC9LmelY6Wx2mU4SkhUlZPZ/CT35KtDVxwidj2Yi+uzr8SGSdUKU6K6oUSOvCCM+uGN1s5TZk1llCqBRbkoYN5t1jf2fZyla5RAUmaklJyvpF5I4EsRHNTZBSpST3kkg80lo25dtUpCFZ95BOUxBF4ciWP4ormj5JT8BezFKSvcJurBA4KbdfjebnErbthU9JWuWyQwUUhylQapc7w3jgxIURmCJTlNMC5Q7wEy7qFbwujUOxHDjEbBPQJhCnEmcChYOV7uK4MS3WsYQryhy+oFLCVAEkOhyg8R3pZfTEHMGNzbOzBOsoWkEkMXz0rxu48Uxnbb9nLqb6KKlm7MAzGUwDQivnpFns97QIQRKmlgvA5EkkFJOVa9VcI0lddok2YtilqM9CgCSVC+2IUFB1ci4L8TpGntSUVG+nBK5iWzeqm5EJURxeNOTsYptZINGUeeFD0L9RGRPWoWmbLBZ13hgzprV8mfzOsS5dna+hWiMmVulSa+8OBZjy+ohKIZs3cHUNUeY+cOFmWogCikkgHC6cUnkXEUqs2IPhBNcSkhx1b1BjOrKFLFPP5mLZWPQ/IxXLFNamvWJKBamOXPKM38xQZbCOzkgZIJPVavpAjQVtAbyRohH+0E+pMDRDAknunmPrDRId08x9YaEA0KHh4QDNCh2hQAZMXotZZlALGV7EclYj5cIhcB7tD7p+h+h8zEGjtAv7BKu4a+6pgehwV6HhClT1ylUdJzBHzScYoi9FqLAKAUkZKy5HEdDCAunTUTK3RLXw7iuYxSfMQKpBBYhs+mo1EXGUlXcLH3V/RWB6tEkzCjdWlxjdVTHMHEcx6whA4gqz2xklCqyziM0n3k6EesS/owsEyzhiFZdcutOOUDLllJZQIOhxhDNxH2bLC6sHUCzjBKlA0KSzPg4qxdjlWsTS6mlzQwCiGRMc0QXwII4tk4JfB2fa2ICsHoTQB8QT7pz0LHmdb5n2ZlXa0Ug4XrpcbuAWk6UIBGkKk2Q0HzdlCYTcaWsbypZG6X8afdeoLUJBcZxXJ9nU3Ap3KgAogXVJWjBadCDQjOL1kzJSJiCXZwfEk5j9sCNYs2HbFXiJhqpwrIP4VAZOKcxC7TS2OqOP9otnKkr7SX3ZneCaAKFT594aVbCDvZz2lMyYETQCQksrAkHvJ5sH/Dxja9orDdSoGqDU8GfeHEY9CM44y3bIXJKZqKMQXGRFX5GhB0Ijrg48kalvwZtU7WjY9oLB/wD0k4doHBHvpA/3bp/HAEoOZkoNvbyfvJDjqoEjyg+37S7aQhSU7yE9ok6pSSJiBxQ45isYyrSVL7QUU4VTWhBhxTrIWXS7ao2eWsE3pCyg/dXvJfqFjkYPsd0oKVPcVUKGRUMDxBcdM4osqB2yk+C0oLaBeIHSYCORi7Zk0CQyhQTLitQJgdPktJ84nlWMfn47Gjodl7UvoYsVSxcUDhMS4SQ/F0kHIq0JjDtuxkuuWkPcF9KSGKkHEEZKTTyJiVZEwK7yF0JHIjoWJBEb1onGbKRPQxnSC+naIIZQPEjLUGMVLroTVGDZO0k9ktClLlhV0gk9yYQKjVKvmBFntVIuTL9O+DzBTdUP9HrGhPShJTMRWRPqB7qzUp4atqDwiO15BmWm4SybpI0JUrdcaBQ9Yalcr9x+MHPKtCqPUgkF8QpsDwUGI4vGmmYkhCy26yTxSqlemfA6wHtOxNMFGExITmyZiKDph+YxHZk68ClWBBSf5wLGHyJV2Q19C2XLIdLYF/PEeYfziaRWFJtREwgg7rghWdTe+cEWGW85AxF9Pk4Mc01ktEtqrecs8W8gB9IFi+2l5iiMCX86xTGbGTHc/EPkf1iET8I5n5D9YjAwE0O0MDEmiQGhQ7QoAMiLEzaMoOPIjkfoaRApYsaHQwgY7QLFSswXHqOYy+UQEWS1sXqDqnHy/wARdcC9ArUBn5p+qfKEANF0u0EBjvJ0P0zT0iEyWUliGP8AMIjCAJTLwMsl/dNFD7pFFfPhFybRe3VgDgpwl+lZZ5U1EAwQLQ4ZYvZPgodc+ReFYEplj0d/dU148UkUWOXlBVmmdqjslUWmssmhf/lnnl0iiW4T/wAyWKtgpPHVPMONYdQCg7lQ94d9P3h4hx9RhAI0tm7Yui6rEUUMHH0IrX6NGptJI7EzpYN5ABWMCUjFXBQFeYjnLXJKk9pQ5KKcC+CuGhGrHODNibRUAUKUGSml7ApzQrgHocgTiBC1klp+Do7PaBOlMoVao+R6iOYt9gMp03TdDlJyKakoPFNSPhfSKZu2JtnmI3HlAFKTmtINKuxKQw4x0UvaKLRKdDHAsaEEYUOEHWXFnwwWcIwNm2FABSoBcsq7SWKuCpJExFNQzcWjO2tsIynVKqjEZ0NR0YwfN2eqVPDFpanuh8FUKR0Uw5ER0EhCZ0thS8kkdaLT+FT+Yjb9Rp3doKWmcDZJpWlQFFymmoHJr/oEq/CY0rSQVzQnuz5YnJ4EG+U9CFjpAf8ARqlkTBUy1lKhyLEciHHWIbR3N0A3UG8hX/TmbyQf5mY328GejSkErkk4juqbEHwrbXD0iyxKKkEOwWLqsKKBwIOBLUPHhGdsu2BLA+LA+nUHBo0U99gGTMB6LGXUAU4Aisc0o9W190WmETbNNk3kJHaSZqL6AaMRV0tULSW/gg63TkiYCa7qVqDVuqDKIPB38tYns9SlSzKJabKV2kon1SeCnIP3uUU7ZldoEz5YLJlgqTgQhTg9Q3pE9lKSEE+0mzu0k30s4IUpsMGJHNweQEc1Jsh7Jc8qIUF1SwZVQFK570F7P9oF2YdnaAJspSRdWhu7gC2bMRqGjSQEqsk0o/4c030kaKTe9GMapSjh6BNGcJN5JmAuzP1YE+iD1VpF+zxvpPu3j5JJHqD5wFYJplzpkhrw30gHRKrwd+AP5oL2QtKgsk4IUOtB8jGE4tFpg7HPpy/y8PFsxO6HGBUPkfqYraMGUTUN1PX6fpEpMl3J7qceuCeZ+hilJLkcm6v+kGWlkgSxiKq+8cugp1MJ4AFAh4UJokBQodoeEBlJnEZvwNR5GJApOIKeKa+h/WKoeO6wLjZvdIVwFFflP0eK1JYsQx0ND6w0Wi0KZjUaKq3J8OkKwHRaVAMajRVR+3MRISUq7pY+6r6Kz5Y84bcOqeW8PI1HmYSrMWcMoapq3MYjqIQEZkgpxGFHFRyfI8DWItF8q06ucnHe8/EOBeJEJxIo/eRRvvINB0bnBsChJYuKHhBKbQC16ivfTj1TQH0POK1WejpN4cMRzGI+XGKokDQlTbqnoHoSP7a38KvcJHDi2cXTLD2a0rQxFFBKqODih8C9R56VzZcwjDPEZHmM4PsawpJQ4D4JV3X0CsgrQ4FiDSCxBVt2eTLUqWCpCkgTJRxSQGEyWMlDMZsYxLDZiqSlaCbwcFiascuNcI6HZG0SkkKJUkOQ+ICe8k5uBUagHkHtOzRLmX5TXJpBDndvnwn3b2RwehxDaR5WvTL7E4RzSUrU6VLUUqzJLoUC6Vh9DjwfhHRbCtaqoIZblYHxppNRyUN4H4iYDttie8pAIUnvoNFJ4tpxFDGedoEG8h+0lpC6VvJTQHmmoOqTwjWS/UWBNUblvsoE9VNy0JvD76RvDmQX6RjrsYSQFYB5SnwuTe4r8MxuTiNM7VRaJVDcWFhSArwzRW6+F1dW1rwidquTpYWzJLomJOKXooc0lj+ERmm47HtHK7QsCpe6cQAoclYjooNzg2z2wzZKklrwrXMpwPBWT5vWC/aOyKEqUpVVA3SRg5Ff9SVH8UZEoXFBWRoeB/zGr9cb8k6ZuybUq6gqwYKQsYh6txHAx0VltYKpdAO0SoXTUFiSQDmGvEHMRwtm2+wEspDXmBOQJJILaPTSOgtSjKlS5iRWWsnVhQnDEMoh+Mc0+NxdNbHtFH/xV1S5R3kp3g+hLY/lrxTxiNnm9lMZX9qensZhJoFgMhfAlLDoYJtm3h26Zl0XAbpUlyFS1jeChwdw2YMLaVllzEqSFJUlbXVPR8RXAKqR1flopNV2/PzYtoxhLV26JpN5JWxVgCC8pShwcPweCtnIaVMW7dopCW0VvGYPNIPIiNizWMTbOUAUDsM0mjgaHunzjL2jZClF1L3lzFT0gZshLgcd5TDO6YqUlNdQWMjzZxN0NQ1fimjeRHlEBFllZVFbpqwViFAEEHQs/kIhHFI1QTY2G+R3B0veAepP4YHUXLmCrVuoTL0cqb3qfIEDoYFiWCE0PChCJATQodoUAGOIeFDgx2gIQokwPDnh55QlJbGEAwiSFEFwSDwpDQ8IC3tQe8OooetGPUdYkmVmhT8MFcmz6E8opEPCsC9S3OFxY0BA6jFJ4jyhlF++CD7wZz9Fc6c4YTyzFlD4qtyOI6RakpIYH8K8OYVkebczBYFa7ORUEKGLjLmMU/ysVgRcZJCt1wRVjRQ5e8OXrCSpJe8GOqfqnDyaBgG2W3syim8zXmxoaK4g56GrhzB0u0BIXdTekXVLKT7oBJCA1FBmIfJ6RipBSbwYjUVFaMdH0MaGz7QzoYlJdSQ9fjSOLVGrcTE+5LRpqkpWlIWVMwMucKLSDUJWfKpoc6449p9nZvbpa7V2Wk3BVJrdGBwoCxjesICpQl3t5I3FCl9GTjMgMCIDNlmpmBjuMWGihUNwLYRUZShfViSsyU+z7S2c7yezmJOoLomoPA1b70c5L2tOs61oVUndUFVBajv9Y9NnyBMlXhQkP+3zjhtobN7a8MJiN2tHT4C/Ld6J1jp4eVSvuTJeYmnaJ4n2G8mhugkaLl3b46i6ocjqYxtoooFeFY6Aiiv5oRC9lrRcVMlTKAgGvvA3W6hRSefCKLatSVmUapQd0tkQlieJSE+UX06yaXuTeDLCGUecdjseaZlnIdyhYoaOFJIx6NHKLTvRvezp3J6SWBQhXktI/wDKD4n1QscTf2NaJapZs80Mzy97EHKpwLEdXjLn+ywmS1gH7WWq6pqF091Q4EMep0iCUtNIW+8PVLVrjRvKNSxTlC0BiCVoYKwCimoSrml6/CNDHLGbi7XuU0Z9h9oBIWO1e6ui6UTMTQu3dcH5aRrz7CiZPkrSp0hy45KNG1BET2hsVClXrgF8XFoIG8Q6qHAFrxBGaeJjMtUtUmcZiHIR2ZSn/tJKVJ4XpZX1aGnGTuOGIo2y8uaJhqFb345ZAUOZEGyZQ7QroUpHacD7o6qI6GA/ay6pCVoLomNMTwdJB5eHq8Ns2eU2OWFUK1EJ4pS7et78oieWHo7FJ5LFVS/xY8x+0VxNJoen89YjHKyxQoeFEgKGh4UIDIhQocCO0BRJJ/mXlCDf4/eJBI18x+jwAMQ/D5fqIRDY+eXnExIJwY8iH8sYYEpOh0P6HGABoUSYH4Tww8sR08oRQQHOGuI88usKgGhwIQh4kCxE4ihqND9Mx0i3dVwOTkP+Y0V+JjxgdoeCwLVIVLL651ZtFA4cj6xfZpyXHgOLjB8lD3SPLKjxRKtJAbEaGo6adIsTLQrA3FaHDlw/lIANBc3sziyVFwR4FZkN4avyPMRtWS1iallMFcMDxH6f5jn7IpgZU0bqu6TgFZFxlrzimXLUlRuu4cKQcacRQsXL0IxiaJOnkWoJWZaiHNRXz9YxvaDZpSsT0hwN1YGaTnzH6aRg7SkLM1U6WrfTvEUvMCwWQKKSWNRzwIjY2f7UFSPtQPvJqOoxEavilD1Rz9UJPwZ8+yS1LSp2dKhTFQUHSeYooftF21diCYBMT3lJCj8R8XV69YGtVpQpYKGKpZKwACAUO601FWBKm4qjo9moBkkCplKccUKqk/lJ6pjSUnGmLB51NllCqvpWNbYMx1LSK35UxPUJKh6pjX9othu60jm3zEc7sJ0WqW/vhJ5KdL+sdHZcnG/qS04s2Z6iZaV43WU4qwzHJifKLp4UkOk1DKSRqMCNDl+sB2XdUuUfCSBywI9fWC7FOBSArEbrjhR2z+scEl1+xosnRWfbKZ0tLglTpwIBqQL3Qt/KRWJ0uYL8sg3Syw7sdT8J9POMnZiQmddJGJUlsLpBwzSQX6cINt+xAViZIJRfTd3ab2ICuBDhjR21gUY3V0ToCk7MIJSSTLCliWkCqb90g8WVlwVAm3ZxTPEtKWQlCUIagvJ3gQOJdP4jB2ye1lJmGeXSguklnBIIbSgJIPGLvaOxibLEyWcMCNRhXyMa9vX6srQUZalulKhqk+tYvhrfYBLQkigmCo0mEXg2gNfyw6S4B1rHNyR66LQoeE0PGIxQoeGhAY7Q8KHjtAUO0IQoQCaLEzTrTQ1HkYhDwAWXwcU/lLelR6RKXTBTcwz8KO/lFUPCsC1UsZhuKWUnqBh08ogtDVo2oqP25GGEWpnngeJx88YdoCuFFu4RgUnhVPVOI6HpEBLVpyIIIP78DE1egGEPCIqxodDQ+Rh4l4AvlWkgMd5Oh+mkW2hYKRMQTeTiH3m8Kgc2w5NAgiyRNKVOOo1BxHWBMDUlIlWwAuETk+MYltRmNRGPZdnlClS1AJWlX4VJVgOI0zEGrlJvJUAQRVJSWURkQcyGYg9DlGqpInpvMm8kBlGqVg1urAqBTShDioMaR5HDWv6/4TRztosVxQUKMaHQ+6dQfIwbsy2CTOTlLULtcAkndTzQst91QMET7MohkgrADKlqP2iX0UaTE6HHicI5y1715DulqPRaFIqCUmr3XSWxpoI6ItcqqyZHeLQDeScsORw+o6RyM/ZnZ2yQoVHaJ/3CJ7J2zOlpKVpKrqAtAVRSkYqD5kBiD8Jg2ybakT5skJVvBd4AuC4q2HCM4Rnxy+qBtNGVtxVy1qYYF+YNfqR0hS7ShK1i8MlY6hvoI0PaiyDtwa7yP9p/Qxx9oRvmNIca5VvwK6Ovspaag8FA8riiPUesaGy7R4CrcOIVlTEHLKowjK2TPvJd6hC/MIV+0EWJiQrFIF88hl1JA6xxSTWH4NMM2bRswTwETFKCu8CwZRZqg0Vu0I4npy1tkTrIFpkncq8te8En4TpgQdCHjq9l7bfdmdDFlvRLtAVdIKkbqgxcY5EP+tYri5XHD0ZtZM23LFpsSZqaEpBbMKRiObgjrGBsm23wUq7yfUQXLkTJZmSUpKkTUlQY0SQzl/dKfNhGPbLMbPOBDtxzah5g4x1PjUk4r3Q7aN2HhpawQCMDWJNHzGaDQoeFABjwoeFHaAoeFDwgFDwoeEAhDwmhCEA8KFDwgFE5ayMKRFoeEBcZzhmblVP5TTyaHMt8Mfh/9DXyJ5RTDwdgokqWR+31GI6gRERYmcebYPlyOI6Q7g446/v+oMGGBOUXF0lquk5A5jgD8wIIsW0FS1Pm5cGgOoOh4646wIJJyYj+YxaneoaKGBNH+E/Q/TBZQtnTKlJnAKllj6jhqDGZNsZE7tJiUm4wdvCXBxzD5cYBsduVLVmGp+x4fLKOhk21E1OigKjh9RE9nEQNadmJShNKJLp+EHFIOhqORjzza2zVWac6HABvJPqkj+ZR6Ls/aUucgoSp7u70wjN2nYPsilTHgcWzblj5x0cHM+OVSFKPZGZtPb6ZolTAlTpYrSQ1JiSCUnMOw5xzNoqQY6HZ+whMBSFEfZLRg73Zt4cjUYZiMC3WZctV1QZv55R28fRSqJm7NP2emm+sf9NXyx9Y17AGlzBoQgcibw9A0YOxpzLOtxQHk7eQMdApYCQnNSlK/KEj6mOP4pVL3/0aR0Qg+x7NEx1y1qRNTm7vhrlQUwgGLrNaChQUnEfxjHJGbjotoHnbUmyLSntkC690qTQB6O2Qep/gjS9pdkiZKvCpS/kag8Ww6RoTEy7VLINFNhn+4jOsW0OyP9PaC1LqFHBsgTqMjxjo/UupQWVszMTZC/s290tB8Ql2YIKmq6iX+UTjn5GnJtFrQoUO0KMhmMIUPCjuAQh4UKEBIQoUKEA8PChQAOIeFCiQHh4UKEAoeFChAOIeFChASSpiGi6aO9wZuDmrQoUXAGRn4j7qTF1hUQeRS3Byxh4UQwMX2dWRa1MTV/mY7G1jfTzh4Ub/ABX7q9iIaAdhj7SX/wDd8xGX7YIG7QZwoUVx/uL7/wBg9HK2U1HOOsteFn5q/wDKFCjX4r5l9/6JgWQoUKPmGpZJWQoEEgvlG8tAUpN4A7ijWulawoUC+ZCZzcjDqf8AcYthQoc/mYxQ8KFEAf/Z">
            <a:extLst>
              <a:ext uri="{FF2B5EF4-FFF2-40B4-BE49-F238E27FC236}">
                <a16:creationId xmlns:a16="http://schemas.microsoft.com/office/drawing/2014/main" id="{AFC1DA43-9014-4227-8B4E-6AEA00A30CC9}"/>
              </a:ext>
            </a:extLst>
          </p:cNvPr>
          <p:cNvSpPr>
            <a:spLocks noChangeAspect="1" noChangeArrowheads="1"/>
          </p:cNvSpPr>
          <p:nvPr/>
        </p:nvSpPr>
        <p:spPr bwMode="auto">
          <a:xfrm>
            <a:off x="0"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7418" name="AutoShape 17" descr="data:image/jpeg;base64,/9j/4AAQSkZJRgABAQAAAQABAAD/2wCEAAkGBhQSEBQUEhQUFRUWFxcVGBcVGBcYFxgbFxcVGBcVGBcXHCYeGBkjGhcWHy8iJCcpLCwsFx4xNTAqNSYrLCkBCQoKDgwOGg8PGiwkHyUvKSwsLCksLCwsLDQsLCwpLC8sLCwpLCwpLCwsLCkpLCwsLCwsLCwsLCwsLCwsLCwpLP/AABEIAMIBAwMBIgACEQEDEQH/xAAbAAABBQEBAAAAAAAAAAAAAAAEAAECAwUGB//EAEMQAAECAwUFBQUHAwIGAwEAAAECEQADIQQSMUFRBSJhcYETMkKRoQZSYrHBI3KCktHh8BQz8aKyQ1Njc8LSFYPiJP/EABoBAAMBAQEBAAAAAAAAAAAAAAABAgMEBgX/xAAqEQACAgICAQIFBAMAAAAAAAAAAQIRITEDEkEicQQyUYHwEzNhsaHB4f/aAAwDAQACEQMRAD8Ass9rXJJCheKRUHBaB6hSfMNwLl7T2gZvZLlKSopqkKpMw3kE5lm5sCONaZF+W6SVhNQRVTDPioDH3k0IBaHlqlslE0Ay19yYnFCuCsQNNOhjxWE7PRUG7A9p+0+zn7qwWCh3Tmx9084ltvY7HtEsC7uNePAvjkWMYO09mrk2hJmG8mYCntBRzkVaKwfXGCEzJyXQiYQU5HeSRyVk0Por7QeGL+Dc2daL6biscuVWplgfIjKOZ2rsYictGS99PFsQOIcxOz25YWJlWdlB2KTp91WKScFAdentti/qZAUgtMSyknCuraHDgQ2UNXCQ+yapnEbRkKUO0I30smbxJ7s3koUPEP4hAsuYXd6hm6fxo6magTJYmhNUgpmy8CUPvI5pNR0OUc1abEZc26N4NeQW76cRTVnBGoIjeEu2GZtUadgtwTurrLWCl80hWPkQ7ah4lIWZalSpgcAtQtxBSrJwxBgCzLBdOL1TqaYDn80gQeuYFSkzMbjIXneQXuL5pO7rhGEo0y07EJTFcvvImAqS1AVoqKeEliCNTxEVWa0GUtCjhglRdiMDLX0pXDiKwZKmXWUN66QpsyBgX1GulCzMa7QEhSkGqSykkuxQoOk8Cl7rjCmIhJ3hgy7b8qb2aZgN+UAzEVRiz643SeTvQxQJzyJBxBCpVdUndSTkFJUBwug5QV7N267MNnnd1dEk6nBL6KHTzgUbJUJVokgOULTMSM6XklhxB9IpapkjFRYpfeACkE5gFyCNR/4kZxdbklcymK0JWnQuneRzBBbrFGzEmcklP9xBBY50JpzYUOb6w9o3kSSihAIbMMSpLPzUG4ERLi06LsHs4VeAdt5urgEcIefKuqI456ZQQshSb4FDRQGR1HEOK8RrC2iKpOLpBfiav5vEMaBImpdAMw/zf6mIxdKYpUOAI6GvoT5RIyzZ4qv/ALcz/bA0FbPUxX/21j/SYGhAOoGj6U5YfSFE1p3UnmPI/vEYTAUIQhDwgFD9m4PCp82hRclDSydVBPkHPzTAmBTDwodokBQmh4UACaGiUKEBTZVFKr9nUXzQe9T0WOVeGcFWSaFpUkJ3Vd+XoXpMlvgXOHTMRjAwdItwJBW4UMJgFdCFjxhn488I6xM2NnTnSbLaapV/bVyqGJ9PKLbTYCBdUSZkuoIDlSH76W7wdnGIerhjFEyWVpF7eQcCkhRB+FRrU1S9XdJxEFWPaAXdlzlVxkzxSuDF8DkQccDlGduLtaEzHsqXXNNFF2KfCtJA/wAxo2DaX9OsF3lrJYno6VaHB+isHi7aliCZ7gpQpQTfBog6TKYVoSKgsSCCYDnbMWtS0BCklgpaVMxukd1s694ZeUbdoyVk7NS33EzFTpRBRQT0+6SKLbkQCNORjK2lYDQI7yD2sk4vgVS344ji3vRVtGxzJX20lRJSN52dSMLswYKKcDkQ2kDWHbyVfZq3EkgoOUtWgOPZ40xS/CBRfzRC6wyjb+zuxWClwhbTJZGT1KelCOBhWG3hCwpQ+ymumYB4SWvNpkodNI37fJ7exkNvIdSQPCpD35fk5bjwjlrJLChdJYKo+QL7qvoeCo0i+8ciYWxkzDLVgC4IxHxJPEEHiDGnNAmS0XQCUuCB4kkkul8Mw2VNBAMv7WRvf3JLIc4tW450xQfwwNLtJSxSTqRqMxp/iMWslJ4Cl2UkEEXgCwOaSciMbpf6giNCxW8rmSu0NCFSb5xIUGuLOSxukHNuJipcwgJmg0JCVE1p4VHVmblQ1jRtWxwsLUhLKVvlANFMK3fiSd5J0U2sFqqZLMazgItTppfKpZB8MwEEVwqoAg4V5xbtaWHUr+2pBSopaovFlc2NxQb3jF205CZm8HHapSs5F8L/ADSu8/A8YJsUwWiUq+xnS0lKx/zAKpWPJjz5Rd2uw9YMRU8hyBi14NR6uAdKnorhFsuQFAlFWIerEpVhQ4kEdXgBE4i8Km6A4OJT4VNql/I8I0bAsFJAIB1PEulXmADxunWJnHqNOwdaGhy4w0/ZvnF6mq+bK5JNQRyLjlyipJoRph/OUYlIJ2QoXy+BlzB5oLRRMlEBL5i90cj6QZsySP6gA4KQo+aFfX5RDaiGUhOkuWP9IP1iWxgtW4A+p/YekNEkpocaNTLT+c4aEwGh2hQ8IBCCJ1EIHAr/ADFvkkRQ0EW4jtCBgGSPwgD5vCGDw8JocCEIaHh2hNAAoUKFCAGm2V8glRwD7ivuKwB4E+WECLQQSCGIoQflBIC5YeikE/eQeYyPNjBCVImhjQswBNRwSo4p+FXQx2CBrHblS3aqVUUk91XMfXERqDeHaS030rP2iDUvr97GufVhlWqxqQa4ZGreuB4GJ2C2mUpxUGihkR+sIDo5Ch2QC3XKcXC+8kHdoTgymHB2LjEhClIQE3ryZdZUzNIw7OanINS9hg7NGTPtwKChSnRM3kTcwcxMAxORIrnWNnZ9nUuWHLLZnBorXDXHrGbVIVKwpcoTJd9FDpoRiCI4Lbmx7iryAyScPdOaeWYOnKO52bOMtdxdCdc8gp/Q9Ijt/ZIUkkBwcRqOGihiP3iuLk6SoJerDOd9l9tEghZAIKQsnEMyZc7i1EK4XTrFNvsAROXLICQp1oGh8SeX/wCYHFiIVeSxWjFOU1BDHoRQjLnFm0LKqckqlhSriUrSVEXlIqCkjMpUPN8mjpxdohWgeRaHaap7p+yntmlQormwfmjjGZaJapM4h3KTQ5EYhQ4EEHrBezLQAohXdULixwPiHEFj0i3aVl3GP9ySQhXxS1VlrHLu8imLjSlTJNGQySx/tzACDkyqsdGNOaYssO1lSV3HVdQd1+8nhoRiCMDwjNss89gFYiUq6oaomVFOCgfzQdMsztMQL7ByMQpLVY490cwUnrzShTpmmDa2lc7MLQpITe7T7pXixOV8YfGQYBskq8oTE7q5akhaRmnMfdIw4NpErBLSUlL3pc1JSDmgmqQRnvAdR5jSdjzkpUqWftJe6pOqcU091SWI/YxMNNWTobb+xbgE2XRlKSRpTDkRXkYx7PNuKDVBDh8waKSeOI5iO12bb0zD2awGmITMSFY4VB4pUFHz0jn7ZskS5yUTEm4VAi6apJopiMv/AFEaRnfpkBVbV3VJKWukXktoqpTyBvU5xASXAOtK4OMvLA8eBi6ds4oVMQXJlELGd5Beo4/rDWcAXpZNMUnJmcHk3pGTwWg7ZEm+pBB7t5JGYcU9VesU7a/vr4XR5JAiWy5hTPSMLzoV6sebxXtUvPmffMZS2NA0uUVFhixPkHb0iLRKUtiDpj9YYQmMUTCN0nMEDzf9Ii0SvsG1I6MDCQF+z5bzUBnq/lU+gilSnJOtfOC9mIrMVhdlqI5lkgesBtCAUPDExJoQDQ8JodoQChQ7QoAMuTOKS6Sx/lDqIu3F6IV/oP1T6jlEf6dwSirVI8QGrZjiPIRTHYAdLtS5e4tN5JHdVp8JGXKGm2NKhekknVB76f8A2HLyiiXPIDHeT7pw5jMHlF0uy36yzvY3DRX4T4vQ8DCArs00VSruKxzY5KHH5h41NmbUVJV2cwm7qk4aFJzFXHOM8LSui91XvtT8afqK6vBcmz3h2Uyh/wCGvEH4XzBy6iBpMTOyRNROSyiL3hUOTjq1W0w4UbM2heCpU0MtBKDoSMG5hiOEc5s63LluhQJKKlJPfQKsDql7yToTwhbUC1rK5M1QWQlRlqDLKUYK4kVcYtGa4+2P8kaNTbHs64K5ffS6ktnqnr8+ZgDY21E3mYhRckZE0SoDQqp1CeME7D9qBMTdnG6oUvjunidD6RTtuzS0HtQL4xUUYsaHDFJ8wWMWuy9Ex/yU+0Xs2CntZeLXqZhn8457+pvSwrxyx2avjlqND+E0/LHd7EtwWi4qrlnyCiHChwWN7neEcvb9hmVOnITW7vAe9LViOhbyjbjlimJ5MrZ88JUpKu6tJQScnqFdCAfOL9nWspeWcCXxwILuDlWKptl+yw3pbP8AFLV3Vc0q3TzTAspeB0aNZLsmSmdBZJvZTGBZ95J8J1Hwl+lWMbs+0GUsTEAqUkOUZrlK3lJ4lBJI0Zs45jtHSFJrV24jEdRQ9Y3EzkdhLmBylylx30VKk8CUm8OIjjlhplNWN7UykLRJmyyRLN5V9FCgqIuq/OS4ilO3loShVoQFFCkb6WZSDu3+OTti44wfY7MlTyyxlrqkjDe3VJbLeKSPLwxlmQZK+ymC9KU4D5P3g+lR+ZJzMWmmqeRBO32ROQvFJQQhQwUgsR1S79BGOpaVJF2hDsOHiR+EmnBQg02ppRsq6qQodio4lCjdIHJweTjKMqdZlJmGWTVdRiLswPTgSXSeYjTomCZqWNYK5ZTUpKL33SQl+mHlDW1V6bNLYKPWqvX9DA+x7SL4ehJA4guHHI/XhB1tIE41a8KnRlKST+ZDxzNU8lgHSJqlXaeXI1Ho0K6UkjQxZMFEE+63kSPk0SyioRbLS4VyB/1D9YplYDlF0o4/dP6/SJ8gWyGEqYXqbqRyJJPyEDwWtIEhOqlqPQAD6mBWiWA6Rj/MxCaHBy1hQAKFCaHiQFCh4aAABCEmqVXVDJVPJY+rROYly0zcUfE1DxLfMREWUK/tm98JorpkehiKZqk7pwzSrDyy6R2gRmySk1GNRmCNQRiIjBkqcki7gCXKVOUvqlQqk+fWI2iwFIvBynHi2riihxHpCAYWkKYTAVfEO+BzPe6+Yi1LoButMl58H1GKD6c4CicqaUl0kg6iEBuKImhK5agFprUsQXpeBpcUTl4j8REFSlJmhMma6GP2SxRctQ70pzmMnyIjDlTkkgslCsP+moHEKHhfClOUHzG7i3Slbdms4oUnBKiMQMH0IODNL1ghoG/+IUmdMkzAApW+gigVqUPhq3AiApslUtaWpMBZiHCqHLMEUI4x1spH9RKurumdL7qqsSGcFmIyBFCCxGUZ+0ZJUELUWuLKVFR3kG6d2Ywq2IUMUuWjWHLbpixpgGzpolEEE9ipxxQHdSPvIO+nUPG9tQFSEzk70yT3gnxII3m4MyxGJNDBThgWUoBjhVM1GRIx41GZieydsLlLKCApkum4e+nvAB8cynmU6Q5Jv1INEtoWYJAmJqkOSB4pUz+4B53ho50jBm7MuXy7pSoJvaomC9LmelY6Wx2mU4SkhUlZPZ/CT35KtDVxwidj2Yi+uzr8SGSdUKU6K6oUSOvCCM+uGN1s5TZk1llCqBRbkoYN5t1jf2fZyla5RAUmaklJyvpF5I4EsRHNTZBSpST3kkg80lo25dtUpCFZ95BOUxBF4ciWP4ormj5JT8BezFKSvcJurBA4KbdfjebnErbthU9JWuWyQwUUhylQapc7w3jgxIURmCJTlNMC5Q7wEy7qFbwujUOxHDjEbBPQJhCnEmcChYOV7uK4MS3WsYQryhy+oFLCVAEkOhyg8R3pZfTEHMGNzbOzBOsoWkEkMXz0rxu48Uxnbb9nLqb6KKlm7MAzGUwDQivnpFns97QIQRKmlgvA5EkkFJOVa9VcI0lddok2YtilqM9CgCSVC+2IUFB1ci4L8TpGntSUVG+nBK5iWzeqm5EJURxeNOTsYptZINGUeeFD0L9RGRPWoWmbLBZ13hgzprV8mfzOsS5dna+hWiMmVulSa+8OBZjy+ohKIZs3cHUNUeY+cOFmWogCikkgHC6cUnkXEUqs2IPhBNcSkhx1b1BjOrKFLFPP5mLZWPQ/IxXLFNamvWJKBamOXPKM38xQZbCOzkgZIJPVavpAjQVtAbyRohH+0E+pMDRDAknunmPrDRId08x9YaEA0KHh4QDNCh2hQAZMXotZZlALGV7EclYj5cIhcB7tD7p+h+h8zEGjtAv7BKu4a+6pgehwV6HhClT1ylUdJzBHzScYoi9FqLAKAUkZKy5HEdDCAunTUTK3RLXw7iuYxSfMQKpBBYhs+mo1EXGUlXcLH3V/RWB6tEkzCjdWlxjdVTHMHEcx6whA4gqz2xklCqyziM0n3k6EesS/owsEyzhiFZdcutOOUDLllJZQIOhxhDNxH2bLC6sHUCzjBKlA0KSzPg4qxdjlWsTS6mlzQwCiGRMc0QXwII4tk4JfB2fa2ICsHoTQB8QT7pz0LHmdb5n2ZlXa0Ug4XrpcbuAWk6UIBGkKk2Q0HzdlCYTcaWsbypZG6X8afdeoLUJBcZxXJ9nU3Ap3KgAogXVJWjBadCDQjOL1kzJSJiCXZwfEk5j9sCNYs2HbFXiJhqpwrIP4VAZOKcxC7TS2OqOP9otnKkr7SX3ZneCaAKFT594aVbCDvZz2lMyYETQCQksrAkHvJ5sH/Dxja9orDdSoGqDU8GfeHEY9CM44y3bIXJKZqKMQXGRFX5GhB0Ijrg48kalvwZtU7WjY9oLB/wD0k4doHBHvpA/3bp/HAEoOZkoNvbyfvJDjqoEjyg+37S7aQhSU7yE9ok6pSSJiBxQ45isYyrSVL7QUU4VTWhBhxTrIWXS7ao2eWsE3pCyg/dXvJfqFjkYPsd0oKVPcVUKGRUMDxBcdM4osqB2yk+C0oLaBeIHSYCORi7Zk0CQyhQTLitQJgdPktJ84nlWMfn47Gjodl7UvoYsVSxcUDhMS4SQ/F0kHIq0JjDtuxkuuWkPcF9KSGKkHEEZKTTyJiVZEwK7yF0JHIjoWJBEb1onGbKRPQxnSC+naIIZQPEjLUGMVLroTVGDZO0k9ktClLlhV0gk9yYQKjVKvmBFntVIuTL9O+DzBTdUP9HrGhPShJTMRWRPqB7qzUp4atqDwiO15BmWm4SybpI0JUrdcaBQ9Yalcr9x+MHPKtCqPUgkF8QpsDwUGI4vGmmYkhCy26yTxSqlemfA6wHtOxNMFGExITmyZiKDph+YxHZk68ClWBBSf5wLGHyJV2Q19C2XLIdLYF/PEeYfziaRWFJtREwgg7rghWdTe+cEWGW85AxF9Pk4Mc01ktEtqrecs8W8gB9IFi+2l5iiMCX86xTGbGTHc/EPkf1iET8I5n5D9YjAwE0O0MDEmiQGhQ7QoAMiLEzaMoOPIjkfoaRApYsaHQwgY7QLFSswXHqOYy+UQEWS1sXqDqnHy/wARdcC9ArUBn5p+qfKEANF0u0EBjvJ0P0zT0iEyWUliGP8AMIjCAJTLwMsl/dNFD7pFFfPhFybRe3VgDgpwl+lZZ5U1EAwQLQ4ZYvZPgodc+ReFYEplj0d/dU148UkUWOXlBVmmdqjslUWmssmhf/lnnl0iiW4T/wAyWKtgpPHVPMONYdQCg7lQ94d9P3h4hx9RhAI0tm7Yui6rEUUMHH0IrX6NGptJI7EzpYN5ABWMCUjFXBQFeYjnLXJKk9pQ5KKcC+CuGhGrHODNibRUAUKUGSml7ApzQrgHocgTiBC1klp+Do7PaBOlMoVao+R6iOYt9gMp03TdDlJyKakoPFNSPhfSKZu2JtnmI3HlAFKTmtINKuxKQw4x0UvaKLRKdDHAsaEEYUOEHWXFnwwWcIwNm2FABSoBcsq7SWKuCpJExFNQzcWjO2tsIynVKqjEZ0NR0YwfN2eqVPDFpanuh8FUKR0Uw5ER0EhCZ0thS8kkdaLT+FT+Yjb9Rp3doKWmcDZJpWlQFFymmoHJr/oEq/CY0rSQVzQnuz5YnJ4EG+U9CFjpAf8ARqlkTBUy1lKhyLEciHHWIbR3N0A3UG8hX/TmbyQf5mY328GejSkErkk4juqbEHwrbXD0iyxKKkEOwWLqsKKBwIOBLUPHhGdsu2BLA+LA+nUHBo0U99gGTMB6LGXUAU4Aisc0o9W190WmETbNNk3kJHaSZqL6AaMRV0tULSW/gg63TkiYCa7qVqDVuqDKIPB38tYns9SlSzKJabKV2kon1SeCnIP3uUU7ZldoEz5YLJlgqTgQhTg9Q3pE9lKSEE+0mzu0k30s4IUpsMGJHNweQEc1Jsh7Jc8qIUF1SwZVQFK570F7P9oF2YdnaAJspSRdWhu7gC2bMRqGjSQEqsk0o/4c030kaKTe9GMapSjh6BNGcJN5JmAuzP1YE+iD1VpF+zxvpPu3j5JJHqD5wFYJplzpkhrw30gHRKrwd+AP5oL2QtKgsk4IUOtB8jGE4tFpg7HPpy/y8PFsxO6HGBUPkfqYraMGUTUN1PX6fpEpMl3J7qceuCeZ+hilJLkcm6v+kGWlkgSxiKq+8cugp1MJ4AFAh4UJokBQodoeEBlJnEZvwNR5GJApOIKeKa+h/WKoeO6wLjZvdIVwFFflP0eK1JYsQx0ND6w0Wi0KZjUaKq3J8OkKwHRaVAMajRVR+3MRISUq7pY+6r6Kz5Y84bcOqeW8PI1HmYSrMWcMoapq3MYjqIQEZkgpxGFHFRyfI8DWItF8q06ucnHe8/EOBeJEJxIo/eRRvvINB0bnBsChJYuKHhBKbQC16ivfTj1TQH0POK1WejpN4cMRzGI+XGKokDQlTbqnoHoSP7a38KvcJHDi2cXTLD2a0rQxFFBKqODih8C9R56VzZcwjDPEZHmM4PsawpJQ4D4JV3X0CsgrQ4FiDSCxBVt2eTLUqWCpCkgTJRxSQGEyWMlDMZsYxLDZiqSlaCbwcFiascuNcI6HZG0SkkKJUkOQ+ICe8k5uBUagHkHtOzRLmX5TXJpBDndvnwn3b2RwehxDaR5WvTL7E4RzSUrU6VLUUqzJLoUC6Vh9DjwfhHRbCtaqoIZblYHxppNRyUN4H4iYDttie8pAIUnvoNFJ4tpxFDGedoEG8h+0lpC6VvJTQHmmoOqTwjWS/UWBNUblvsoE9VNy0JvD76RvDmQX6RjrsYSQFYB5SnwuTe4r8MxuTiNM7VRaJVDcWFhSArwzRW6+F1dW1rwidquTpYWzJLomJOKXooc0lj+ERmm47HtHK7QsCpe6cQAoclYjooNzg2z2wzZKklrwrXMpwPBWT5vWC/aOyKEqUpVVA3SRg5Ff9SVH8UZEoXFBWRoeB/zGr9cb8k6ZuybUq6gqwYKQsYh6txHAx0VltYKpdAO0SoXTUFiSQDmGvEHMRwtm2+wEspDXmBOQJJILaPTSOgtSjKlS5iRWWsnVhQnDEMoh+Mc0+NxdNbHtFH/xV1S5R3kp3g+hLY/lrxTxiNnm9lMZX9qensZhJoFgMhfAlLDoYJtm3h26Zl0XAbpUlyFS1jeChwdw2YMLaVllzEqSFJUlbXVPR8RXAKqR1flopNV2/PzYtoxhLV26JpN5JWxVgCC8pShwcPweCtnIaVMW7dopCW0VvGYPNIPIiNizWMTbOUAUDsM0mjgaHunzjL2jZClF1L3lzFT0gZshLgcd5TDO6YqUlNdQWMjzZxN0NQ1fimjeRHlEBFllZVFbpqwViFAEEHQs/kIhHFI1QTY2G+R3B0veAepP4YHUXLmCrVuoTL0cqb3qfIEDoYFiWCE0PChCJATQodoUAGOIeFDgx2gIQokwPDnh55QlJbGEAwiSFEFwSDwpDQ8IC3tQe8OooetGPUdYkmVmhT8MFcmz6E8opEPCsC9S3OFxY0BA6jFJ4jyhlF++CD7wZz9Fc6c4YTyzFlD4qtyOI6RakpIYH8K8OYVkebczBYFa7ORUEKGLjLmMU/ysVgRcZJCt1wRVjRQ5e8OXrCSpJe8GOqfqnDyaBgG2W3syim8zXmxoaK4g56GrhzB0u0BIXdTekXVLKT7oBJCA1FBmIfJ6RipBSbwYjUVFaMdH0MaGz7QzoYlJdSQ9fjSOLVGrcTE+5LRpqkpWlIWVMwMucKLSDUJWfKpoc6449p9nZvbpa7V2Wk3BVJrdGBwoCxjesICpQl3t5I3FCl9GTjMgMCIDNlmpmBjuMWGihUNwLYRUZShfViSsyU+z7S2c7yezmJOoLomoPA1b70c5L2tOs61oVUndUFVBajv9Y9NnyBMlXhQkP+3zjhtobN7a8MJiN2tHT4C/Ld6J1jp4eVSvuTJeYmnaJ4n2G8mhugkaLl3b46i6ocjqYxtoooFeFY6Aiiv5oRC9lrRcVMlTKAgGvvA3W6hRSefCKLatSVmUapQd0tkQlieJSE+UX06yaXuTeDLCGUecdjseaZlnIdyhYoaOFJIx6NHKLTvRvezp3J6SWBQhXktI/wDKD4n1QscTf2NaJapZs80Mzy97EHKpwLEdXjLn+ywmS1gH7WWq6pqF091Q4EMep0iCUtNIW+8PVLVrjRvKNSxTlC0BiCVoYKwCimoSrml6/CNDHLGbi7XuU0Z9h9oBIWO1e6ui6UTMTQu3dcH5aRrz7CiZPkrSp0hy45KNG1BET2hsVClXrgF8XFoIG8Q6qHAFrxBGaeJjMtUtUmcZiHIR2ZSn/tJKVJ4XpZX1aGnGTuOGIo2y8uaJhqFb345ZAUOZEGyZQ7QroUpHacD7o6qI6GA/ay6pCVoLomNMTwdJB5eHq8Ns2eU2OWFUK1EJ4pS7et78oieWHo7FJ5LFVS/xY8x+0VxNJoen89YjHKyxQoeFEgKGh4UIDIhQocCO0BRJJ/mXlCDf4/eJBI18x+jwAMQ/D5fqIRDY+eXnExIJwY8iH8sYYEpOh0P6HGABoUSYH4Tww8sR08oRQQHOGuI88usKgGhwIQh4kCxE4ihqND9Mx0i3dVwOTkP+Y0V+JjxgdoeCwLVIVLL651ZtFA4cj6xfZpyXHgOLjB8lD3SPLKjxRKtJAbEaGo6adIsTLQrA3FaHDlw/lIANBc3sziyVFwR4FZkN4avyPMRtWS1iallMFcMDxH6f5jn7IpgZU0bqu6TgFZFxlrzimXLUlRuu4cKQcacRQsXL0IxiaJOnkWoJWZaiHNRXz9YxvaDZpSsT0hwN1YGaTnzH6aRg7SkLM1U6WrfTvEUvMCwWQKKSWNRzwIjY2f7UFSPtQPvJqOoxEavilD1Rz9UJPwZ8+yS1LSp2dKhTFQUHSeYooftF21diCYBMT3lJCj8R8XV69YGtVpQpYKGKpZKwACAUO601FWBKm4qjo9moBkkCplKccUKqk/lJ6pjSUnGmLB51NllCqvpWNbYMx1LSK35UxPUJKh6pjX9othu60jm3zEc7sJ0WqW/vhJ5KdL+sdHZcnG/qS04s2Z6iZaV43WU4qwzHJifKLp4UkOk1DKSRqMCNDl+sB2XdUuUfCSBywI9fWC7FOBSArEbrjhR2z+scEl1+xosnRWfbKZ0tLglTpwIBqQL3Qt/KRWJ0uYL8sg3Syw7sdT8J9POMnZiQmddJGJUlsLpBwzSQX6cINt+xAViZIJRfTd3ab2ICuBDhjR21gUY3V0ToCk7MIJSSTLCliWkCqb90g8WVlwVAm3ZxTPEtKWQlCUIagvJ3gQOJdP4jB2ye1lJmGeXSguklnBIIbSgJIPGLvaOxibLEyWcMCNRhXyMa9vX6srQUZalulKhqk+tYvhrfYBLQkigmCo0mEXg2gNfyw6S4B1rHNyR66LQoeE0PGIxQoeGhAY7Q8KHjtAUO0IQoQCaLEzTrTQ1HkYhDwAWXwcU/lLelR6RKXTBTcwz8KO/lFUPCsC1UsZhuKWUnqBh08ogtDVo2oqP25GGEWpnngeJx88YdoCuFFu4RgUnhVPVOI6HpEBLVpyIIIP78DE1egGEPCIqxodDQ+Rh4l4AvlWkgMd5Oh+mkW2hYKRMQTeTiH3m8Kgc2w5NAgiyRNKVOOo1BxHWBMDUlIlWwAuETk+MYltRmNRGPZdnlClS1AJWlX4VJVgOI0zEGrlJvJUAQRVJSWURkQcyGYg9DlGqpInpvMm8kBlGqVg1urAqBTShDioMaR5HDWv6/4TRztosVxQUKMaHQ+6dQfIwbsy2CTOTlLULtcAkndTzQst91QMET7MohkgrADKlqP2iX0UaTE6HHicI5y1715DulqPRaFIqCUmr3XSWxpoI6ItcqqyZHeLQDeScsORw+o6RyM/ZnZ2yQoVHaJ/3CJ7J2zOlpKVpKrqAtAVRSkYqD5kBiD8Jg2ybakT5skJVvBd4AuC4q2HCM4Rnxy+qBtNGVtxVy1qYYF+YNfqR0hS7ShK1i8MlY6hvoI0PaiyDtwa7yP9p/Qxx9oRvmNIca5VvwK6Ovspaag8FA8riiPUesaGy7R4CrcOIVlTEHLKowjK2TPvJd6hC/MIV+0EWJiQrFIF88hl1JA6xxSTWH4NMM2bRswTwETFKCu8CwZRZqg0Vu0I4npy1tkTrIFpkncq8te8En4TpgQdCHjq9l7bfdmdDFlvRLtAVdIKkbqgxcY5EP+tYri5XHD0ZtZM23LFpsSZqaEpBbMKRiObgjrGBsm23wUq7yfUQXLkTJZmSUpKkTUlQY0SQzl/dKfNhGPbLMbPOBDtxzah5g4x1PjUk4r3Q7aN2HhpawQCMDWJNHzGaDQoeFABjwoeFHaAoeFDwgFDwoeEAhDwmhCEA8KFDwgFE5ayMKRFoeEBcZzhmblVP5TTyaHMt8Mfh/9DXyJ5RTDwdgokqWR+31GI6gRERYmcebYPlyOI6Q7g446/v+oMGGBOUXF0lquk5A5jgD8wIIsW0FS1Pm5cGgOoOh4646wIJJyYj+YxaneoaKGBNH+E/Q/TBZQtnTKlJnAKllj6jhqDGZNsZE7tJiUm4wdvCXBxzD5cYBsduVLVmGp+x4fLKOhk21E1OigKjh9RE9nEQNadmJShNKJLp+EHFIOhqORjzza2zVWac6HABvJPqkj+ZR6Ls/aUucgoSp7u70wjN2nYPsilTHgcWzblj5x0cHM+OVSFKPZGZtPb6ZolTAlTpYrSQ1JiSCUnMOw5xzNoqQY6HZ+whMBSFEfZLRg73Zt4cjUYZiMC3WZctV1QZv55R28fRSqJm7NP2emm+sf9NXyx9Y17AGlzBoQgcibw9A0YOxpzLOtxQHk7eQMdApYCQnNSlK/KEj6mOP4pVL3/0aR0Qg+x7NEx1y1qRNTm7vhrlQUwgGLrNaChQUnEfxjHJGbjotoHnbUmyLSntkC690qTQB6O2Qep/gjS9pdkiZKvCpS/kag8Ww6RoTEy7VLINFNhn+4jOsW0OyP9PaC1LqFHBsgTqMjxjo/UupQWVszMTZC/s290tB8Ql2YIKmq6iX+UTjn5GnJtFrQoUO0KMhmMIUPCjuAQh4UKEBIQoUKEA8PChQAOIeFCiQHh4UKEAoeFChAOIeFChASSpiGi6aO9wZuDmrQoUXAGRn4j7qTF1hUQeRS3Byxh4UQwMX2dWRa1MTV/mY7G1jfTzh4Ub/ABX7q9iIaAdhj7SX/wDd8xGX7YIG7QZwoUVx/uL7/wBg9HK2U1HOOsteFn5q/wDKFCjX4r5l9/6JgWQoUKPmGpZJWQoEEgvlG8tAUpN4A7ijWulawoUC+ZCZzcjDqf8AcYthQoc/mYxQ8KFEAf/Z">
            <a:extLst>
              <a:ext uri="{FF2B5EF4-FFF2-40B4-BE49-F238E27FC236}">
                <a16:creationId xmlns:a16="http://schemas.microsoft.com/office/drawing/2014/main" id="{262D2F63-4A07-4ECB-8075-DE02B24C20E1}"/>
              </a:ext>
            </a:extLst>
          </p:cNvPr>
          <p:cNvSpPr>
            <a:spLocks noChangeAspect="1" noChangeArrowheads="1"/>
          </p:cNvSpPr>
          <p:nvPr/>
        </p:nvSpPr>
        <p:spPr bwMode="auto">
          <a:xfrm>
            <a:off x="0"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7419" name="AutoShape 19" descr="data:image/jpeg;base64,/9j/4AAQSkZJRgABAQAAAQABAAD/2wCEAAkGBhQSEBQUEhQUFRUWFxcVGBcVGBcYFxgbFxcVGBcVGBcXHCYeGBkjGhcWHy8iJCcpLCwsFx4xNTAqNSYrLCkBCQoKDgwOGg8PGiwkHyUvKSwsLCksLCwsLDQsLCwpLC8sLCwpLCwpLCwsLCkpLCwsLCwsLCwsLCwsLCwsLCwpLP/AABEIAMIBAwMBIgACEQEDEQH/xAAbAAABBQEBAAAAAAAAAAAAAAAEAAECAwUGB//EAEMQAAECAwUFBQUHAwIGAwEAAAECEQADIQQSMUFRBSJhcYETMkKRoQZSYrHBI3KCktHh8BQz8aKyQ1Njc8LSFYPiJP/EABoBAAMBAQEBAAAAAAAAAAAAAAABAgMEBgX/xAAqEQACAgICAQIFBAMAAAAAAAAAAQIRITEDEkEicQQyUYHwEzNhsaHB4f/aAAwDAQACEQMRAD8Ass9rXJJCheKRUHBaB6hSfMNwLl7T2gZvZLlKSopqkKpMw3kE5lm5sCONaZF+W6SVhNQRVTDPioDH3k0IBaHlqlslE0Ay19yYnFCuCsQNNOhjxWE7PRUG7A9p+0+zn7qwWCh3Tmx9084ltvY7HtEsC7uNePAvjkWMYO09mrk2hJmG8mYCntBRzkVaKwfXGCEzJyXQiYQU5HeSRyVk0Por7QeGL+Dc2daL6biscuVWplgfIjKOZ2rsYictGS99PFsQOIcxOz25YWJlWdlB2KTp91WKScFAdentti/qZAUgtMSyknCuraHDgQ2UNXCQ+yapnEbRkKUO0I30smbxJ7s3koUPEP4hAsuYXd6hm6fxo6magTJYmhNUgpmy8CUPvI5pNR0OUc1abEZc26N4NeQW76cRTVnBGoIjeEu2GZtUadgtwTurrLWCl80hWPkQ7ah4lIWZalSpgcAtQtxBSrJwxBgCzLBdOL1TqaYDn80gQeuYFSkzMbjIXneQXuL5pO7rhGEo0y07EJTFcvvImAqS1AVoqKeEliCNTxEVWa0GUtCjhglRdiMDLX0pXDiKwZKmXWUN66QpsyBgX1GulCzMa7QEhSkGqSykkuxQoOk8Cl7rjCmIhJ3hgy7b8qb2aZgN+UAzEVRiz643SeTvQxQJzyJBxBCpVdUndSTkFJUBwug5QV7N267MNnnd1dEk6nBL6KHTzgUbJUJVokgOULTMSM6XklhxB9IpapkjFRYpfeACkE5gFyCNR/4kZxdbklcymK0JWnQuneRzBBbrFGzEmcklP9xBBY50JpzYUOb6w9o3kSSihAIbMMSpLPzUG4ERLi06LsHs4VeAdt5urgEcIefKuqI456ZQQshSb4FDRQGR1HEOK8RrC2iKpOLpBfiav5vEMaBImpdAMw/zf6mIxdKYpUOAI6GvoT5RIyzZ4qv/ALcz/bA0FbPUxX/21j/SYGhAOoGj6U5YfSFE1p3UnmPI/vEYTAUIQhDwgFD9m4PCp82hRclDSydVBPkHPzTAmBTDwodokBQmh4UACaGiUKEBTZVFKr9nUXzQe9T0WOVeGcFWSaFpUkJ3Vd+XoXpMlvgXOHTMRjAwdItwJBW4UMJgFdCFjxhn488I6xM2NnTnSbLaapV/bVyqGJ9PKLbTYCBdUSZkuoIDlSH76W7wdnGIerhjFEyWVpF7eQcCkhRB+FRrU1S9XdJxEFWPaAXdlzlVxkzxSuDF8DkQccDlGduLtaEzHsqXXNNFF2KfCtJA/wAxo2DaX9OsF3lrJYno6VaHB+isHi7aliCZ7gpQpQTfBog6TKYVoSKgsSCCYDnbMWtS0BCklgpaVMxukd1s694ZeUbdoyVk7NS33EzFTpRBRQT0+6SKLbkQCNORjK2lYDQI7yD2sk4vgVS344ji3vRVtGxzJX20lRJSN52dSMLswYKKcDkQ2kDWHbyVfZq3EkgoOUtWgOPZ40xS/CBRfzRC6wyjb+zuxWClwhbTJZGT1KelCOBhWG3hCwpQ+ymumYB4SWvNpkodNI37fJ7exkNvIdSQPCpD35fk5bjwjlrJLChdJYKo+QL7qvoeCo0i+8ciYWxkzDLVgC4IxHxJPEEHiDGnNAmS0XQCUuCB4kkkul8Mw2VNBAMv7WRvf3JLIc4tW450xQfwwNLtJSxSTqRqMxp/iMWslJ4Cl2UkEEXgCwOaSciMbpf6giNCxW8rmSu0NCFSb5xIUGuLOSxukHNuJipcwgJmg0JCVE1p4VHVmblQ1jRtWxwsLUhLKVvlANFMK3fiSd5J0U2sFqqZLMazgItTppfKpZB8MwEEVwqoAg4V5xbtaWHUr+2pBSopaovFlc2NxQb3jF205CZm8HHapSs5F8L/ADSu8/A8YJsUwWiUq+xnS0lKx/zAKpWPJjz5Rd2uw9YMRU8hyBi14NR6uAdKnorhFsuQFAlFWIerEpVhQ4kEdXgBE4i8Km6A4OJT4VNql/I8I0bAsFJAIB1PEulXmADxunWJnHqNOwdaGhy4w0/ZvnF6mq+bK5JNQRyLjlyipJoRph/OUYlIJ2QoXy+BlzB5oLRRMlEBL5i90cj6QZsySP6gA4KQo+aFfX5RDaiGUhOkuWP9IP1iWxgtW4A+p/YekNEkpocaNTLT+c4aEwGh2hQ8IBCCJ1EIHAr/ADFvkkRQ0EW4jtCBgGSPwgD5vCGDw8JocCEIaHh2hNAAoUKFCAGm2V8glRwD7ivuKwB4E+WECLQQSCGIoQflBIC5YeikE/eQeYyPNjBCVImhjQswBNRwSo4p+FXQx2CBrHblS3aqVUUk91XMfXERqDeHaS030rP2iDUvr97GufVhlWqxqQa4ZGreuB4GJ2C2mUpxUGihkR+sIDo5Ch2QC3XKcXC+8kHdoTgymHB2LjEhClIQE3ryZdZUzNIw7OanINS9hg7NGTPtwKChSnRM3kTcwcxMAxORIrnWNnZ9nUuWHLLZnBorXDXHrGbVIVKwpcoTJd9FDpoRiCI4Lbmx7iryAyScPdOaeWYOnKO52bOMtdxdCdc8gp/Q9Ijt/ZIUkkBwcRqOGihiP3iuLk6SoJerDOd9l9tEghZAIKQsnEMyZc7i1EK4XTrFNvsAROXLICQp1oGh8SeX/wCYHFiIVeSxWjFOU1BDHoRQjLnFm0LKqckqlhSriUrSVEXlIqCkjMpUPN8mjpxdohWgeRaHaap7p+yntmlQormwfmjjGZaJapM4h3KTQ5EYhQ4EEHrBezLQAohXdULixwPiHEFj0i3aVl3GP9ySQhXxS1VlrHLu8imLjSlTJNGQySx/tzACDkyqsdGNOaYssO1lSV3HVdQd1+8nhoRiCMDwjNss89gFYiUq6oaomVFOCgfzQdMsztMQL7ByMQpLVY490cwUnrzShTpmmDa2lc7MLQpITe7T7pXixOV8YfGQYBskq8oTE7q5akhaRmnMfdIw4NpErBLSUlL3pc1JSDmgmqQRnvAdR5jSdjzkpUqWftJe6pOqcU091SWI/YxMNNWTobb+xbgE2XRlKSRpTDkRXkYx7PNuKDVBDh8waKSeOI5iO12bb0zD2awGmITMSFY4VB4pUFHz0jn7ZskS5yUTEm4VAi6apJopiMv/AFEaRnfpkBVbV3VJKWukXktoqpTyBvU5xASXAOtK4OMvLA8eBi6ds4oVMQXJlELGd5Beo4/rDWcAXpZNMUnJmcHk3pGTwWg7ZEm+pBB7t5JGYcU9VesU7a/vr4XR5JAiWy5hTPSMLzoV6sebxXtUvPmffMZS2NA0uUVFhixPkHb0iLRKUtiDpj9YYQmMUTCN0nMEDzf9Ii0SvsG1I6MDCQF+z5bzUBnq/lU+gilSnJOtfOC9mIrMVhdlqI5lkgesBtCAUPDExJoQDQ8JodoQChQ7QoAMuTOKS6Sx/lDqIu3F6IV/oP1T6jlEf6dwSirVI8QGrZjiPIRTHYAdLtS5e4tN5JHdVp8JGXKGm2NKhekknVB76f8A2HLyiiXPIDHeT7pw5jMHlF0uy36yzvY3DRX4T4vQ8DCArs00VSruKxzY5KHH5h41NmbUVJV2cwm7qk4aFJzFXHOM8LSui91XvtT8afqK6vBcmz3h2Uyh/wCGvEH4XzBy6iBpMTOyRNROSyiL3hUOTjq1W0w4UbM2heCpU0MtBKDoSMG5hiOEc5s63LluhQJKKlJPfQKsDql7yToTwhbUC1rK5M1QWQlRlqDLKUYK4kVcYtGa4+2P8kaNTbHs64K5ffS6ktnqnr8+ZgDY21E3mYhRckZE0SoDQqp1CeME7D9qBMTdnG6oUvjunidD6RTtuzS0HtQL4xUUYsaHDFJ8wWMWuy9Ex/yU+0Xs2CntZeLXqZhn8457+pvSwrxyx2avjlqND+E0/LHd7EtwWi4qrlnyCiHChwWN7neEcvb9hmVOnITW7vAe9LViOhbyjbjlimJ5MrZ88JUpKu6tJQScnqFdCAfOL9nWspeWcCXxwILuDlWKptl+yw3pbP8AFLV3Vc0q3TzTAspeB0aNZLsmSmdBZJvZTGBZ95J8J1Hwl+lWMbs+0GUsTEAqUkOUZrlK3lJ4lBJI0Zs45jtHSFJrV24jEdRQ9Y3EzkdhLmBylylx30VKk8CUm8OIjjlhplNWN7UykLRJmyyRLN5V9FCgqIuq/OS4ilO3loShVoQFFCkb6WZSDu3+OTti44wfY7MlTyyxlrqkjDe3VJbLeKSPLwxlmQZK+ymC9KU4D5P3g+lR+ZJzMWmmqeRBO32ROQvFJQQhQwUgsR1S79BGOpaVJF2hDsOHiR+EmnBQg02ppRsq6qQodio4lCjdIHJweTjKMqdZlJmGWTVdRiLswPTgSXSeYjTomCZqWNYK5ZTUpKL33SQl+mHlDW1V6bNLYKPWqvX9DA+x7SL4ehJA4guHHI/XhB1tIE41a8KnRlKST+ZDxzNU8lgHSJqlXaeXI1Ho0K6UkjQxZMFEE+63kSPk0SyioRbLS4VyB/1D9YplYDlF0o4/dP6/SJ8gWyGEqYXqbqRyJJPyEDwWtIEhOqlqPQAD6mBWiWA6Rj/MxCaHBy1hQAKFCaHiQFCh4aAABCEmqVXVDJVPJY+rROYly0zcUfE1DxLfMREWUK/tm98JorpkehiKZqk7pwzSrDyy6R2gRmySk1GNRmCNQRiIjBkqcki7gCXKVOUvqlQqk+fWI2iwFIvBynHi2riihxHpCAYWkKYTAVfEO+BzPe6+Yi1LoButMl58H1GKD6c4CicqaUl0kg6iEBuKImhK5agFprUsQXpeBpcUTl4j8REFSlJmhMma6GP2SxRctQ70pzmMnyIjDlTkkgslCsP+moHEKHhfClOUHzG7i3Slbdms4oUnBKiMQMH0IODNL1ghoG/+IUmdMkzAApW+gigVqUPhq3AiApslUtaWpMBZiHCqHLMEUI4x1spH9RKurumdL7qqsSGcFmIyBFCCxGUZ+0ZJUELUWuLKVFR3kG6d2Ywq2IUMUuWjWHLbpixpgGzpolEEE9ipxxQHdSPvIO+nUPG9tQFSEzk70yT3gnxII3m4MyxGJNDBThgWUoBjhVM1GRIx41GZieydsLlLKCApkum4e+nvAB8cynmU6Q5Jv1INEtoWYJAmJqkOSB4pUz+4B53ho50jBm7MuXy7pSoJvaomC9LmelY6Wx2mU4SkhUlZPZ/CT35KtDVxwidj2Yi+uzr8SGSdUKU6K6oUSOvCCM+uGN1s5TZk1llCqBRbkoYN5t1jf2fZyla5RAUmaklJyvpF5I4EsRHNTZBSpST3kkg80lo25dtUpCFZ95BOUxBF4ciWP4ormj5JT8BezFKSvcJurBA4KbdfjebnErbthU9JWuWyQwUUhylQapc7w3jgxIURmCJTlNMC5Q7wEy7qFbwujUOxHDjEbBPQJhCnEmcChYOV7uK4MS3WsYQryhy+oFLCVAEkOhyg8R3pZfTEHMGNzbOzBOsoWkEkMXz0rxu48Uxnbb9nLqb6KKlm7MAzGUwDQivnpFns97QIQRKmlgvA5EkkFJOVa9VcI0lddok2YtilqM9CgCSVC+2IUFB1ci4L8TpGntSUVG+nBK5iWzeqm5EJURxeNOTsYptZINGUeeFD0L9RGRPWoWmbLBZ13hgzprV8mfzOsS5dna+hWiMmVulSa+8OBZjy+ohKIZs3cHUNUeY+cOFmWogCikkgHC6cUnkXEUqs2IPhBNcSkhx1b1BjOrKFLFPP5mLZWPQ/IxXLFNamvWJKBamOXPKM38xQZbCOzkgZIJPVavpAjQVtAbyRohH+0E+pMDRDAknunmPrDRId08x9YaEA0KHh4QDNCh2hQAZMXotZZlALGV7EclYj5cIhcB7tD7p+h+h8zEGjtAv7BKu4a+6pgehwV6HhClT1ylUdJzBHzScYoi9FqLAKAUkZKy5HEdDCAunTUTK3RLXw7iuYxSfMQKpBBYhs+mo1EXGUlXcLH3V/RWB6tEkzCjdWlxjdVTHMHEcx6whA4gqz2xklCqyziM0n3k6EesS/owsEyzhiFZdcutOOUDLllJZQIOhxhDNxH2bLC6sHUCzjBKlA0KSzPg4qxdjlWsTS6mlzQwCiGRMc0QXwII4tk4JfB2fa2ICsHoTQB8QT7pz0LHmdb5n2ZlXa0Ug4XrpcbuAWk6UIBGkKk2Q0HzdlCYTcaWsbypZG6X8afdeoLUJBcZxXJ9nU3Ap3KgAogXVJWjBadCDQjOL1kzJSJiCXZwfEk5j9sCNYs2HbFXiJhqpwrIP4VAZOKcxC7TS2OqOP9otnKkr7SX3ZneCaAKFT594aVbCDvZz2lMyYETQCQksrAkHvJ5sH/Dxja9orDdSoGqDU8GfeHEY9CM44y3bIXJKZqKMQXGRFX5GhB0Ijrg48kalvwZtU7WjY9oLB/wD0k4doHBHvpA/3bp/HAEoOZkoNvbyfvJDjqoEjyg+37S7aQhSU7yE9ok6pSSJiBxQ45isYyrSVL7QUU4VTWhBhxTrIWXS7ao2eWsE3pCyg/dXvJfqFjkYPsd0oKVPcVUKGRUMDxBcdM4osqB2yk+C0oLaBeIHSYCORi7Zk0CQyhQTLitQJgdPktJ84nlWMfn47Gjodl7UvoYsVSxcUDhMS4SQ/F0kHIq0JjDtuxkuuWkPcF9KSGKkHEEZKTTyJiVZEwK7yF0JHIjoWJBEb1onGbKRPQxnSC+naIIZQPEjLUGMVLroTVGDZO0k9ktClLlhV0gk9yYQKjVKvmBFntVIuTL9O+DzBTdUP9HrGhPShJTMRWRPqB7qzUp4atqDwiO15BmWm4SybpI0JUrdcaBQ9Yalcr9x+MHPKtCqPUgkF8QpsDwUGI4vGmmYkhCy26yTxSqlemfA6wHtOxNMFGExITmyZiKDph+YxHZk68ClWBBSf5wLGHyJV2Q19C2XLIdLYF/PEeYfziaRWFJtREwgg7rghWdTe+cEWGW85AxF9Pk4Mc01ktEtqrecs8W8gB9IFi+2l5iiMCX86xTGbGTHc/EPkf1iET8I5n5D9YjAwE0O0MDEmiQGhQ7QoAMiLEzaMoOPIjkfoaRApYsaHQwgY7QLFSswXHqOYy+UQEWS1sXqDqnHy/wARdcC9ArUBn5p+qfKEANF0u0EBjvJ0P0zT0iEyWUliGP8AMIjCAJTLwMsl/dNFD7pFFfPhFybRe3VgDgpwl+lZZ5U1EAwQLQ4ZYvZPgodc+ReFYEplj0d/dU148UkUWOXlBVmmdqjslUWmssmhf/lnnl0iiW4T/wAyWKtgpPHVPMONYdQCg7lQ94d9P3h4hx9RhAI0tm7Yui6rEUUMHH0IrX6NGptJI7EzpYN5ABWMCUjFXBQFeYjnLXJKk9pQ5KKcC+CuGhGrHODNibRUAUKUGSml7ApzQrgHocgTiBC1klp+Do7PaBOlMoVao+R6iOYt9gMp03TdDlJyKakoPFNSPhfSKZu2JtnmI3HlAFKTmtINKuxKQw4x0UvaKLRKdDHAsaEEYUOEHWXFnwwWcIwNm2FABSoBcsq7SWKuCpJExFNQzcWjO2tsIynVKqjEZ0NR0YwfN2eqVPDFpanuh8FUKR0Uw5ER0EhCZ0thS8kkdaLT+FT+Yjb9Rp3doKWmcDZJpWlQFFymmoHJr/oEq/CY0rSQVzQnuz5YnJ4EG+U9CFjpAf8ARqlkTBUy1lKhyLEciHHWIbR3N0A3UG8hX/TmbyQf5mY328GejSkErkk4juqbEHwrbXD0iyxKKkEOwWLqsKKBwIOBLUPHhGdsu2BLA+LA+nUHBo0U99gGTMB6LGXUAU4Aisc0o9W190WmETbNNk3kJHaSZqL6AaMRV0tULSW/gg63TkiYCa7qVqDVuqDKIPB38tYns9SlSzKJabKV2kon1SeCnIP3uUU7ZldoEz5YLJlgqTgQhTg9Q3pE9lKSEE+0mzu0k30s4IUpsMGJHNweQEc1Jsh7Jc8qIUF1SwZVQFK570F7P9oF2YdnaAJspSRdWhu7gC2bMRqGjSQEqsk0o/4c030kaKTe9GMapSjh6BNGcJN5JmAuzP1YE+iD1VpF+zxvpPu3j5JJHqD5wFYJplzpkhrw30gHRKrwd+AP5oL2QtKgsk4IUOtB8jGE4tFpg7HPpy/y8PFsxO6HGBUPkfqYraMGUTUN1PX6fpEpMl3J7qceuCeZ+hilJLkcm6v+kGWlkgSxiKq+8cugp1MJ4AFAh4UJokBQodoeEBlJnEZvwNR5GJApOIKeKa+h/WKoeO6wLjZvdIVwFFflP0eK1JYsQx0ND6w0Wi0KZjUaKq3J8OkKwHRaVAMajRVR+3MRISUq7pY+6r6Kz5Y84bcOqeW8PI1HmYSrMWcMoapq3MYjqIQEZkgpxGFHFRyfI8DWItF8q06ucnHe8/EOBeJEJxIo/eRRvvINB0bnBsChJYuKHhBKbQC16ivfTj1TQH0POK1WejpN4cMRzGI+XGKokDQlTbqnoHoSP7a38KvcJHDi2cXTLD2a0rQxFFBKqODih8C9R56VzZcwjDPEZHmM4PsawpJQ4D4JV3X0CsgrQ4FiDSCxBVt2eTLUqWCpCkgTJRxSQGEyWMlDMZsYxLDZiqSlaCbwcFiascuNcI6HZG0SkkKJUkOQ+ICe8k5uBUagHkHtOzRLmX5TXJpBDndvnwn3b2RwehxDaR5WvTL7E4RzSUrU6VLUUqzJLoUC6Vh9DjwfhHRbCtaqoIZblYHxppNRyUN4H4iYDttie8pAIUnvoNFJ4tpxFDGedoEG8h+0lpC6VvJTQHmmoOqTwjWS/UWBNUblvsoE9VNy0JvD76RvDmQX6RjrsYSQFYB5SnwuTe4r8MxuTiNM7VRaJVDcWFhSArwzRW6+F1dW1rwidquTpYWzJLomJOKXooc0lj+ERmm47HtHK7QsCpe6cQAoclYjooNzg2z2wzZKklrwrXMpwPBWT5vWC/aOyKEqUpVVA3SRg5Ff9SVH8UZEoXFBWRoeB/zGr9cb8k6ZuybUq6gqwYKQsYh6txHAx0VltYKpdAO0SoXTUFiSQDmGvEHMRwtm2+wEspDXmBOQJJILaPTSOgtSjKlS5iRWWsnVhQnDEMoh+Mc0+NxdNbHtFH/xV1S5R3kp3g+hLY/lrxTxiNnm9lMZX9qensZhJoFgMhfAlLDoYJtm3h26Zl0XAbpUlyFS1jeChwdw2YMLaVllzEqSFJUlbXVPR8RXAKqR1flopNV2/PzYtoxhLV26JpN5JWxVgCC8pShwcPweCtnIaVMW7dopCW0VvGYPNIPIiNizWMTbOUAUDsM0mjgaHunzjL2jZClF1L3lzFT0gZshLgcd5TDO6YqUlNdQWMjzZxN0NQ1fimjeRHlEBFllZVFbpqwViFAEEHQs/kIhHFI1QTY2G+R3B0veAepP4YHUXLmCrVuoTL0cqb3qfIEDoYFiWCE0PChCJATQodoUAGOIeFDgx2gIQokwPDnh55QlJbGEAwiSFEFwSDwpDQ8IC3tQe8OooetGPUdYkmVmhT8MFcmz6E8opEPCsC9S3OFxY0BA6jFJ4jyhlF++CD7wZz9Fc6c4YTyzFlD4qtyOI6RakpIYH8K8OYVkebczBYFa7ORUEKGLjLmMU/ysVgRcZJCt1wRVjRQ5e8OXrCSpJe8GOqfqnDyaBgG2W3syim8zXmxoaK4g56GrhzB0u0BIXdTekXVLKT7oBJCA1FBmIfJ6RipBSbwYjUVFaMdH0MaGz7QzoYlJdSQ9fjSOLVGrcTE+5LRpqkpWlIWVMwMucKLSDUJWfKpoc6449p9nZvbpa7V2Wk3BVJrdGBwoCxjesICpQl3t5I3FCl9GTjMgMCIDNlmpmBjuMWGihUNwLYRUZShfViSsyU+z7S2c7yezmJOoLomoPA1b70c5L2tOs61oVUndUFVBajv9Y9NnyBMlXhQkP+3zjhtobN7a8MJiN2tHT4C/Ld6J1jp4eVSvuTJeYmnaJ4n2G8mhugkaLl3b46i6ocjqYxtoooFeFY6Aiiv5oRC9lrRcVMlTKAgGvvA3W6hRSefCKLatSVmUapQd0tkQlieJSE+UX06yaXuTeDLCGUecdjseaZlnIdyhYoaOFJIx6NHKLTvRvezp3J6SWBQhXktI/wDKD4n1QscTf2NaJapZs80Mzy97EHKpwLEdXjLn+ywmS1gH7WWq6pqF091Q4EMep0iCUtNIW+8PVLVrjRvKNSxTlC0BiCVoYKwCimoSrml6/CNDHLGbi7XuU0Z9h9oBIWO1e6ui6UTMTQu3dcH5aRrz7CiZPkrSp0hy45KNG1BET2hsVClXrgF8XFoIG8Q6qHAFrxBGaeJjMtUtUmcZiHIR2ZSn/tJKVJ4XpZX1aGnGTuOGIo2y8uaJhqFb345ZAUOZEGyZQ7QroUpHacD7o6qI6GA/ay6pCVoLomNMTwdJB5eHq8Ns2eU2OWFUK1EJ4pS7et78oieWHo7FJ5LFVS/xY8x+0VxNJoen89YjHKyxQoeFEgKGh4UIDIhQocCO0BRJJ/mXlCDf4/eJBI18x+jwAMQ/D5fqIRDY+eXnExIJwY8iH8sYYEpOh0P6HGABoUSYH4Tww8sR08oRQQHOGuI88usKgGhwIQh4kCxE4ihqND9Mx0i3dVwOTkP+Y0V+JjxgdoeCwLVIVLL651ZtFA4cj6xfZpyXHgOLjB8lD3SPLKjxRKtJAbEaGo6adIsTLQrA3FaHDlw/lIANBc3sziyVFwR4FZkN4avyPMRtWS1iallMFcMDxH6f5jn7IpgZU0bqu6TgFZFxlrzimXLUlRuu4cKQcacRQsXL0IxiaJOnkWoJWZaiHNRXz9YxvaDZpSsT0hwN1YGaTnzH6aRg7SkLM1U6WrfTvEUvMCwWQKKSWNRzwIjY2f7UFSPtQPvJqOoxEavilD1Rz9UJPwZ8+yS1LSp2dKhTFQUHSeYooftF21diCYBMT3lJCj8R8XV69YGtVpQpYKGKpZKwACAUO601FWBKm4qjo9moBkkCplKccUKqk/lJ6pjSUnGmLB51NllCqvpWNbYMx1LSK35UxPUJKh6pjX9othu60jm3zEc7sJ0WqW/vhJ5KdL+sdHZcnG/qS04s2Z6iZaV43WU4qwzHJifKLp4UkOk1DKSRqMCNDl+sB2XdUuUfCSBywI9fWC7FOBSArEbrjhR2z+scEl1+xosnRWfbKZ0tLglTpwIBqQL3Qt/KRWJ0uYL8sg3Syw7sdT8J9POMnZiQmddJGJUlsLpBwzSQX6cINt+xAViZIJRfTd3ab2ICuBDhjR21gUY3V0ToCk7MIJSSTLCliWkCqb90g8WVlwVAm3ZxTPEtKWQlCUIagvJ3gQOJdP4jB2ye1lJmGeXSguklnBIIbSgJIPGLvaOxibLEyWcMCNRhXyMa9vX6srQUZalulKhqk+tYvhrfYBLQkigmCo0mEXg2gNfyw6S4B1rHNyR66LQoeE0PGIxQoeGhAY7Q8KHjtAUO0IQoQCaLEzTrTQ1HkYhDwAWXwcU/lLelR6RKXTBTcwz8KO/lFUPCsC1UsZhuKWUnqBh08ogtDVo2oqP25GGEWpnngeJx88YdoCuFFu4RgUnhVPVOI6HpEBLVpyIIIP78DE1egGEPCIqxodDQ+Rh4l4AvlWkgMd5Oh+mkW2hYKRMQTeTiH3m8Kgc2w5NAgiyRNKVOOo1BxHWBMDUlIlWwAuETk+MYltRmNRGPZdnlClS1AJWlX4VJVgOI0zEGrlJvJUAQRVJSWURkQcyGYg9DlGqpInpvMm8kBlGqVg1urAqBTShDioMaR5HDWv6/4TRztosVxQUKMaHQ+6dQfIwbsy2CTOTlLULtcAkndTzQst91QMET7MohkgrADKlqP2iX0UaTE6HHicI5y1715DulqPRaFIqCUmr3XSWxpoI6ItcqqyZHeLQDeScsORw+o6RyM/ZnZ2yQoVHaJ/3CJ7J2zOlpKVpKrqAtAVRSkYqD5kBiD8Jg2ybakT5skJVvBd4AuC4q2HCM4Rnxy+qBtNGVtxVy1qYYF+YNfqR0hS7ShK1i8MlY6hvoI0PaiyDtwa7yP9p/Qxx9oRvmNIca5VvwK6Ovspaag8FA8riiPUesaGy7R4CrcOIVlTEHLKowjK2TPvJd6hC/MIV+0EWJiQrFIF88hl1JA6xxSTWH4NMM2bRswTwETFKCu8CwZRZqg0Vu0I4npy1tkTrIFpkncq8te8En4TpgQdCHjq9l7bfdmdDFlvRLtAVdIKkbqgxcY5EP+tYri5XHD0ZtZM23LFpsSZqaEpBbMKRiObgjrGBsm23wUq7yfUQXLkTJZmSUpKkTUlQY0SQzl/dKfNhGPbLMbPOBDtxzah5g4x1PjUk4r3Q7aN2HhpawQCMDWJNHzGaDQoeFABjwoeFHaAoeFDwgFDwoeEAhDwmhCEA8KFDwgFE5ayMKRFoeEBcZzhmblVP5TTyaHMt8Mfh/9DXyJ5RTDwdgokqWR+31GI6gRERYmcebYPlyOI6Q7g446/v+oMGGBOUXF0lquk5A5jgD8wIIsW0FS1Pm5cGgOoOh4646wIJJyYj+YxaneoaKGBNH+E/Q/TBZQtnTKlJnAKllj6jhqDGZNsZE7tJiUm4wdvCXBxzD5cYBsduVLVmGp+x4fLKOhk21E1OigKjh9RE9nEQNadmJShNKJLp+EHFIOhqORjzza2zVWac6HABvJPqkj+ZR6Ls/aUucgoSp7u70wjN2nYPsilTHgcWzblj5x0cHM+OVSFKPZGZtPb6ZolTAlTpYrSQ1JiSCUnMOw5xzNoqQY6HZ+whMBSFEfZLRg73Zt4cjUYZiMC3WZctV1QZv55R28fRSqJm7NP2emm+sf9NXyx9Y17AGlzBoQgcibw9A0YOxpzLOtxQHk7eQMdApYCQnNSlK/KEj6mOP4pVL3/0aR0Qg+x7NEx1y1qRNTm7vhrlQUwgGLrNaChQUnEfxjHJGbjotoHnbUmyLSntkC690qTQB6O2Qep/gjS9pdkiZKvCpS/kag8Ww6RoTEy7VLINFNhn+4jOsW0OyP9PaC1LqFHBsgTqMjxjo/UupQWVszMTZC/s290tB8Ql2YIKmq6iX+UTjn5GnJtFrQoUO0KMhmMIUPCjuAQh4UKEBIQoUKEA8PChQAOIeFCiQHh4UKEAoeFChAOIeFChASSpiGi6aO9wZuDmrQoUXAGRn4j7qTF1hUQeRS3Byxh4UQwMX2dWRa1MTV/mY7G1jfTzh4Ub/ABX7q9iIaAdhj7SX/wDd8xGX7YIG7QZwoUVx/uL7/wBg9HK2U1HOOsteFn5q/wDKFCjX4r5l9/6JgWQoUKPmGpZJWQoEEgvlG8tAUpN4A7ijWulawoUC+ZCZzcjDqf8AcYthQoc/mYxQ8KFEAf/Z">
            <a:extLst>
              <a:ext uri="{FF2B5EF4-FFF2-40B4-BE49-F238E27FC236}">
                <a16:creationId xmlns:a16="http://schemas.microsoft.com/office/drawing/2014/main" id="{64CDF84F-F3FF-43BA-BC94-D03FA3656374}"/>
              </a:ext>
            </a:extLst>
          </p:cNvPr>
          <p:cNvSpPr>
            <a:spLocks noChangeAspect="1" noChangeArrowheads="1"/>
          </p:cNvSpPr>
          <p:nvPr/>
        </p:nvSpPr>
        <p:spPr bwMode="auto">
          <a:xfrm>
            <a:off x="0"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17420" name="Picture 21" descr="http://t1.gstatic.com/images?q=tbn:ANd9GcQHW0z8Ba9otpG7_Jzy0XUnzF0o0Og6l-3gmm1pf8UQjNkJkz3APA">
            <a:extLst>
              <a:ext uri="{FF2B5EF4-FFF2-40B4-BE49-F238E27FC236}">
                <a16:creationId xmlns:a16="http://schemas.microsoft.com/office/drawing/2014/main" id="{44FBBC9B-BC29-4A95-8ADD-35722A44F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5000625"/>
            <a:ext cx="18383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AutoShape 23" descr="data:image/jpeg;base64,/9j/4AAQSkZJRgABAQAAAQABAAD/2wCEAAkGBhQSERQUExQWFRUVGRsaGRcYGRkcGBoZHhsaHhsaGxwcHSYgHxkjICAcHy8gIycpLCwuGx8xNTAqNSYsLCkBCQoKDgwOGg8PGiwkHyQsLCwsLCwsLCwsLCwsLCwsLCwsLCksLCwsLCwsLCwsLCwsLCksLCwsKSksLCwsLCwsLP/AABEIAMMBAwMBIgACEQEDEQH/xAAbAAACAwEBAQAAAAAAAAAAAAAEBQADBgIBB//EAEcQAAIBAgQDBQQHBwMCBAcBAAECEQMhAAQSMQVBURMiYXGBBjKRoRRCUmKx0dIjM3OTtMHwcrPhkvEVgqKyFiQ0Q1N0gwf/xAAZAQADAQEBAAAAAAAAAAAAAAABAgMABAX/xAAnEQACAgEFAAIBBAMAAAAAAAAAAQIRIQMSMUFRIjJhBBNCcRSRof/aAAwDAQACEQMRAD8AszeUSaShUUDLZYwqIJLU5Ynu3JPM4p+gr/ip+nBuZHep/wD62V/2scAY9LShFwVo4NSclJ0wX6Av+Kn6ce/QF/xU/TgqMSMU2Q8Qm+XrBfoC/wCBP049+gL0/wDSv6cFRiExgOMF0jKU/WCjIL0+Sfpx79AXp8l/TgsrFjiBcbZDxB3S9YL/AOHL0+S/px7/AOHJ0+S/pxd2637y2MG4sennhBxn20p0SyKNTiRNtIMWM874WX7ceUgpzfDY6/8ADk6fJf04XcTz2Wy5io3eidIVS0dfd2xkcx7ZZioyQ2gAAEDZjzJ8+mEIzLF9TksZAYkkmNufqMc8tSH8YorGE+2aji3tXpdlpIIEXZVmfhtt8MDUfaGqUYSmpRIOhLjn9XcAz6HCjjNMrXdIuGOPMrXKVFI3Fx+XlEjHM5WWSocUfahyCoVWaCdRVBsPdgL4G/jiUvamovvKr3FtKC0EnZfEfDASUVSqzJ+7sR4DvAg+I/tjlqYKAWlmMeQhfjgbjDX/AOMlDITTBGjvqAglj9ZTp2jkeuCMh7TrUriVC0jAghTHUyFxmaigtYRzJPIf5FsUO5Gwgrht18Ar8n0leIZZ66U0YAS+uVUAgLYyV649bimVFfRI0hTLQmnV3SDMbQSPPGOoqr0Gqe6ymCdwFYSCR0lWwNRyxlg5g6SR5xIHkeR8cFa34Qrg/WbetxPKrTUlxrGglQq96wLJOmAbm/K2K6HEaNXMU0QwgjVKoCzExF1sFFyeuMdmKXfdQQf2hsDsb7/I+mDKNWaYAAHZajJ3KsACCOYkz4ScI9Zc0v8AQdr9Z9HGRy5YKIZuihTA6kgQPXHmc4Knu04DkSJVSPMiJjx88fOcpxmrS9yoVvOgbarBSesicaDhXt6ULmuuotBLCx92Qg+7Pwkm84vp60JL5RSJOM1wzRZfLUtXZ1aeir07pRvFG03HgYIwt9sst2HYdlC63KtKobQI3W18L6vtTQrq6V5VzdaoGoKeSheVMcxuZJ3wDnuPtmcvSNVh3XbVbvAaVuBzEggdDHXG1JxUXSX4DHdfLNRlaNKpmRTERqqkiF91FRR9X7ZPwwzzfDctS06xdjCqACzHooAkn8OcYxXBeMLSNas4OtiCig2Pe1MpJ2kmB69ManJ8by8u1WsprwQzCdNMTZKf3Adz9YiTyw+nKElwhZbl2wnIcERtetQCpI0d2QPeBYgQTBG1vPfF9HgdFmaFssD6vvET05CP+rwwM/HacPV2FWgz+tKVb1hhHgMF8EzGmmWqwkS7SbKW77Fj1AKjw25YotniEbn6y3/4co/Z/D8scV/Z6kEYhbhSRZdwD4Ysp8Xer/8AT0Wdf/y1D2dM+K2LsPELGLmDlH11FkK0imtvdP1mJJ+WGqHn/Abp+nz32oSm+Y1ilTXXToNARAAWoUyYAEC5OJjnjv7xP4GX/p6WJjzj0Rl7S+0X0d6ShNTNlMoReB+6Iv8ADAlP23pW1K6iLmxv+WFv/wDog/8AmMv/APpZX/2HGVqpyJi+Kx1pRwiEtNN2fUspxyhU9yqp8Jg/A4PjHxydMXv+GGmS7XQK2slNao8MdQ2ifunaetumK/5NcoT9i+D6eSBvbAGYq6qy01cKCDqbeIkwflj5/wC0nEHWs6amK2IUkwARNh0uYxqcnlGQF1VwGov2Z+8FWDG8aiBG5nHP+o/Ub9OvS2jouM78C+Le29FNRB1tuIFifP8AHGQ4l7YV64Kr3FJ2XeBPPfzwtr8NqJUenVXSyqXhhuNMiI6jF3BMrRZKrVWKFY0i15BHPmDpPxwZaz2gWkryd+zoDVx2oLIsswJMG0x57n0wHxSrTes7INIJkLEAdR8Zw79na3ZU/wBqqvTrGmWXmpDsFPUA3vfYzvheOHJUdtBsrFbjcBrN8N/TEVL5NlWqihfRp3tPX0gThlmMgAQY97SW9CJPxE/HF3DshMn7MA8rSAN/TF+eg02HNCPODYfgR64znkQr9oOHE5qswE94n4iVHmcVnJhQhf3lUg7R4T6csNHJo0KdQyWdQYJHLuyPCOXhhGa+pwzm0zG9v+cIpNozwdam0MTYSFmLzv6CJ+GLMxliEVgIXUxE2O4HnvfHOYJZmIMBipEXuBEnoR49cOqmbptTVXnSrAzzBkSJ66SPl0wHLIVG1YkZEEdwEm9yQOUTzJ57jfwxRoZ1YlVWDFl5Ewd7xNvXB2Yq6wulDfadl6X20gRf/DzTpXIY+8Pnt5dMOpikyZNItpYQUZXB2YSIEes+mKgTTdqbTpAgTexuCPA2PrgzhZXtSsSohvOOXlhdma5MTsNp6dPLAvcmjDN6aa8xUnmwSNyzGARgKSfeIAKkEiwnfbncA2x7QrSFRR3ixMnYbAfC/wAcUMCZMz717k2G8AG35zieWwFzAsYUFtUiTsYgmPlvjn6O0xKzeRv545pVC0XiFMC9z4/LBGczFN3eXI0iFEe9FvIAiZ6zPM40G+DFNTLSe6eXW/n/AJtitREeJv1EeHjIxfSLFIFidOki4ESL9fPFlPLO86lAIXwkwdhO+8x4RgynWGzUUodQUmRG/PvXafh/fHedS7x9oz5cviOmI4Kosq2x1ki2qTpMjw69Tit8z2k8rINI3aBGqdhtttfDxlSAeVK7EIuohdok897DrYemGjcZrJAZwws2lu8GaIDGd+sG1h0wkI0tOxE7CR09T4+GLWpmQGMWEkkGOcDoecDbnjKT9BSG+e9qM3Xs9VtEbL3QfOImNr44oe0GZRWpis4UqQLyOsX5HaPHATZSO9OowJmxDHkAd/THlekdLSIiRIvNthHPn64p+6zbUaXj371f4OX/AKeliYnHv3q/wcv/AE9LEwS5R7bUlbPZIOYRsrk1ZhyBU3xZxb2XSvQGYy0B6ZKV6fIkN+8UeI7xHnGGPtPwRK9ahrYj/wCUyoAHXspv4Yu4blmoh1R57qzO4AML5jHNq6lcdFIRvk+fZ3hT0XKVF7wI2MiDBBB5gi4OGns6Hq062VSAXE96wEMpP/tGNZnuC03ZajjdYibDeV8IuPC2KcxwqnS9yn3yQojcnpbywr1rX5DHTaYn4twnWTRrGWpA9nVVdJZjHcYdJv0vY40fDJWnTarqVlJUf6SxkwdiveGJUzYcHQQGRVYg7wIBAPPqRt3fDB2Zzau4JhgWUT9cBh70dJJ36XxBzbSRZLJleL5enUrK6OdVamUkjUAFeorWHUBbeLYWZyHokLRaXYaSVAKlWnzuCw6bY2i1LiJEHl1vG3lcYFbLdrAkWaJ5bTM8zt8cOp0LtsW8L4SEDLU1BaoQayh7oXvbn8MB52rT0JTCBSGEsBDRffxkkX6DD809etXnUG62t3eUgbQPPCnL5HtK9HtLXhtiQJABjnHznBjK+RZx4SKc3R7EVAFLB9RHI6VMH1thdQzANUqSCKqACJgtrBi+0SRhl7Q5sMCqg/s4UNBjSdRv1BYgT4YH4XwZ2VXPcam+rvbFTAj7p+RnDx4tkmrlgJ47kh3QBdAAkEkOFAmw2ksBtNr7YRrw3XV0gM030gGYEEDpsCLdDjTsUFGuxYs7RoJBXSH7zLHJljfmAeWEns/Vdu4CZmQRYkgg7zuDMf6jgptRA0nI64In7UNomdSokWKkQJm3M788c8Yyh7bUBIYK4AJ1MSokHlYC/QeYxosvTQNUqSpKatPhJHLaQSPg2MtxvMumYYN3oEJc+6Qe9POZPrHTAi9zsMltjRVWYyBYwbgrFwYIE8vUbbY5qIogkhZHUXF/j09BirLVNQMwSRGkzMki4/PD3JcDU0y2vRUphyQQCrKJEHytzggnphm/RIwcuCvgFJQ4qsJVm0WO55npAmTij2j9nzlqhQ+6wJRpsV5HzmZHIzgmnWAoUiBACsQByJvjQcTpJm+FU2Yw+XcLqiToe1/WPhhN3yr0q9P4WYfKGVFo0iJFrTufUgY8NJgoClhqDbGIA7oDXsDz8I3xw1TTKmIX5kGfXnvijsiRNzM28fHFK7OY8BUbgsBHPbw9bYKyhmWSVYRpsW5ibmwiemK0zqqAsBhEFWFpi5t5YsPFmY6VVVHuwLeHxwm6X8UHBxnkAIhi8WIPKNxAjzHhGKkriO6ACQQZ6byPHli16uprrDA7j7qmRHXb4YDqGx6m8x4zh6vkAXVf6wkAAC25Mbj/ADecWU6gcS4AAmTfVbl0PIEYFpuAvUKQfGfDlEmb4IqJoIk8iYv9aZEDYxynmMJ2Y67YMZViCbQFHPkJPpMWtj1QI1GxNhNzuu5JvadtjgXVG3r1F+Z+eLqKjkASDdrmTBsPu8+s4eqRj2rIcsHViTclr+d98SmG0P3hA68552588VvRIbrIm/K/Oecg4vqZ0lBIACqQTF4ixtA5x1wt2Y0/Hv3q/wAHL/7FLExOPfvV/g5f+npYmOoqajM5cF6bExGVyvxFGR5dPUYT5yvEEGCRBPSCLeRwfxUnXRAbSGy2VDE7R2XX0+eB/o6vT0mwJMTAm8k22HMY4NT7s6YcFtR9Ki8zEjzA2wHmc0OzDK12iNwbX1Hw3wTUoOtTRAnVKi14AhfEk3GEtSsXQJEMO6IECDqlSPO84RK2Mxtl8hpoDMKZIaCN5AuSP9RBt0xdQowrgQagQsSNmUMCP/SZHlGBeGI5RaQ1c9gSbWn547XMOEWCoMEKNiQurUD4228sCXIUXMJspAIBN7DaxBj5HocUjKAMezYaSAwvMknn94GZHScMc5TCSqqUYgMsmwYQxB6jw8sJqLstUgwAxIIItYAwB58/DCrIRjQrCbkbd7T9ZTEkW3EC2Etdwh1Qdd9wed/UGQPnzwySr2hZQAHBsLDVJHd9ALdCML8pVYsC47iqZtfzjzGCgMOr0krUafaoDoENuDZ+60j7tvU444aIRm3WGhpmAsNcc/I74qo1dan3hTYhtDWEmQxB+xIFh/bBGSf6pMN3iZ9yIm8CYNh5YcU5z9QvSq9qopooIQCNetw4E9IIa3QnrhTl+H9mrMhKtT7pRhDP2kBiANiL+nnhp7RV91VSD3WuIDAMX36qLT0OOEyIBlpAuSZ2NwBB3H9j5Ye6JbbZVWywOVrhR3yhkHcFSS0eYt5jCXPcFqV3RdS6tFIROysC1zEyt5w3q5htKaffcsCSdhDXPWRuD1GCMr2YzJRQojuNzO4EnqYk2wsZOORpJSEXD8qhcpSUNy1QZY3iASY6+OHdHL1BTdlAZezA0ETq1agWHkCZHQTywPRpGnVqNUACqWCabCwgR43EemDshxFkytVWgQyRPKQVjreT8MaTthiqjRnczl9FNUmdI387xhmjFMhmByZAR5grhLw6mZamxkox+Exbw540fGwEyr0R7wpsY8JUfjgy5X9hT+BgWqzLcyZ9esdMd1KjOTFlFjykz/lsVPAYbHkPkZPxj0wdUy6KhDbre/u8rGLicdBxAVR4tY3ER1g/3xzSpg72G+r/AIGOihmwiGB3vG258fwxbklm0S0EDfe9v7jyxuEY9FdYIUHUWMSdgVIMn5zgZbkyPLpA5fhgmtlNLDvAggEkAwJHPxm3njuioFMqyk3gQdpm/wAhgOjHVVdFINAl2MeSgSfIlvkMc1ah70rJBg9ALWnefXBFVlfSFF7TyX3uXnYGY2xQyai14kk32JJ5eO98LhGK+yXTvB6TO4mf7X/5x6tEEGDsAL2BPPyO2JUy8JPIyI5jxF/nghQDqJBI33kzaN52v43wWaiqoDzsfdHQ+M+E746r91SpliQeR3j/AA477EGxiNUbkkCB08Zx240oRvMmRMAwbqYHkcLSDRo+PfvV/g5f+npYmJx796v8HL/09LEx1jjziintqWloIymUNtz+zPwA3ny5A45zfEQ1FxUVRUUWYCA4PONhU6gWPK+/XFn01aJEScplhfl+xM+It+WA87RqOKhgFECEwZiLyeotjz9X7s6YfUsyfEG7RalT/wC0bnkRpMeuKdSVHQgRUkkifeBWQT97kfPHBypVGqppZEdNSEW71xP3ZkfDA7UyoSoCQQ0HnBBA/C1/HCcDj2hX7GpKtZ6Zg3AJJ/GbRyIwsOX109SKSVM+hU7jqCOWC6TCqBYlabawBzDGIHjMH44HGSamr3EqE0wZDSdMgjmCPPfCdjdBS9pVpqrByYgcoJEg+Isw9McNLlJEBCRqm0CFBI5SQJPj4Y6o5Jwykt3gFhZ5QFvyn/nHLZZlTQ494ATFhcGOhv8A4cFVbAAcQyxotrBY6SQHj631p+9cEeuOMudVKopBmYnbYGwnre2LeL50BnpDUKb3InwG/kRIjljnhNIMNRl/2khORGlhcddsN/YAzMu6UkKxoKAGR0KkTy1CQPIYGZGX9rBZUUKdJ5RJB5yTO/TBWYy61e5OntSxt9RlJAaJvMD4noMVHJ1cs702UQFAgHUXDT3r8pW/MCRgpgaFVPO9rCk2lw0ibWjnvE/HDrP8X1U6lIkAAsNeywpmRab2j/ThN9EVKkqe4xZRFyJFp9Z+GC1zRVtKd6AouBcpNiL2284w7SZKNgtHh9zVDd0OAGOomSBJ02BA2N99OOOC0GNdSD3mEvI+sWm3hMb4O4bxRKk0mQpTUSdMwWEBh4SQDPUY6qqiV9NOFOm5BJFmMR52PrgPKoKS5CKxp1E90AhpJO+gkKWHiO4wHgcAcSHY0a3aEMO00tLS2nUdLAx73un4jFlWo6aWYalZQon63/Mk/jicZpTl6kUrvTCmT/8Ac1AyJPIR8MBdDtciXO5qH2AYhT92CZ0g+EAYs9rq8VDBuyKpHhZpHgbz4jDKjwWpUpJU0doigr2Zu8G2sdRNjzG/jjMcUzOssHkMDZr22EEdLDyxWLTZCdrAFl+85Y2J2jwvbFuer6uYOozfEoAJIie6L2Jnex8uXXFebGtoS8ixPl/3xUgdZFdSWUsQZ28OXzxbSRlPaHygiPQ9V5Y9y9IzBIUWmOnjF/hiyhTjVDDmR0md72/74TI8VZyX1k6WhdN+QO0BRzuNvA45oUmmFMgkczuZMD8fXBVIB3VrSAJCwBqncee5jnPXHLuBYfbJsPAcvnGAzUUplpcKRu0G9zYG3wPxxaiXCtEgeYkzYxbDCnRKMuswZJDGbjS0Gbjp43wBQpd8SzCItaD188BZYdpFkAjQpm1xymMdPREwoi085A/vgms4up33BB2IHQ4Eo1SJO8ePLf8At+GC0wM5FNi1wN79Bfb/AJ8cdBP2bACLMR0sDP8Anli2rUgyBpECQAfiT42O2BqjNBJ1RDXvffb43wRTSce/er/By/8AT0sTE49+9X+Dl/6eliY6hxp7RZjTUoiGJOVynu9BSPrPP0xXwricO0WWoukrM7g3npc4YcX0GA1nXKZVkboeyM25g7YQQidmVPvnQwFxO+odJU7eB8sefq/dnTD6jThxk1qLD36aEi09w6j8gfjirJZoq1SnVKsGMhvQRM8iIB5c9xivh6k1NaGdCgk9RIUn4HA2Yy8ZiopeVpzB6jcAgWAuPjiTyUHFfMlavaIIVUVio21SR163wXSoly5XvFEUG9rwAPMNM4DopRZSWJBL0lGkiChFwR5Tgni6dgrtTNqrsAFtpvM+R7vxwKMV5TWRV0koUkn7RhpQDnMyZ8Biqs0rTDNHvGSDpIIYGLbgkj1GCMywd6Dosg6FdRaSoUgeUt8sC5+tNCqjE7lgPHUdJB8djHjgpZM2DZbKH9pqXUXWFZRMRpIg8jeI8SMd5XKvSp06ii+li43gyoE+BVh8fLA+U4nohZjSE2+1qWT/AMeGJR4jUpNT1KBTq0xBm1270eRCgztjO8mCKClHLkHSRpBNobx8Dy8jjQcUro6UWefcdDG8GCJ8Ab4zWd4gakIWYEwpMBu6ot67Xwz4pTZKApsAWU9QAY3k/Z0wcFdWBmTzBAZwmyRB5ETAJ8xPww1yNIJ2Z3kqxgn3WJGk+qzOE2fLQ7FSO0KmPAE7D1BwX7PZtijK1wRp2uNIN49fji0uCEORurOUgU0Vqnf7Qe81mOk9TMb+G+BH4G1SoHBMNDuQQu7qG0g7xqBN/wAsXJWZIZ41KQCBcEaRJB2jw6nzxWc+wgKpOmZ3JIMWI6DwxO3ZWl2GcRybqgB3YMaZt3GJVQd9wFk+eBatA1W7NdlBMTaev5Y4qVTVKhDJUKVG27AEHw0/MYsyWdWjUeTqEET5f8jAylgPY44JmSqKCI0MR8cY322yapXfSJFQa/iTPznGi4fmWZjNtY1KNtj+WFHt7QjS5XkRJ36qV+J+GG0l8ieqviZBFJuTuPgNhPwwWCRbkYHLTa0g78z8cU2QgASO78SBfyn++CXo6dMgd4sJm/dILSOQx02cpKdTSQRBIIABG/ny+eLUzPeLaF0kkwFj0UCb89scdlaSR4c9/wAsX6GcbG43Cz5x5HfGTGiCpUKtKSDaPh8MdSSNXjuGUmYi4mZ3vGCkMHvCIER5bemOapBAMEEnYAeo/thcdhRTmcyTFm7o2nqLx64GfPksYvtytcDcdcMvoy2PWQOnS0dOvhik5VTGlSCZvPS02HW2GVBYPUBYAnc/GPPHq0PKI3ne344vWlNInYqQJBiZmLc9jJ52wvF7XifhAO3hjUAOFaQ2wmPOPy8MVZt9MkkGQd9ue344rFC4APL4H1xXUoypMmIMHf5dJwKEZrePfvV/g5f+npYmJx796v8ABy/+xSxMdI414/nUR0DLJOTyZB5g9mf7T8MUUzSc0zpKsdOoAQp0SJHTUJFuYwxz2VSrmKNN2Ck5PLaWIsD2YuecWHlfC404ZKbQpRmU/wCrVtI8dvPHn6uJs6ocIM4zwc5Y1TSB0VFgA7qZBjxggRiniFUMlJwsNpAqMB7wUgA+N9/IY8rZ13rHcqAC0bWEHytbA/D6coDc0/cLfZJ5kdJi/hia6sb+jygkTb65tyhYYEdN4jxxfxik5XQLle9J5rzI6m48r4ZcTqo8FRE6SwG2siPgbfHGc4nxg03Khi4hb9JUal89h/5fHGWQhOXqMtY02E6WMr1IBFiLXixxKrnUwWpqVWJQW2Ylt52iN8V5piTqQyDp1X7wOnUD4iJOBB2ZKs0wT3gfdY3gmD0t0thkBnmZ4ey1XUSFJQKXaxJgm/mBfpfDKnlTpFKrKuggARp1HSCJnawvzAGKOMcXtTUCQliSBqAIAAJ56YBHTDKtxfWtSABKqI5BxBkeFibWE4ErCmDvk9Nam1M7hLcw2zL6EHBXtBnlanXURDCCeUrKk+thgRDpRXCkModjO53hvicLM9V1LVKH6pmeR7SmJt1H440c8iy4YdwrgJzNMKKsZhQIDe60CwB5G3ljvhvBSKi6i6CWUvAEFSO0UyT0iMCZTO1FdDSMVBsYHe3sRsZv8sa3gmcWp2lOoCEqAMRzViLkdLycBuSMlF5Qk4lw4hdZcdmbGPqlj3dzN4+WBPor0nm62JnmVuC3h1w64sJqKjAHs1CPOzEExPp6xhdw1VqGGLBo0gQIvAvfYi48gOeMpehoO4Tk1SjVrmQUAFKIktMi28Wv4E4UZYKtSWAf3wR1Penfzthtm1DqNJUNrZAxn3YAgdbAHbCCm/7d12IYj5wR4TG+GF7HH0hf2LRD9oQL20x7scoIPxwm4zm+17RSNSLqGkaTJBbvLzDiSCOYwVxFCpWp2WqkGGkzHeDef1gLcjePDL8TyjRrWe87GROwJkyYk9cUh6Sm+i1MjFhB2MHdbSIH5eOB6zCyrIN+oi+0dIwdWzJgEy1lPQyRy8Y5XBxQym4Bm0mZDCBz+d5j44e/STR1RXUop2mJmIneZ5+XjjwUkUCWLe93WNthtcc8B1qzLDqRtf1Ec7RtiwVA+ksIERI6co2G4+XPDq0aLLss0kjSqkxABM28T1PnivtBuRBEzNvgceOD6jmINvEcumOcwysN2JtcgbiLdcZDFi5gGLx6XGJVrXBi23OY3PxwOKkX/I7+nh6YvrZ06dIAtJ8RbY+HPA7J9hGsESWNo1WtN4+OB2kTcbxEfgccpPWQYna0bb/58MelyTLXtG0A+OAkEqdxpBYnHdWqAp0mwBtG1v8ABjxssWMgx6/Kf8OA8wFMkknSCN/AxHgDh6QKNlx796v8HL/09LExOP8A71f4OX/2KWJi4w149SmtRgw30TKgDr+yOFlLNF6jFydfdi2zyBfra/ph3xWl2jil9rI5VhNoZadmn5HqDgCnktdB6jkh6bxp2BEBZMc5G/jjz9X7M6ocHWXzDUcwpXvGCWAFipNwR9kj4W2xMsQpCpJQ6h6T+UYZcNzoR9RpghqLRsTIMxPI8vI9MC5Wkgp05PfpvE8mBvJ8QQR6+WItlClSCzDUDpIdSOZUAafKJwizfCwz1CWggK43IbULD0thhny1JaFQgQWaYNydIBBjnzvyjE4Bw9WzKKzmHCIR0PUHrMfhh0YH4fXipTJE2gjoQSLddgPXAhUxIP1DNrEgnb44LanBIm4UkHnveB1tzxfnOE1XpGuoLJ3gzLErHdAZdwI5+hxkwMVZplBkLsRbewIBib3Inng2nmy7GoRZWHdGygQPhuT/AKsV5vJgdoC0ANTWDMkFZJHjIxRky3bEAWYsCRygR/fbww/KEumjR8Vz1GEVhUMJG+51SRO+iI+Jwo4mU7Co6LvTHa3vIqoQR5gx/wCXBPHqDns6jmQwMECBPNfMR8CMC0aOsERM2I5R4+G2BFVkzA8nTesyikJKqLTFxqMed8P+H5uFLHewPXafmJxnKVd6ahgQpbUs9DOnbrFsPUoNpNQQylxHSACACOW1saTBBFvGm1Vm3ipoOq+xXp+WC8i60ChYqwhjETIVbKfjI/4xX7QUzTRFdwWRlpgx9VjrDeW/lGDuGZWk2WZyYNMuZ3JGk6Z8ZUQR1wng4h4fxEEpy3MEixMA/Ef264Gr5ntHcgA94sGG8ExHiCIwfxLJolGpVp3UG6xtqG45QCB8RhbwgCBzGn44d1W4RXdM1NLNiKCEd1Ug/wDVPy3wkzVWoXqKhI7zwOYBgN/1RfqPPDH6IUSk5+vJ8hP5AHC3h2aDVVYmzBj8pxNYTaGfJX7R8OTsKFZAFKkU6qjbaUbff6p/8uMxRzDatUT4kEgiSCpg7H++NPm8yHymanmylQf9QI/DCzhOT7Rqanu9oRaD3RPn0xaEvi76JThcsCqu6idK2Wblp8rRy6YqmZjfbTaD0j8NsaL2n9nlontkB7ImImWVv7gxY4B9m/Zg5tyoYKxIImdz9Uk9YIB5YopJqyTi7oWdjUWxVlJWTYWievjAt1xKZYnvAAwI3sSOmx/4O2Os1mXDtTZWUoWUK1ysH3fkfji2R2lmm+oE7MAAd+s938cUAWtlG0gggQB8wZjxF5HjgLNU9JE3B5C9xE3HX5Y6rVYcMD3IBFwYG5HSZP54szlEAagsTsAxIUnry+GAA8p1DpB02AIkW8b9SDbHKVogEEjyPmb49oV00QeZ59Rzt628cWkao1MIjmTFttpwGA7edNojc7SR/by88B18kbkEbEnwtgqjXnuEASem3re3549apAZTzB8h/wA41sZGg49+9X+Dl/8AYpYmJx796v8ABy/9PSxMdJh5xGqUzFKpAITJ5UkHYjsjIPhGLcitM1QImk7CxPJgIB8bgeYGF3tCk5jL3g/RMpbkRov8icLKkq7U191Ry8yZ84gemPO1Vc2dcPqhxTpmm5Vu8F1rBFoEg+YgG/XywLU4rLKgINSbiLyDuY6g7+Aw39m86z1KbOAVXUrObTOyn7R3vve+Kcxw+mjFllmDACe6IINoFzEgegxHCeR+RXXos7qCB2faSyzcESCfxwPl1ZHplZLhlJgTY7f9/DGly2YWqlWqCoNOHAAHeE98SeeE/EctVNNKqluz1CZJkMJAEdDI+GGTAwbi1OmgpMoKlqR1AHdtbJMnmQRhlwPiWgkI0d4Bh9V0sSCOYKmPMYHNINTEiVXUskSNjbyJg4W5WoAFlpbSrGd790/hGNyNwNfan2eWizO2o0nI7NlNmF7E7hhIHlcYS0xqUhSAZYg89xYkbmQD6nGwymfGYyj0Klw4JpE/aXaPGRHr44yvYpTQqbOCCpB95XkmepWInqDh4vFE2sjB6Jr5eVIlGDMGiJKlWNurAY5Sl2dFiWAZRF7iATeRfnERsfDFlPLNWp1KIYBmbuz3ZJYAgk7Ab4Fz/D66UKz7im4VtjAIj1E28/PG7A+ADMU9QUgEKzI02gFjPx9OeNHnaWinTC2Tuk+RIsT0DAkeBws4blBXOmo+iANDHbusYHgAIjDOtQqJRZXGoITJBB7oAIPiADOBPLoMVSKuKZdqpaqp+ulPT4aJ1eQ70+mOeHITRdBzIg+RLKfWMW0aGqmYJBHfPesRYG32gJOBUqdmdBGmSCpPMyALeuBWEEEr5lq+YZACadQKsgxdVG3qs/8AfE0/swecQfQ3Phc4sol0qoWs6N3haQV3+eDssQ6g7GprJEfen4bfDCykMonvGuKBKSAyV0xPQsp2ny+YxnKQUBVJ7uk3Fu6Nt+fUcoxdxjNCqSkGVMAeoMx5AfHFHA6JGbMxpVWLSdUFVvHQsxG3L4YslSIt/IZZzJDsYAJHdnyF+ficWZGjodGjcfPC5K+pqhRu7UJIUCwWTaD7sf2xbxTiMaAphUi+0wb38fywiT4QVJVZd7SZ0mhTpgwXefhufDffE4dnWpsHprrSiFZxz0DSSfMCD4Y6GXSv26mdVOkFQzBVzfUPENHoDgf2cpMuUzNSe+da6TaxW3xAN/jiixGhO7FXtFXFbMVHU2ZmIvymfnP44AyrAd4Cwt18xHTn64vhYUizPJufdXziCfHHFbLKEFiwPVomALi3jzOKpkaOFpwFJEjUbxva/wAbTjX5LJU3yhMaVXUwI21rJFj9XlB3B8MAjLpWydJJI0hm7pE8lIHU2BifqjBL1KVLJuh1BTTjfvBywv5kC8+OFbuh1GrMcjSQYB0mSOW+2CHzDA6QADyjcCQQB4DA2cYDUVJJEkMuxA38jzjBGSzQiW+qSV8dpHjihNFqUvevOkWgwZvIM/5bF9A047SAFCkEEEk91pKzYSYgYDrVNUMLwdyN42k369eWOvowZakFzIOmYtAvIn0GMNVGm49+9X+Dl/6eliYnHv3q/wAHL/7FLEx0AHvF6c1KMqGH0bKkg84pbTy6+hxRluH06dcGozVU90kWEaov1aCLbWPXBfEqJdkUAknKZUj0pST4kWMYB4IodWBWSTCiSpk3nzBAtEfHHm6v3Z1Q+qGB7TLZiHukaRpgAKYtawO3nbfFXHaVNcl2tIEFaqA7z75k7+6RBjaR0xZmuJuECvMrKybGIupHUbjHWZrUqiIjABSV1qCYdftDmpBO35YklWR7M5k83UVGQgBQ5BIF2AN/S22H/BuNh0elU92tOn7rR3fwHrhDl64OuLywHxIBxTQJ1ooMhSSSNrdPzw7Vox9A4BlVaj2AjvLaQCJ8QdxjFcf4WKVRP2ZpkKVcTI1hiyx90gmPLDfg3GezIboCfgcW8dzC18wUNtSh0b5/Iz8cKk1kIs4tpoihGqO8VIiQ3dYiOa3wlpN2rOJG4dNtoJK+R+RAxfx3v6VkFl1W5wenIi24wNlUh3qAEAMAOsxPwjkMWSwSfIVmqNXWqoVHeJOpgCZZAsT0MGeXlhrWzOjXS1SrUmDCZgkiZ6mb+mBfaD2bbsFzF4UgVFn3dUaWHg1vI4UQVCsT71O3nqI+NjhasKdWEZB2FISshiTfxP4HD/gueYOtgChaQb7beZAkHqBhLw8k0qaD3rt6A/nGDOF0y1dvEMfIx+eE7tj9BD1lWu0KAGVgFi094D8beEYo4/mj2VKodbEQjGBCmIF94IAjBXE9NmWxWBGxBiNVt+WJwqsxo1E7LWgdKhMidjJI5i4M4ykuTbRK7liXeNTRcCJjr440/EoUisAYCoCvXVsfK0fDCSrl9VRl+yBygwZMx8MafPha1FF1QQNJ66ZgHzn44zyzcIy9bhqMj6QynUChvJE3U8tobb8cRuBPU0tRJlRFaACTJEMR8iR1v1xfUzBIdQxIDRbcTZQfGAR1wz4HUNJe0URBZXkxuLGOgIF8O21kRpGS45kPo76VqGozCAw2tvPhI58j4YXVqZdA8zpaI8DALHlY/jg3N1WYw6xVDFtNgdR5W6jkLRjRZThNFaHeRWZ6bMPtLKkERzuIgjnh3KiSjZjsjxDXUqXbvlQbgDvNyBF+WHHFMs2XYKj/ALOqhBlTuCQyyBykc9owVkeEUalZgqhYpQh2lkEozDqSL+fhgf2l4g4y9HUukMzMs3uQoP4YzlbpBcWkLMvkhIMd2LEER+E4d5nKI+UQElSlQNI3iDI8jbCjhufBDWmYM+AkEEcjzxdnKrCmizGqYHgNz/bGd2NGqHvsrTFVa8LcKdE76pPwkxOAKfBBU0jMHSjnQVFjyhr8wW+NsX+zjqiEEwG7oN9zfl0A+eEmcz9atWqaizspIHgFMC/Mc/nho2LNpAFbhIpAXDBrahPvCReTGkyPicDmGJBOkqJFhcyO767f4cd5fOO0IRYSdtjYEeAMfPAeYQhyQpYGIksI8LHritZySf4DlpAtKwqQYk7EjaDcknwnltjurnCqdyFAB7wEs0ruT08Bt4nHuTywY90wN7zH/u338sL8+rEGBsJjmOc+IvgcsBsuPfvV/g5f+npYmJx/96v8HL/7FLEx0mH+dzrU8xQIYhRlMsT0vRINvECJwLwZh26FTM3n1tjvjNINVRCLNkctB8RSJHrvhR7POaZpEmZtN/hfpjg1MzZ0w+p9D43wdcylu60XPXp6jGPzmSdaTUQrFlI0xvI1WG8zIGNzkczy6jBD8Op1QSbNG/h+eOdJplLwfIKVErl6jXkMqnlBJMzN/wDkY7apoTeWbTpn/SGj+2H1SFr10rDtUatT1kzJUjumeu1+eE3HOGqKtULUhaIBQROxAGqPATPgMWvOQVg9q5gaGYTp0sDHj0wQrufohifqkzdRuurxiRGxx1kqoEEAFAoJG/O9vG3xwBSFTuGml3YwnWBK6fl8SDhE8UFos9oUCsgJB0PtaQJaPS/yx5TJCuCJAYHnEEQccUVBpftl1VKlgGBDKwqH1tBt6YIzOYKBVIIDIQxJvuAAfhPgcUTxQtZs06cSBovSYd16BBHlMH8DjIcOdQyyCVKaGBuRvMeRvguvxFjXRktFO4J7plYt49fTC+iDpB8Z8OWEqrNeTvK5i7gfUpkchzUC/TmcNFoVKPf5ETy92FM+V48IwhyoOtgSZYabxYgz+VvPGp4BR7cikzBRBCk8yCWg/dIlcNOkgRyJHzTMxkzJkeMm4w59nMyUrAHZoEeYMYBzfDDRc6kI0MWI6AA2/GOuO8gQtPLtMOCoI6gGfkB88IqawOF8Uodnr0hYBPeM6oYrPKI6X/HBXBcolSpWpEk6wAH+srRYjyOATm3q0aZcd0ygjnDLc+ZBHrizgFY08yoIMu0DrEyD6gD44D5CuAVUv2gUQsKxDDUXveNyZEHpA2wFm6zsiurhR2hLFtjNonmxE/5fDLPcTFF3pae/UeooMEqELSBO3w547o01dHpOoK6SAp5ahZl6EEAz54ftWT6M3xgVKlYV2QhIFPWFYhjAHegQHAiRawGPeF5t5IcyypEzyFvIjxww4Rx8UjVydcMFcdmbTpIshmx1K0EHfCQ5xUzDUXVQANFQmZPIkepkjFKsksOxxlc5ocsLgjlttb0m/pgjiIqZjJMigE0iKgH1tI9+OpAv6HCvKZ2VNEqdSmZIhrQGUxaBIjbyxosi3ZXQFmCP3ftNEwvjBIjnHjhKqRXdcTI8Jy41ACF5kcpsCZxpOJ8JRC6FmJ0iDA0wdiIvI2jxxk2pE1BoNiQY+6enlYY0OezIempJhSok7yVPT7Nt+uC8NInFLbkJy9GQiEwQog9Xv8dgPXCfh6rTAZmaW1GQNgTcwd+Yt4YOTNlImJUQP9PdJPieU/lgzJFCFDoH7Nu+YsQ0yBy9eRnDITky2aod41Kblkk8usnqR/2wvp0qg2MK8SDsRuDflvfzw7oUkpOdRYAnu2XlaYI7w8PEYso5NRf6jHTEqRfvQALqRY9LHFN/ptop4c0sFI081gxc+6VI2M/li3i+oCXA1AEMfdIN4kQO91jHlcVEb3bdCFkE7eV/C+LaoGk7XmwjUxNo5xEbb+c4PZqH3Hv3q/wcv/sUsTHnHv3q/wAHL/09LHuOkQdcYzBWtRiP/pcpNrx2fL4fLxwlpUSlMKZOlu42nuvJMkHcXiB540HEctqqU4WWOUygHW1Im2AmAOWIexpWG8xdoH3ZHzx5+q3+4zqh9R9wDiOpEJsRY+R/5wbTzX7InVpIIg+PL0nGSyOd0vU1tpIA0rFnQse8D1BnBv8A4ifo1QqYNNpB8jN56i2JyWbGXgL7TqrGqQSoZKZ9Qx7vpt8MJVYLWDN7lRNzz7pW/L6v44JGaNanWD6tJQERuO9y8JxTRyOunQG+iVby1MfjBwfRjrIVii1ZU6Sqw0TK6ROkc4I/HAXCc8SitsFrMTyF6bR8xbHdGkwrOiBgCFVfEhYtPjF8V8MQ9m6x3jUUGOsOpm3dMmCOZw3TFYbVz75jMU6oU6gmpgNgFMu9ufPrY4q4vm3rFqhgayTY+7tpBHXf44o4fUqUXV06ESRaJ29QTIxdnKRKMoB7wt/nhgpIVl3G3DV6emNLU6c+arBA9d/LFWazP7K0DTPhvA25+OPcvliadwRpUXPIi+/xMeJx7QyHaEJBYOT5XuNuU/LBdJG5ZTlVbVqQAne/+kW8Thll87UZlb3SJ0nSBcAco/G5mcd8RyRydWlrAIchrdCCB/bF/AuGPWYkIdCM4vN2ggHzsR8MTbTVh44LcpmqlSrqqsSzAIfET+POfDGezMr2ekkaCQD1ksI+RxpKgZmNT/8AGySY3FrnCjP98sBaSpJ8mq/Ec8LB0xnk4yVVlmRAQgjoe9qgePXDH2eqscyGJMnnhYrLomZAReR1DYyfMHlgnhzOHTTyJPrtGHazkVPA/wCMcMWrDrqNVqiHSDZpEMI5Gwv4nAn0nRSqEDWezCg7gQSeQ3EmcPOG1wHBPvCm9jvc8vI4V8RrGk79mh71UMLWBli3oWticWwtIxOaylQtrZZf35nflqMeI5c8L83lCXJIntIEwDfnJ8bW88bvPcPLUTmQCAG0ql5CliO6fXbyOMgeE9pWaPdud+fIjyJII5T5YtF9kZrIxz+XNDMUWLBu3WbSO8AFbUOupQZ54IFQF1YGGVSuoEAERII6kGRq6qMCcQzOulSAUzSeCSJaADqAPQkT5+uAM0exDkAkAd3zI7wt9UGfjg8gG+TzrCrqMCZkFQVncgjqcMqWZU0yvZyUIcEmIUgAqfu6ob0wl4bQ10nqq8gLOiOYKkgnyP49cGU1RtWssBzjzMkg7jYWjG7GvB7x5Ropts7lacbzCksRzAmB6jAGV4kW0KAyydJP2oB0z4T054pzNRtSAtrIFzFwATcA3UER8L4BzuX0MygsCSHBnmbm8THheMMl0ybecDdc8NCipBEtJI1AWU97wExbrgrM16QpBlncd4EaQbAmBduWx/LGdr0GSdaa1mdYvYxuREf8c8U0c2FV0Fpvoe6HlKke6cNtsylQwqZCsXYtBWY1ySDN1EncHxnHdDhwqISVB/ZsFqA+61xINrCYg88X8GqPUp6GDaAwbTstj73kCeUjwwZxXLqKT2069Xf+y32mVeux5X8cK2ymD3j371f4OX/p6WJice/er/By/wDT0sTHaQF/FOPVatKj2nZsURFVuypagoUALqCaiB0JwoOZPRP5afpx7iYxjzt/u0/5dP8ATifSTtpT+Wn6ce4mMY8GYP2U/lp+nE+kn7Kfy0/Tj3ExjHn0k/ZT+Wn6cT6Qfsp/LT9OJiYASfSPu0/5dP8ATifST9lP5afpx7iYIDz6Qfsp/LT9OIuYI2VB/wDzT9OPcTAMeNmSd1Q+dNP046GcYbBf+hP04mJgmPBmj0S/3E/Tjz6Qfsp/LT9OJiYBidv92n/Lp/px6Myfsp/LT9OJiYJifSz0T/oT9OPTnW+7/wBCfliYmAYgzjbQv/Qn5Y5+kfdp/wAun+nExMEJO3+7T/l0/wBOPO2+7T/l0/04mJjAPRXgQFpgdOzp/pxBmD9lP5afpxMTGMedt92n/Lp/pxDW+7T/AJdP9OJiYxidv92n/Lp7dPdx52v3Kf8AKp/pxMTGMeit92n/AC6f6cenMnon8tP049xMYJ1xXjlZ6hJYTpQWVBZUUAQBGwGJiYmMA//Z">
            <a:extLst>
              <a:ext uri="{FF2B5EF4-FFF2-40B4-BE49-F238E27FC236}">
                <a16:creationId xmlns:a16="http://schemas.microsoft.com/office/drawing/2014/main" id="{8A1C827A-E757-476C-BBD5-1D2485D4284A}"/>
              </a:ext>
            </a:extLst>
          </p:cNvPr>
          <p:cNvSpPr>
            <a:spLocks noChangeAspect="1" noChangeArrowheads="1"/>
          </p:cNvSpPr>
          <p:nvPr/>
        </p:nvSpPr>
        <p:spPr bwMode="auto">
          <a:xfrm>
            <a:off x="0"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7422" name="AutoShape 25" descr="data:image/jpeg;base64,/9j/4AAQSkZJRgABAQAAAQABAAD/2wCEAAkGBhQSERQUExQWFRUVGRsaGRcYGRkcGBoZHhsaHhsaGxwcHSYgHxkjICAcHy8gIycpLCwuGx8xNTAqNSYsLCkBCQoKDgwOGg8PGiwkHyQsLCwsLCwsLCwsLCwsLCwsLCwsLCksLCwsLCwsLCwsLCwsLCksLCwsKSksLCwsLCwsLP/AABEIAMMBAwMBIgACEQEDEQH/xAAbAAACAwEBAQAAAAAAAAAAAAAEBQADBgIBB//EAEcQAAIBAgQDBQQHBwMCBAcBAAECEQMhAAQSMQVBURMiYXGBBjKRoRRCUmKx0dIjM3OTtMHwcrPhkvEVgqKyFiQ0Q1N0gwf/xAAZAQADAQEBAAAAAAAAAAAAAAABAgMABAX/xAAnEQACAgEFAAIBBAMAAAAAAAAAAQIRIQMSMUFRIjJhBBNCcRSRof/aAAwDAQACEQMRAD8AszeUSaShUUDLZYwqIJLU5Ynu3JPM4p+gr/ip+nBuZHep/wD62V/2scAY9LShFwVo4NSclJ0wX6Av+Kn6ce/QF/xU/TgqMSMU2Q8Qm+XrBfoC/wCBP049+gL0/wDSv6cFRiExgOMF0jKU/WCjIL0+Sfpx79AXp8l/TgsrFjiBcbZDxB3S9YL/AOHL0+S/px7/AOHJ0+S/pxd2637y2MG4sennhBxn20p0SyKNTiRNtIMWM874WX7ceUgpzfDY6/8ADk6fJf04XcTz2Wy5io3eidIVS0dfd2xkcx7ZZioyQ2gAAEDZjzJ8+mEIzLF9TksZAYkkmNufqMc8tSH8YorGE+2aji3tXpdlpIIEXZVmfhtt8MDUfaGqUYSmpRIOhLjn9XcAz6HCjjNMrXdIuGOPMrXKVFI3Fx+XlEjHM5WWSocUfahyCoVWaCdRVBsPdgL4G/jiUvamovvKr3FtKC0EnZfEfDASUVSqzJ+7sR4DvAg+I/tjlqYKAWlmMeQhfjgbjDX/AOMlDITTBGjvqAglj9ZTp2jkeuCMh7TrUriVC0jAghTHUyFxmaigtYRzJPIf5FsUO5Gwgrht18Ar8n0leIZZ66U0YAS+uVUAgLYyV649bimVFfRI0hTLQmnV3SDMbQSPPGOoqr0Gqe6ymCdwFYSCR0lWwNRyxlg5g6SR5xIHkeR8cFa34Qrg/WbetxPKrTUlxrGglQq96wLJOmAbm/K2K6HEaNXMU0QwgjVKoCzExF1sFFyeuMdmKXfdQQf2hsDsb7/I+mDKNWaYAAHZajJ3KsACCOYkz4ScI9Zc0v8AQdr9Z9HGRy5YKIZuihTA6kgQPXHmc4Knu04DkSJVSPMiJjx88fOcpxmrS9yoVvOgbarBSesicaDhXt6ULmuuotBLCx92Qg+7Pwkm84vp60JL5RSJOM1wzRZfLUtXZ1aeir07pRvFG03HgYIwt9sst2HYdlC63KtKobQI3W18L6vtTQrq6V5VzdaoGoKeSheVMcxuZJ3wDnuPtmcvSNVh3XbVbvAaVuBzEggdDHXG1JxUXSX4DHdfLNRlaNKpmRTERqqkiF91FRR9X7ZPwwzzfDctS06xdjCqACzHooAkn8OcYxXBeMLSNas4OtiCig2Pe1MpJ2kmB69ManJ8by8u1WsprwQzCdNMTZKf3Adz9YiTyw+nKElwhZbl2wnIcERtetQCpI0d2QPeBYgQTBG1vPfF9HgdFmaFssD6vvET05CP+rwwM/HacPV2FWgz+tKVb1hhHgMF8EzGmmWqwkS7SbKW77Fj1AKjw25YotniEbn6y3/4co/Z/D8scV/Z6kEYhbhSRZdwD4Ysp8Xer/8AT0Wdf/y1D2dM+K2LsPELGLmDlH11FkK0imtvdP1mJJ+WGqHn/Abp+nz32oSm+Y1ilTXXToNARAAWoUyYAEC5OJjnjv7xP4GX/p6WJjzj0Rl7S+0X0d6ShNTNlMoReB+6Iv8ADAlP23pW1K6iLmxv+WFv/wDog/8AmMv/APpZX/2HGVqpyJi+Kx1pRwiEtNN2fUspxyhU9yqp8Jg/A4PjHxydMXv+GGmS7XQK2slNao8MdQ2ifunaetumK/5NcoT9i+D6eSBvbAGYq6qy01cKCDqbeIkwflj5/wC0nEHWs6amK2IUkwARNh0uYxqcnlGQF1VwGov2Z+8FWDG8aiBG5nHP+o/Ub9OvS2jouM78C+Le29FNRB1tuIFifP8AHGQ4l7YV64Kr3FJ2XeBPPfzwtr8NqJUenVXSyqXhhuNMiI6jF3BMrRZKrVWKFY0i15BHPmDpPxwZaz2gWkryd+zoDVx2oLIsswJMG0x57n0wHxSrTes7INIJkLEAdR8Zw79na3ZU/wBqqvTrGmWXmpDsFPUA3vfYzvheOHJUdtBsrFbjcBrN8N/TEVL5NlWqihfRp3tPX0gThlmMgAQY97SW9CJPxE/HF3DshMn7MA8rSAN/TF+eg02HNCPODYfgR64znkQr9oOHE5qswE94n4iVHmcVnJhQhf3lUg7R4T6csNHJo0KdQyWdQYJHLuyPCOXhhGa+pwzm0zG9v+cIpNozwdam0MTYSFmLzv6CJ+GLMxliEVgIXUxE2O4HnvfHOYJZmIMBipEXuBEnoR49cOqmbptTVXnSrAzzBkSJ66SPl0wHLIVG1YkZEEdwEm9yQOUTzJ57jfwxRoZ1YlVWDFl5Ewd7xNvXB2Yq6wulDfadl6X20gRf/DzTpXIY+8Pnt5dMOpikyZNItpYQUZXB2YSIEes+mKgTTdqbTpAgTexuCPA2PrgzhZXtSsSohvOOXlhdma5MTsNp6dPLAvcmjDN6aa8xUnmwSNyzGARgKSfeIAKkEiwnfbncA2x7QrSFRR3ixMnYbAfC/wAcUMCZMz717k2G8AG35zieWwFzAsYUFtUiTsYgmPlvjn6O0xKzeRv545pVC0XiFMC9z4/LBGczFN3eXI0iFEe9FvIAiZ6zPM40G+DFNTLSe6eXW/n/AJtitREeJv1EeHjIxfSLFIFidOki4ESL9fPFlPLO86lAIXwkwdhO+8x4RgynWGzUUodQUmRG/PvXafh/fHedS7x9oz5cviOmI4Kosq2x1ki2qTpMjw69Tit8z2k8rINI3aBGqdhtttfDxlSAeVK7EIuohdok897DrYemGjcZrJAZwws2lu8GaIDGd+sG1h0wkI0tOxE7CR09T4+GLWpmQGMWEkkGOcDoecDbnjKT9BSG+e9qM3Xs9VtEbL3QfOImNr44oe0GZRWpis4UqQLyOsX5HaPHATZSO9OowJmxDHkAd/THlekdLSIiRIvNthHPn64p+6zbUaXj371f4OX/AKeliYnHv3q/wcv/AE9LEwS5R7bUlbPZIOYRsrk1ZhyBU3xZxb2XSvQGYy0B6ZKV6fIkN+8UeI7xHnGGPtPwRK9ahrYj/wCUyoAHXspv4Yu4blmoh1R57qzO4AML5jHNq6lcdFIRvk+fZ3hT0XKVF7wI2MiDBBB5gi4OGns6Hq062VSAXE96wEMpP/tGNZnuC03ZajjdYibDeV8IuPC2KcxwqnS9yn3yQojcnpbywr1rX5DHTaYn4twnWTRrGWpA9nVVdJZjHcYdJv0vY40fDJWnTarqVlJUf6SxkwdiveGJUzYcHQQGRVYg7wIBAPPqRt3fDB2Zzau4JhgWUT9cBh70dJJ36XxBzbSRZLJleL5enUrK6OdVamUkjUAFeorWHUBbeLYWZyHokLRaXYaSVAKlWnzuCw6bY2i1LiJEHl1vG3lcYFbLdrAkWaJ5bTM8zt8cOp0LtsW8L4SEDLU1BaoQayh7oXvbn8MB52rT0JTCBSGEsBDRffxkkX6DD809etXnUG62t3eUgbQPPCnL5HtK9HtLXhtiQJABjnHznBjK+RZx4SKc3R7EVAFLB9RHI6VMH1thdQzANUqSCKqACJgtrBi+0SRhl7Q5sMCqg/s4UNBjSdRv1BYgT4YH4XwZ2VXPcam+rvbFTAj7p+RnDx4tkmrlgJ47kh3QBdAAkEkOFAmw2ksBtNr7YRrw3XV0gM030gGYEEDpsCLdDjTsUFGuxYs7RoJBXSH7zLHJljfmAeWEns/Vdu4CZmQRYkgg7zuDMf6jgptRA0nI64In7UNomdSokWKkQJm3M788c8Yyh7bUBIYK4AJ1MSokHlYC/QeYxosvTQNUqSpKatPhJHLaQSPg2MtxvMumYYN3oEJc+6Qe9POZPrHTAi9zsMltjRVWYyBYwbgrFwYIE8vUbbY5qIogkhZHUXF/j09BirLVNQMwSRGkzMki4/PD3JcDU0y2vRUphyQQCrKJEHytzggnphm/RIwcuCvgFJQ4qsJVm0WO55npAmTij2j9nzlqhQ+6wJRpsV5HzmZHIzgmnWAoUiBACsQByJvjQcTpJm+FU2Yw+XcLqiToe1/WPhhN3yr0q9P4WYfKGVFo0iJFrTufUgY8NJgoClhqDbGIA7oDXsDz8I3xw1TTKmIX5kGfXnvijsiRNzM28fHFK7OY8BUbgsBHPbw9bYKyhmWSVYRpsW5ibmwiemK0zqqAsBhEFWFpi5t5YsPFmY6VVVHuwLeHxwm6X8UHBxnkAIhi8WIPKNxAjzHhGKkriO6ACQQZ6byPHli16uprrDA7j7qmRHXb4YDqGx6m8x4zh6vkAXVf6wkAAC25Mbj/ADecWU6gcS4AAmTfVbl0PIEYFpuAvUKQfGfDlEmb4IqJoIk8iYv9aZEDYxynmMJ2Y67YMZViCbQFHPkJPpMWtj1QI1GxNhNzuu5JvadtjgXVG3r1F+Z+eLqKjkASDdrmTBsPu8+s4eqRj2rIcsHViTclr+d98SmG0P3hA68552588VvRIbrIm/K/Oecg4vqZ0lBIACqQTF4ixtA5x1wt2Y0/Hv3q/wAHL/7FLExOPfvV/g5f+npYmOoqajM5cF6bExGVyvxFGR5dPUYT5yvEEGCRBPSCLeRwfxUnXRAbSGy2VDE7R2XX0+eB/o6vT0mwJMTAm8k22HMY4NT7s6YcFtR9Ki8zEjzA2wHmc0OzDK12iNwbX1Hw3wTUoOtTRAnVKi14AhfEk3GEtSsXQJEMO6IECDqlSPO84RK2Mxtl8hpoDMKZIaCN5AuSP9RBt0xdQowrgQagQsSNmUMCP/SZHlGBeGI5RaQ1c9gSbWn547XMOEWCoMEKNiQurUD4228sCXIUXMJspAIBN7DaxBj5HocUjKAMezYaSAwvMknn94GZHScMc5TCSqqUYgMsmwYQxB6jw8sJqLstUgwAxIIItYAwB58/DCrIRjQrCbkbd7T9ZTEkW3EC2Etdwh1Qdd9wed/UGQPnzwySr2hZQAHBsLDVJHd9ALdCML8pVYsC47iqZtfzjzGCgMOr0krUafaoDoENuDZ+60j7tvU444aIRm3WGhpmAsNcc/I74qo1dan3hTYhtDWEmQxB+xIFh/bBGSf6pMN3iZ9yIm8CYNh5YcU5z9QvSq9qopooIQCNetw4E9IIa3QnrhTl+H9mrMhKtT7pRhDP2kBiANiL+nnhp7RV91VSD3WuIDAMX36qLT0OOEyIBlpAuSZ2NwBB3H9j5Ye6JbbZVWywOVrhR3yhkHcFSS0eYt5jCXPcFqV3RdS6tFIROysC1zEyt5w3q5htKaffcsCSdhDXPWRuD1GCMr2YzJRQojuNzO4EnqYk2wsZOORpJSEXD8qhcpSUNy1QZY3iASY6+OHdHL1BTdlAZezA0ETq1agWHkCZHQTywPRpGnVqNUACqWCabCwgR43EemDshxFkytVWgQyRPKQVjreT8MaTthiqjRnczl9FNUmdI387xhmjFMhmByZAR5grhLw6mZamxkox+Exbw540fGwEyr0R7wpsY8JUfjgy5X9hT+BgWqzLcyZ9esdMd1KjOTFlFjykz/lsVPAYbHkPkZPxj0wdUy6KhDbre/u8rGLicdBxAVR4tY3ER1g/3xzSpg72G+r/AIGOihmwiGB3vG258fwxbklm0S0EDfe9v7jyxuEY9FdYIUHUWMSdgVIMn5zgZbkyPLpA5fhgmtlNLDvAggEkAwJHPxm3njuioFMqyk3gQdpm/wAhgOjHVVdFINAl2MeSgSfIlvkMc1ah70rJBg9ALWnefXBFVlfSFF7TyX3uXnYGY2xQyai14kk32JJ5eO98LhGK+yXTvB6TO4mf7X/5x6tEEGDsAL2BPPyO2JUy8JPIyI5jxF/nghQDqJBI33kzaN52v43wWaiqoDzsfdHQ+M+E746r91SpliQeR3j/AA477EGxiNUbkkCB08Zx240oRvMmRMAwbqYHkcLSDRo+PfvV/g5f+npYmJx796v8HL/09LEx1jjziintqWloIymUNtz+zPwA3ny5A45zfEQ1FxUVRUUWYCA4PONhU6gWPK+/XFn01aJEScplhfl+xM+It+WA87RqOKhgFECEwZiLyeotjz9X7s6YfUsyfEG7RalT/wC0bnkRpMeuKdSVHQgRUkkifeBWQT97kfPHBypVGqppZEdNSEW71xP3ZkfDA7UyoSoCQQ0HnBBA/C1/HCcDj2hX7GpKtZ6Zg3AJJ/GbRyIwsOX109SKSVM+hU7jqCOWC6TCqBYlabawBzDGIHjMH44HGSamr3EqE0wZDSdMgjmCPPfCdjdBS9pVpqrByYgcoJEg+Isw9McNLlJEBCRqm0CFBI5SQJPj4Y6o5Jwykt3gFhZ5QFvyn/nHLZZlTQ494ATFhcGOhv8A4cFVbAAcQyxotrBY6SQHj631p+9cEeuOMudVKopBmYnbYGwnre2LeL50BnpDUKb3InwG/kRIjljnhNIMNRl/2khORGlhcddsN/YAzMu6UkKxoKAGR0KkTy1CQPIYGZGX9rBZUUKdJ5RJB5yTO/TBWYy61e5OntSxt9RlJAaJvMD4noMVHJ1cs702UQFAgHUXDT3r8pW/MCRgpgaFVPO9rCk2lw0ibWjnvE/HDrP8X1U6lIkAAsNeywpmRab2j/ThN9EVKkqe4xZRFyJFp9Z+GC1zRVtKd6AouBcpNiL2284w7SZKNgtHh9zVDd0OAGOomSBJ02BA2N99OOOC0GNdSD3mEvI+sWm3hMb4O4bxRKk0mQpTUSdMwWEBh4SQDPUY6qqiV9NOFOm5BJFmMR52PrgPKoKS5CKxp1E90AhpJO+gkKWHiO4wHgcAcSHY0a3aEMO00tLS2nUdLAx73un4jFlWo6aWYalZQon63/Mk/jicZpTl6kUrvTCmT/8Ac1AyJPIR8MBdDtciXO5qH2AYhT92CZ0g+EAYs9rq8VDBuyKpHhZpHgbz4jDKjwWpUpJU0doigr2Zu8G2sdRNjzG/jjMcUzOssHkMDZr22EEdLDyxWLTZCdrAFl+85Y2J2jwvbFuer6uYOozfEoAJIie6L2Jnex8uXXFebGtoS8ixPl/3xUgdZFdSWUsQZ28OXzxbSRlPaHygiPQ9V5Y9y9IzBIUWmOnjF/hiyhTjVDDmR0md72/74TI8VZyX1k6WhdN+QO0BRzuNvA45oUmmFMgkczuZMD8fXBVIB3VrSAJCwBqncee5jnPXHLuBYfbJsPAcvnGAzUUplpcKRu0G9zYG3wPxxaiXCtEgeYkzYxbDCnRKMuswZJDGbjS0Gbjp43wBQpd8SzCItaD188BZYdpFkAjQpm1xymMdPREwoi085A/vgms4up33BB2IHQ4Eo1SJO8ePLf8At+GC0wM5FNi1wN79Bfb/AJ8cdBP2bACLMR0sDP8Anli2rUgyBpECQAfiT42O2BqjNBJ1RDXvffb43wRTSce/er/By/8AT0sTE49+9X+Dl/6eliY6hxp7RZjTUoiGJOVynu9BSPrPP0xXwricO0WWoukrM7g3npc4YcX0GA1nXKZVkboeyM25g7YQQidmVPvnQwFxO+odJU7eB8sefq/dnTD6jThxk1qLD36aEi09w6j8gfjirJZoq1SnVKsGMhvQRM8iIB5c9xivh6k1NaGdCgk9RIUn4HA2Yy8ZiopeVpzB6jcAgWAuPjiTyUHFfMlavaIIVUVio21SR163wXSoly5XvFEUG9rwAPMNM4DopRZSWJBL0lGkiChFwR5Tgni6dgrtTNqrsAFtpvM+R7vxwKMV5TWRV0koUkn7RhpQDnMyZ8Biqs0rTDNHvGSDpIIYGLbgkj1GCMywd6Dosg6FdRaSoUgeUt8sC5+tNCqjE7lgPHUdJB8djHjgpZM2DZbKH9pqXUXWFZRMRpIg8jeI8SMd5XKvSp06ii+li43gyoE+BVh8fLA+U4nohZjSE2+1qWT/AMeGJR4jUpNT1KBTq0xBm1270eRCgztjO8mCKClHLkHSRpBNobx8Dy8jjQcUro6UWefcdDG8GCJ8Ab4zWd4gakIWYEwpMBu6ot67Xwz4pTZKApsAWU9QAY3k/Z0wcFdWBmTzBAZwmyRB5ETAJ8xPww1yNIJ2Z3kqxgn3WJGk+qzOE2fLQ7FSO0KmPAE7D1BwX7PZtijK1wRp2uNIN49fji0uCEORurOUgU0Vqnf7Qe81mOk9TMb+G+BH4G1SoHBMNDuQQu7qG0g7xqBN/wAsXJWZIZ41KQCBcEaRJB2jw6nzxWc+wgKpOmZ3JIMWI6DwxO3ZWl2GcRybqgB3YMaZt3GJVQd9wFk+eBatA1W7NdlBMTaev5Y4qVTVKhDJUKVG27AEHw0/MYsyWdWjUeTqEET5f8jAylgPY44JmSqKCI0MR8cY322yapXfSJFQa/iTPznGi4fmWZjNtY1KNtj+WFHt7QjS5XkRJ36qV+J+GG0l8ieqviZBFJuTuPgNhPwwWCRbkYHLTa0g78z8cU2QgASO78SBfyn++CXo6dMgd4sJm/dILSOQx02cpKdTSQRBIIABG/ny+eLUzPeLaF0kkwFj0UCb89scdlaSR4c9/wAsX6GcbG43Cz5x5HfGTGiCpUKtKSDaPh8MdSSNXjuGUmYi4mZ3vGCkMHvCIER5bemOapBAMEEnYAeo/thcdhRTmcyTFm7o2nqLx64GfPksYvtytcDcdcMvoy2PWQOnS0dOvhik5VTGlSCZvPS02HW2GVBYPUBYAnc/GPPHq0PKI3ne344vWlNInYqQJBiZmLc9jJ52wvF7XifhAO3hjUAOFaQ2wmPOPy8MVZt9MkkGQd9ue344rFC4APL4H1xXUoypMmIMHf5dJwKEZrePfvV/g5f+npYmJx796v8ABy/+xSxMdI414/nUR0DLJOTyZB5g9mf7T8MUUzSc0zpKsdOoAQp0SJHTUJFuYwxz2VSrmKNN2Ck5PLaWIsD2YuecWHlfC404ZKbQpRmU/wCrVtI8dvPHn6uJs6ocIM4zwc5Y1TSB0VFgA7qZBjxggRiniFUMlJwsNpAqMB7wUgA+N9/IY8rZ13rHcqAC0bWEHytbA/D6coDc0/cLfZJ5kdJi/hia6sb+jygkTb65tyhYYEdN4jxxfxik5XQLle9J5rzI6m48r4ZcTqo8FRE6SwG2siPgbfHGc4nxg03Khi4hb9JUal89h/5fHGWQhOXqMtY02E6WMr1IBFiLXixxKrnUwWpqVWJQW2Ylt52iN8V5piTqQyDp1X7wOnUD4iJOBB2ZKs0wT3gfdY3gmD0t0thkBnmZ4ey1XUSFJQKXaxJgm/mBfpfDKnlTpFKrKuggARp1HSCJnawvzAGKOMcXtTUCQliSBqAIAAJ56YBHTDKtxfWtSABKqI5BxBkeFibWE4ErCmDvk9Nam1M7hLcw2zL6EHBXtBnlanXURDCCeUrKk+thgRDpRXCkModjO53hvicLM9V1LVKH6pmeR7SmJt1H440c8iy4YdwrgJzNMKKsZhQIDe60CwB5G3ljvhvBSKi6i6CWUvAEFSO0UyT0iMCZTO1FdDSMVBsYHe3sRsZv8sa3gmcWp2lOoCEqAMRzViLkdLycBuSMlF5Qk4lw4hdZcdmbGPqlj3dzN4+WBPor0nm62JnmVuC3h1w64sJqKjAHs1CPOzEExPp6xhdw1VqGGLBo0gQIvAvfYi48gOeMpehoO4Tk1SjVrmQUAFKIktMi28Wv4E4UZYKtSWAf3wR1Penfzthtm1DqNJUNrZAxn3YAgdbAHbCCm/7d12IYj5wR4TG+GF7HH0hf2LRD9oQL20x7scoIPxwm4zm+17RSNSLqGkaTJBbvLzDiSCOYwVxFCpWp2WqkGGkzHeDef1gLcjePDL8TyjRrWe87GROwJkyYk9cUh6Sm+i1MjFhB2MHdbSIH5eOB6zCyrIN+oi+0dIwdWzJgEy1lPQyRy8Y5XBxQym4Bm0mZDCBz+d5j44e/STR1RXUop2mJmIneZ5+XjjwUkUCWLe93WNthtcc8B1qzLDqRtf1Ec7RtiwVA+ksIERI6co2G4+XPDq0aLLss0kjSqkxABM28T1PnivtBuRBEzNvgceOD6jmINvEcumOcwysN2JtcgbiLdcZDFi5gGLx6XGJVrXBi23OY3PxwOKkX/I7+nh6YvrZ06dIAtJ8RbY+HPA7J9hGsESWNo1WtN4+OB2kTcbxEfgccpPWQYna0bb/58MelyTLXtG0A+OAkEqdxpBYnHdWqAp0mwBtG1v8ABjxssWMgx6/Kf8OA8wFMkknSCN/AxHgDh6QKNlx796v8HL/09LExOP8A71f4OX/2KWJi4w149SmtRgw30TKgDr+yOFlLNF6jFydfdi2zyBfra/ph3xWl2jil9rI5VhNoZadmn5HqDgCnktdB6jkh6bxp2BEBZMc5G/jjz9X7M6ocHWXzDUcwpXvGCWAFipNwR9kj4W2xMsQpCpJQ6h6T+UYZcNzoR9RpghqLRsTIMxPI8vI9MC5Wkgp05PfpvE8mBvJ8QQR6+WItlClSCzDUDpIdSOZUAafKJwizfCwz1CWggK43IbULD0thhny1JaFQgQWaYNydIBBjnzvyjE4Bw9WzKKzmHCIR0PUHrMfhh0YH4fXipTJE2gjoQSLddgPXAhUxIP1DNrEgnb44LanBIm4UkHnveB1tzxfnOE1XpGuoLJ3gzLErHdAZdwI5+hxkwMVZplBkLsRbewIBib3Inng2nmy7GoRZWHdGygQPhuT/AKsV5vJgdoC0ANTWDMkFZJHjIxRky3bEAWYsCRygR/fbww/KEumjR8Vz1GEVhUMJG+51SRO+iI+Jwo4mU7Co6LvTHa3vIqoQR5gx/wCXBPHqDns6jmQwMECBPNfMR8CMC0aOsERM2I5R4+G2BFVkzA8nTesyikJKqLTFxqMed8P+H5uFLHewPXafmJxnKVd6ahgQpbUs9DOnbrFsPUoNpNQQylxHSACACOW1saTBBFvGm1Vm3ipoOq+xXp+WC8i60ChYqwhjETIVbKfjI/4xX7QUzTRFdwWRlpgx9VjrDeW/lGDuGZWk2WZyYNMuZ3JGk6Z8ZUQR1wng4h4fxEEpy3MEixMA/Ef264Gr5ntHcgA94sGG8ExHiCIwfxLJolGpVp3UG6xtqG45QCB8RhbwgCBzGn44d1W4RXdM1NLNiKCEd1Ug/wDVPy3wkzVWoXqKhI7zwOYBgN/1RfqPPDH6IUSk5+vJ8hP5AHC3h2aDVVYmzBj8pxNYTaGfJX7R8OTsKFZAFKkU6qjbaUbff6p/8uMxRzDatUT4kEgiSCpg7H++NPm8yHymanmylQf9QI/DCzhOT7Rqanu9oRaD3RPn0xaEvi76JThcsCqu6idK2Wblp8rRy6YqmZjfbTaD0j8NsaL2n9nlontkB7ImImWVv7gxY4B9m/Zg5tyoYKxIImdz9Uk9YIB5YopJqyTi7oWdjUWxVlJWTYWievjAt1xKZYnvAAwI3sSOmx/4O2Os1mXDtTZWUoWUK1ysH3fkfji2R2lmm+oE7MAAd+s938cUAWtlG0gggQB8wZjxF5HjgLNU9JE3B5C9xE3HX5Y6rVYcMD3IBFwYG5HSZP54szlEAagsTsAxIUnry+GAA8p1DpB02AIkW8b9SDbHKVogEEjyPmb49oV00QeZ59Rzt628cWkao1MIjmTFttpwGA7edNojc7SR/by88B18kbkEbEnwtgqjXnuEASem3re3549apAZTzB8h/wA41sZGg49+9X+Dl/8AYpYmJx796v8ABy/9PSxMdJh5xGqUzFKpAITJ5UkHYjsjIPhGLcitM1QImk7CxPJgIB8bgeYGF3tCk5jL3g/RMpbkRov8icLKkq7U191Ry8yZ84gemPO1Vc2dcPqhxTpmm5Vu8F1rBFoEg+YgG/XywLU4rLKgINSbiLyDuY6g7+Aw39m86z1KbOAVXUrObTOyn7R3vve+Kcxw+mjFllmDACe6IINoFzEgegxHCeR+RXXos7qCB2faSyzcESCfxwPl1ZHplZLhlJgTY7f9/DGly2YWqlWqCoNOHAAHeE98SeeE/EctVNNKqluz1CZJkMJAEdDI+GGTAwbi1OmgpMoKlqR1AHdtbJMnmQRhlwPiWgkI0d4Bh9V0sSCOYKmPMYHNINTEiVXUskSNjbyJg4W5WoAFlpbSrGd790/hGNyNwNfan2eWizO2o0nI7NlNmF7E7hhIHlcYS0xqUhSAZYg89xYkbmQD6nGwymfGYyj0Klw4JpE/aXaPGRHr44yvYpTQqbOCCpB95XkmepWInqDh4vFE2sjB6Jr5eVIlGDMGiJKlWNurAY5Sl2dFiWAZRF7iATeRfnERsfDFlPLNWp1KIYBmbuz3ZJYAgk7Ab4Fz/D66UKz7im4VtjAIj1E28/PG7A+ADMU9QUgEKzI02gFjPx9OeNHnaWinTC2Tuk+RIsT0DAkeBws4blBXOmo+iANDHbusYHgAIjDOtQqJRZXGoITJBB7oAIPiADOBPLoMVSKuKZdqpaqp+ulPT4aJ1eQ70+mOeHITRdBzIg+RLKfWMW0aGqmYJBHfPesRYG32gJOBUqdmdBGmSCpPMyALeuBWEEEr5lq+YZACadQKsgxdVG3qs/8AfE0/swecQfQ3Phc4sol0qoWs6N3haQV3+eDssQ6g7GprJEfen4bfDCykMonvGuKBKSAyV0xPQsp2ny+YxnKQUBVJ7uk3Fu6Nt+fUcoxdxjNCqSkGVMAeoMx5AfHFHA6JGbMxpVWLSdUFVvHQsxG3L4YslSIt/IZZzJDsYAJHdnyF+ficWZGjodGjcfPC5K+pqhRu7UJIUCwWTaD7sf2xbxTiMaAphUi+0wb38fywiT4QVJVZd7SZ0mhTpgwXefhufDffE4dnWpsHprrSiFZxz0DSSfMCD4Y6GXSv26mdVOkFQzBVzfUPENHoDgf2cpMuUzNSe+da6TaxW3xAN/jiixGhO7FXtFXFbMVHU2ZmIvymfnP44AyrAd4Cwt18xHTn64vhYUizPJufdXziCfHHFbLKEFiwPVomALi3jzOKpkaOFpwFJEjUbxva/wAbTjX5LJU3yhMaVXUwI21rJFj9XlB3B8MAjLpWydJJI0hm7pE8lIHU2BifqjBL1KVLJuh1BTTjfvBywv5kC8+OFbuh1GrMcjSQYB0mSOW+2CHzDA6QADyjcCQQB4DA2cYDUVJJEkMuxA38jzjBGSzQiW+qSV8dpHjihNFqUvevOkWgwZvIM/5bF9A047SAFCkEEEk91pKzYSYgYDrVNUMLwdyN42k369eWOvowZakFzIOmYtAvIn0GMNVGm49+9X+Dl/6eliYnHv3q/wAHL/7FLEx0AHvF6c1KMqGH0bKkg84pbTy6+hxRluH06dcGozVU90kWEaov1aCLbWPXBfEqJdkUAknKZUj0pST4kWMYB4IodWBWSTCiSpk3nzBAtEfHHm6v3Z1Q+qGB7TLZiHukaRpgAKYtawO3nbfFXHaVNcl2tIEFaqA7z75k7+6RBjaR0xZmuJuECvMrKybGIupHUbjHWZrUqiIjABSV1qCYdftDmpBO35YklWR7M5k83UVGQgBQ5BIF2AN/S22H/BuNh0elU92tOn7rR3fwHrhDl64OuLywHxIBxTQJ1ooMhSSSNrdPzw7Vox9A4BlVaj2AjvLaQCJ8QdxjFcf4WKVRP2ZpkKVcTI1hiyx90gmPLDfg3GezIboCfgcW8dzC18wUNtSh0b5/Iz8cKk1kIs4tpoihGqO8VIiQ3dYiOa3wlpN2rOJG4dNtoJK+R+RAxfx3v6VkFl1W5wenIi24wNlUh3qAEAMAOsxPwjkMWSwSfIVmqNXWqoVHeJOpgCZZAsT0MGeXlhrWzOjXS1SrUmDCZgkiZ6mb+mBfaD2bbsFzF4UgVFn3dUaWHg1vI4UQVCsT71O3nqI+NjhasKdWEZB2FISshiTfxP4HD/gueYOtgChaQb7beZAkHqBhLw8k0qaD3rt6A/nGDOF0y1dvEMfIx+eE7tj9BD1lWu0KAGVgFi094D8beEYo4/mj2VKodbEQjGBCmIF94IAjBXE9NmWxWBGxBiNVt+WJwqsxo1E7LWgdKhMidjJI5i4M4ykuTbRK7liXeNTRcCJjr440/EoUisAYCoCvXVsfK0fDCSrl9VRl+yBygwZMx8MafPha1FF1QQNJ66ZgHzn44zyzcIy9bhqMj6QynUChvJE3U8tobb8cRuBPU0tRJlRFaACTJEMR8iR1v1xfUzBIdQxIDRbcTZQfGAR1wz4HUNJe0URBZXkxuLGOgIF8O21kRpGS45kPo76VqGozCAw2tvPhI58j4YXVqZdA8zpaI8DALHlY/jg3N1WYw6xVDFtNgdR5W6jkLRjRZThNFaHeRWZ6bMPtLKkERzuIgjnh3KiSjZjsjxDXUqXbvlQbgDvNyBF+WHHFMs2XYKj/ALOqhBlTuCQyyBykc9owVkeEUalZgqhYpQh2lkEozDqSL+fhgf2l4g4y9HUukMzMs3uQoP4YzlbpBcWkLMvkhIMd2LEER+E4d5nKI+UQElSlQNI3iDI8jbCjhufBDWmYM+AkEEcjzxdnKrCmizGqYHgNz/bGd2NGqHvsrTFVa8LcKdE76pPwkxOAKfBBU0jMHSjnQVFjyhr8wW+NsX+zjqiEEwG7oN9zfl0A+eEmcz9atWqaizspIHgFMC/Mc/nho2LNpAFbhIpAXDBrahPvCReTGkyPicDmGJBOkqJFhcyO767f4cd5fOO0IRYSdtjYEeAMfPAeYQhyQpYGIksI8LHritZySf4DlpAtKwqQYk7EjaDcknwnltjurnCqdyFAB7wEs0ruT08Bt4nHuTywY90wN7zH/u338sL8+rEGBsJjmOc+IvgcsBsuPfvV/g5f+npYmJx/96v8HL/7FLEx0mH+dzrU8xQIYhRlMsT0vRINvECJwLwZh26FTM3n1tjvjNINVRCLNkctB8RSJHrvhR7POaZpEmZtN/hfpjg1MzZ0w+p9D43wdcylu60XPXp6jGPzmSdaTUQrFlI0xvI1WG8zIGNzkczy6jBD8Op1QSbNG/h+eOdJplLwfIKVErl6jXkMqnlBJMzN/wDkY7apoTeWbTpn/SGj+2H1SFr10rDtUatT1kzJUjumeu1+eE3HOGqKtULUhaIBQROxAGqPATPgMWvOQVg9q5gaGYTp0sDHj0wQrufohifqkzdRuurxiRGxx1kqoEEAFAoJG/O9vG3xwBSFTuGml3YwnWBK6fl8SDhE8UFos9oUCsgJB0PtaQJaPS/yx5TJCuCJAYHnEEQccUVBpftl1VKlgGBDKwqH1tBt6YIzOYKBVIIDIQxJvuAAfhPgcUTxQtZs06cSBovSYd16BBHlMH8DjIcOdQyyCVKaGBuRvMeRvguvxFjXRktFO4J7plYt49fTC+iDpB8Z8OWEqrNeTvK5i7gfUpkchzUC/TmcNFoVKPf5ETy92FM+V48IwhyoOtgSZYabxYgz+VvPGp4BR7cikzBRBCk8yCWg/dIlcNOkgRyJHzTMxkzJkeMm4w59nMyUrAHZoEeYMYBzfDDRc6kI0MWI6AA2/GOuO8gQtPLtMOCoI6gGfkB88IqawOF8Uodnr0hYBPeM6oYrPKI6X/HBXBcolSpWpEk6wAH+srRYjyOATm3q0aZcd0ygjnDLc+ZBHrizgFY08yoIMu0DrEyD6gD44D5CuAVUv2gUQsKxDDUXveNyZEHpA2wFm6zsiurhR2hLFtjNonmxE/5fDLPcTFF3pae/UeooMEqELSBO3w547o01dHpOoK6SAp5ahZl6EEAz54ftWT6M3xgVKlYV2QhIFPWFYhjAHegQHAiRawGPeF5t5IcyypEzyFvIjxww4Rx8UjVydcMFcdmbTpIshmx1K0EHfCQ5xUzDUXVQANFQmZPIkepkjFKsksOxxlc5ocsLgjlttb0m/pgjiIqZjJMigE0iKgH1tI9+OpAv6HCvKZ2VNEqdSmZIhrQGUxaBIjbyxosi3ZXQFmCP3ftNEwvjBIjnHjhKqRXdcTI8Jy41ACF5kcpsCZxpOJ8JRC6FmJ0iDA0wdiIvI2jxxk2pE1BoNiQY+6enlYY0OezIempJhSok7yVPT7Nt+uC8NInFLbkJy9GQiEwQog9Xv8dgPXCfh6rTAZmaW1GQNgTcwd+Yt4YOTNlImJUQP9PdJPieU/lgzJFCFDoH7Nu+YsQ0yBy9eRnDITky2aod41Kblkk8usnqR/2wvp0qg2MK8SDsRuDflvfzw7oUkpOdRYAnu2XlaYI7w8PEYso5NRf6jHTEqRfvQALqRY9LHFN/ptop4c0sFI081gxc+6VI2M/li3i+oCXA1AEMfdIN4kQO91jHlcVEb3bdCFkE7eV/C+LaoGk7XmwjUxNo5xEbb+c4PZqH3Hv3q/wcv/sUsTHnHv3q/wAHL/09LHuOkQdcYzBWtRiP/pcpNrx2fL4fLxwlpUSlMKZOlu42nuvJMkHcXiB540HEctqqU4WWOUygHW1Im2AmAOWIexpWG8xdoH3ZHzx5+q3+4zqh9R9wDiOpEJsRY+R/5wbTzX7InVpIIg+PL0nGSyOd0vU1tpIA0rFnQse8D1BnBv8A4ifo1QqYNNpB8jN56i2JyWbGXgL7TqrGqQSoZKZ9Qx7vpt8MJVYLWDN7lRNzz7pW/L6v44JGaNanWD6tJQERuO9y8JxTRyOunQG+iVby1MfjBwfRjrIVii1ZU6Sqw0TK6ROkc4I/HAXCc8SitsFrMTyF6bR8xbHdGkwrOiBgCFVfEhYtPjF8V8MQ9m6x3jUUGOsOpm3dMmCOZw3TFYbVz75jMU6oU6gmpgNgFMu9ufPrY4q4vm3rFqhgayTY+7tpBHXf44o4fUqUXV06ESRaJ29QTIxdnKRKMoB7wt/nhgpIVl3G3DV6emNLU6c+arBA9d/LFWazP7K0DTPhvA25+OPcvliadwRpUXPIi+/xMeJx7QyHaEJBYOT5XuNuU/LBdJG5ZTlVbVqQAne/+kW8Thll87UZlb3SJ0nSBcAco/G5mcd8RyRydWlrAIchrdCCB/bF/AuGPWYkIdCM4vN2ggHzsR8MTbTVh44LcpmqlSrqqsSzAIfET+POfDGezMr2ekkaCQD1ksI+RxpKgZmNT/8AGySY3FrnCjP98sBaSpJ8mq/Ec8LB0xnk4yVVlmRAQgjoe9qgePXDH2eqscyGJMnnhYrLomZAReR1DYyfMHlgnhzOHTTyJPrtGHazkVPA/wCMcMWrDrqNVqiHSDZpEMI5Gwv4nAn0nRSqEDWezCg7gQSeQ3EmcPOG1wHBPvCm9jvc8vI4V8RrGk79mh71UMLWBli3oWticWwtIxOaylQtrZZf35nflqMeI5c8L83lCXJIntIEwDfnJ8bW88bvPcPLUTmQCAG0ql5CliO6fXbyOMgeE9pWaPdud+fIjyJII5T5YtF9kZrIxz+XNDMUWLBu3WbSO8AFbUOupQZ54IFQF1YGGVSuoEAERII6kGRq6qMCcQzOulSAUzSeCSJaADqAPQkT5+uAM0exDkAkAd3zI7wt9UGfjg8gG+TzrCrqMCZkFQVncgjqcMqWZU0yvZyUIcEmIUgAqfu6ob0wl4bQ10nqq8gLOiOYKkgnyP49cGU1RtWssBzjzMkg7jYWjG7GvB7x5Ropts7lacbzCksRzAmB6jAGV4kW0KAyydJP2oB0z4T054pzNRtSAtrIFzFwATcA3UER8L4BzuX0MygsCSHBnmbm8THheMMl0ybecDdc8NCipBEtJI1AWU97wExbrgrM16QpBlncd4EaQbAmBduWx/LGdr0GSdaa1mdYvYxuREf8c8U0c2FV0Fpvoe6HlKke6cNtsylQwqZCsXYtBWY1ySDN1EncHxnHdDhwqISVB/ZsFqA+61xINrCYg88X8GqPUp6GDaAwbTstj73kCeUjwwZxXLqKT2069Xf+y32mVeux5X8cK2ymD3j371f4OX/p6WJice/er/By/wDT0sTHaQF/FOPVatKj2nZsURFVuypagoUALqCaiB0JwoOZPRP5afpx7iYxjzt/u0/5dP8ATifSTtpT+Wn6ce4mMY8GYP2U/lp+nE+kn7Kfy0/Tj3ExjHn0k/ZT+Wn6cT6Qfsp/LT9OJiYASfSPu0/5dP8ATifST9lP5afpx7iYIDz6Qfsp/LT9OIuYI2VB/wDzT9OPcTAMeNmSd1Q+dNP046GcYbBf+hP04mJgmPBmj0S/3E/Tjz6Qfsp/LT9OJiYBidv92n/Lp/px6Myfsp/LT9OJiYJifSz0T/oT9OPTnW+7/wBCfliYmAYgzjbQv/Qn5Y5+kfdp/wAun+nExMEJO3+7T/l0/wBOPO2+7T/l0/04mJjAPRXgQFpgdOzp/pxBmD9lP5afpxMTGMedt92n/Lp/pxDW+7T/AJdP9OJiYxidv92n/Lp7dPdx52v3Kf8AKp/pxMTGMeit92n/AC6f6cenMnon8tP049xMYJ1xXjlZ6hJYTpQWVBZUUAQBGwGJiYmMA//Z">
            <a:extLst>
              <a:ext uri="{FF2B5EF4-FFF2-40B4-BE49-F238E27FC236}">
                <a16:creationId xmlns:a16="http://schemas.microsoft.com/office/drawing/2014/main" id="{50A11486-C89C-480F-A7ED-BC6DECA693B6}"/>
              </a:ext>
            </a:extLst>
          </p:cNvPr>
          <p:cNvSpPr>
            <a:spLocks noChangeAspect="1" noChangeArrowheads="1"/>
          </p:cNvSpPr>
          <p:nvPr/>
        </p:nvSpPr>
        <p:spPr bwMode="auto">
          <a:xfrm>
            <a:off x="0"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17423" name="Picture 27" descr="http://t2.gstatic.com/images?q=tbn:ANd9GcQkquupnC8F0TjJ0n8ly_K1hsDk-CJS9w4qSlkDkAI8Or9WMxHksg">
            <a:extLst>
              <a:ext uri="{FF2B5EF4-FFF2-40B4-BE49-F238E27FC236}">
                <a16:creationId xmlns:a16="http://schemas.microsoft.com/office/drawing/2014/main" id="{41CD01AE-0B5B-4E27-A5E8-E1CD6E25F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3286125"/>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utoShape 29" descr="data:image/jpeg;base64,/9j/4AAQSkZJRgABAQAAAQABAAD/2wBDAAkGBwgHBgkIBwgKCgkLDRYPDQwMDRsUFRAWIB0iIiAdHx8kKDQsJCYxJx8fLT0tMTU3Ojo6Iys/RD84QzQ5Ojf/2wBDAQoKCg0MDRoPDxo3JR8lNzc3Nzc3Nzc3Nzc3Nzc3Nzc3Nzc3Nzc3Nzc3Nzc3Nzc3Nzc3Nzc3Nzc3Nzc3Nzc3Nzf/wAARCAC3ARMDASIAAhEBAxEB/8QAGwAAAgMBAQEAAAAAAAAAAAAABAUAAwYCAQf/xAA8EAACAQMDAgQDBwIEBgMBAAABAgMABBESITEFQRMiUWEGMnEUQoGRobHRI8FScuHwBxVDYoLxFjNTY//EABkBAAMBAQEAAAAAAAAAAAAAAAECAwAEBf/EACMRAAICAwEBAAMBAAMAAAAAAAABAhEDEiExQRMiUQQyQmH/2gAMAwEAAhEDEQA/APpNtpK4UbCiCAxA1DA+YUokuWihwAQ4xnfB53oqG6QEgABiNz3NeDvR26jG3KBsqSMe1GLOg3JpE1yQ2xGmgry5n06oZSMb4wDn2oPLRtLNJc3S4OD+VJ7q5k1htWFxuvvSa26rKyBLrSkvcA5B+lU3vUAAfMPzqWSbY8YVwuv7wDk781mb+CTqyyKzNHbsNJdThj6gfzRlsp6pO2CTEhwx9T6U3WyDPHgABcYHYUuO07HdLhR0jptvY2kdvbxLGq8Kv+9/qaZJYIx1OM+1GwwBSMjJ9aMSIE6QDk96eVyZOxbFaBAWYbegqw2qTY3OOaaC1ITB3+tcx27pq2H/AG0mjDYM8JVRjfFDXZKxEnnHIpjdyraWzTTg6VGWxv8Al60KngXi9yrAMDj1qkItCieC+GXUHbO2/eoLtg3zHY5FLeq2sll1E+DvHJyPQjv+P9qz8fWZ0uLlbmLRHE+kMCSTv/6qk7q0PFH0Tp98QwOr8M1bcE3P2jwyC5TSA1ZCx6irqHjfKnhgadWl63i6+5XehDJ8ZnGg7oOLfRGpOAuCMYp092oODgDIAJPO380jSVQMqdJ52P41XN1GNTu4AG5JPFPLLykLrbGlxdLr0jO3O1Kr8o4bOC1CXt86ofCGskE4Xk1UH/oK8jHLDJB7VDZsolQqdJLV5Q2DGw29jWFkupLHq9xNFkxvIda547ZFbXrl+I4WaMFjjAwM1kre18XdtyTvmrQqKdmkzQ9P6qtyisj4PsaZGeRty2ffFZmPprxkNASCefSijJeRDcAgehqUox+BTHL3UcIJ1sT9aV3fViPJFksxwB3JNK7q4uJMgIFOOSaD6NBPP8S2fjkmNNUhHbIG364oxw31s21H0bo9kttAofeVt3b1NM8BjpC7epoe3HiRg+tHRptzv60uorZQYBk/KABuT2rgCJl8oJ98YzVz2qOAHLOAc4Y96tSIBsD04reCsR3lurA5FIOoQFd+GXg4rbXVsWXUBWf6nakjIBO2DR3+MMUZRusMjFSeNqldz2hWZxoU791qUagPR9MuGikXLKM+4pXJdeFNsBjONqWXPUnAJRx9M80ouOqyEsoAyTnYUnWIomlm6mp2MgXHO9A3fUwqFVc8djWUnlYnWGYEnfLYFDTXzsNMalj64ptBkhzc9ZKEsTx3pB1PrtzLpS3GXkcJGpPzE7UNMl3JkkAD0xU6DZO/xDYmXJCOX9tgSP1xV4YoJXLoG38PqnQ7YWdjBbg62VcO3qe5/E05jjKA4G+NqCsBpXAx7UzTzHB+tRQjZbCAwGo4weeKPhiUPsR6kD1oHxEjG1XQtHIVZ8sVYMur7pxjb9aZNIUbCJXjKkZBHFDu5V2VkIAIwfWuRdEMQHAXTjYb5odrhVUBmJ/7jyaM5RrgsYu+lsjK+zAY96WNCVu2aN8IQQQeKtnulGwO59KWSTMup2yc9ucUmyoqkU/Erxt4ZUjUDyK+b9Xv0iv7hdOMOc478b1ueoMrHLNsNzXy+C3vOt3809uiiFpWPiE4Xn9apBKSthXBnZdWCqAuMZ3A7VoLPqo0gqxzSu3+DSyhjdGOTuVjyD+tWN8P39uMW8sc4H3fkb9dv1pZY1/1YdkaH/meoADcV608WNWrfHJ3pFadL63KNrTRv/1JFX9M1ZddH6+EOi1V/wDJKv8ANBYZv4bZL6MJeoM0yCFfEYdlouNJ5sPcEA9k9KWhj0S013EMhckAjT5mJONqfWX9UElWXDEb96DTijNlYtwNzVMvTIZfM0YLeuMGnGhAQMjPauvCyNhS7MFmeayEYygP0od0BOGGD6Vo3goG4tM8AUrdhVGduLYE5AoWxjEPVYXxj5l/MU5uIimzDb1pPeExSRyj7jA08JfDNGztXxHgbkjb60wt8hQGPbektjKH8I9sZpvBIPX8ay9FYwjjBGwq0QHSdOAexqm3dXwcjFFvnACmn1sUHkGBht/elN/FGVJBGKYXmsKwXJ25pNF9pSSQOsZQ99OSanJK6Y8V9E80AMjbd6lGTRsZG0gYzUpOlT5H1yTrVkryjqEjQ9sIBj67V78NG8v0aW5uZWUtgDVWy6lZJJGySKCpGD70h6Fbf8vuXtGGVQ5U+oJruhnjLG1XSOj2tPg+tejppGob9yd6Ifp6qmUX8ximnT9L4II2FHPbq67Cudqx7Mm9rtkjB9qqsUWLqkLjH3l/StJdWUaryPXegIukyzzxyq4RUbUCRuaMWZtGh6bdActtTg3caqCWApHBZJEAAxyd6Njt81nSJs4m6jI839FCUA5OxJq5epSADCH865eDSuMVSY2J/Hil/X+BSL26jKSujK75PfNdt1FmBGk/3oVY31MGUBdsHv8AjXpiyM0G4sNHD3bb6Sw+tDN1A6sFvyq2WESAqe9Iepw3FmryjLRAZJHK/wClbS1wJOq3bSwvAhOubKZHIB5P5UZ0u0itI4kVAEUaQANgKzPQ7w3d/LM/yJ5Uz+9avppNzdeCmyqMu3p7VnF3QWw8klR4IAHdm7VwNbSAITv3xjNOo7NdKjTgY4q+OyjU50imUtfBEl9AYbeULkseN96vjiZVxqY/WmBgRhuKqZMN8uw96X8sl9NqmL7i1iuIjHPGkiHfS4zvQr2+hxpZlXPam8kII4oaWM1RT3VMFURAgAZyAPUmol3A6Bk+UgafehAy3ClMjAOCCMkEVbb28cfybseWO5pHGjFz4yTjbHNUyAEHvV7jyYO3vQuhIcuzgDuSanRrArqBJMHJGfakXVunsImZRkY3FO7vqlqgIBZ/8o2/Ol0nUfFGFjAHuadY5DKQu6F1AtCIy3mQ6SPpWot5/KQNyRsazNv0yFbt7iJZFd9yA3lz9KcW5dOM7U7h2zNocdOldIxqGDnima3ORudx3rOLPIp3q+K9KEas01NC+jOTqtsLj7OXy2Mtg8V7MYGRpIpFIBwQKAv4o7m1kMACsw3oDpUaw2kn9VWxnVnbNBq/RkkESXMAc+ZalAmCzc6mzk7napUtB+C7qMLRSMsilW7571nOpL4ckc6/dbST7GvpPU7OG8iMef6g4I5FJ/8A4jbTxMl5cTHVyIgF/fNV/HUr+E45FXRJ0i4CoAr++9aGG8Ai1N2qH4a6VbIqo10h7HxAT+oqqX4fmkYG1uvFhHMbLpY/jxRjjknzwzkmeNcNdHyABM7e9H20RI3qi3tzCSsiFWHII4pjAQF24oTfwx1FCqnO2av1cYrjn61Yo/2ak7ActqO1DSpLgYIUnvRrAYOTj3rl9JGzZ/Gskwp0CxToUUO2XyQR71bkbAb0MbcGQyKd+4oiP02/CkkqH4cFRk7DIoS6VQMMMq3tRkmA22xNUTjVEQOafG2Bnz28ij6X1W5ji2jdRIo9Ac7fnmtZ8BBpbGSd9y8mn8gP5rEfFpkW7aY58v8ATJI/361uP+G7avh+NiQcyP8Av/pV8i5sZeGzjVRhmOe2KJCAjFVwjWACKG6lcywSw28KEmQHVIOE9zUPTB6gDbtXvhAgmqrZZHQOVGMbetEquoYYbe9K1Zm6KDGSOKGkg5yN6bMABjRmuGgUqdud6y4xdjNTWipcmVR5iuDjvUjcq2D/AO6bvB5yMZHrSD4gsp2s5UtnZJMZXHf2/GuiL29AwPqvXobfMUGJJBsT2H80ka5nuzqlfUe3tS22hZiSwPsDzmmVlC3ON81m1HwKiVtbnOWJxRNlbuz7pt2wKOjtQ7bjfimMVv4S+Rc4pHkb4NRXbWo/w7UULRcfLRUELMgwAD370Q4SFNUrBVHJNTtiMVGzGeNq4a2wODT0RKwBxVMsccZ8wGKaEnZhERNbkvESR6UBe9QWKHSsaxhiSSBya00kEUoOORSDrXTvFjcAbEbgfv8AWrN2qMjMydT858w/OpSafp17HM6eDI+D8w71K34//R7PscVrofSqjGOTXMls4fWd/THamsSNqJI27GuYWScMPvKcEMMEVB2+iITv0+WcgsVwKPtbURLoJyRREepbgReDJhgTrHyjHY/WiHhBU7Ee4opszF17ZrKmGIJHDdxSbS0MpjbYjv61p5FyucAAg59f980kulDEMp25FVav0C4DfLuf0qqS6IJWIZPr2oW+uwiBQcFjgVZCp8IBRvWSS6E98R2fDMC351cUIwD3qu2t3WbxMDzHfanCQKy6sHOKDytPhtRQ6tENQJFex3IA8+N+CO9FXkH1yaWTIUVhjb0rSkp+hSL5JwTvQd1eLHGRzQN1ctBGXOce/as/d9V1z+Eu5AyajGLUilcJ8TR/aLSQgAkCmf8Awuu9fSZrUnzQzk49mAP7g0MI/EsAZAR4gJ/DtSP4N6g3SPiYwSkrFc/0yD/i5U/2/Guqri0Ij7Vby7g5qXZR5QAuCxAZsfpS+3m1BWBx7UfG4YBua426dDUMoZFEYUDYbADtV6KHxxQUUwomGYDbIp1InJP4XuyppBzknAwM1CPaoJM1xJksCDgelM6JJEZVxk0v6hCCp2pgG/xGqbjDoeKdDqz571izFpcNKPkfn2ND2TD/ABZHatJ1q1E8TxMPKwxnHB7GsfEWhZoSdLodJpMlrpWPTRW4B702g04GACdtqzlncb4Y8U0hvFdDgkUkX/TSQ/j8NB2BJ/M120IcHIBX0IpTBfqVBAGoHfNNIr+F1ypHG9W1TJu0c5KArkZ+7tQN25GAQN+1HPKkkfIwR6d6oZEbfA2GM0KSMLbYSi4OeMY3Pb+aLuIhIvvXjSBBgYO/J7UPLdhQcmhauxnYqn6epmY7jfsaldSX66zgipVNjUz6CqDG2KkEDD/7Dn0OMVzrxIqlTg757CiNbHAXYdz6UEkyMm0eaAO1V4yxBVsYzntV7YAqkSBiyjel4mKrEt91GK1LGSRUjyEDnjUTjFI7u5kM0ZXv90dxTu9tLZnfMSZLavlHOc5+uTmgpUjQ5AG1OpxS6XoxM9wzdZmjb/pEKB6Z3/vWo6eweJVP51iDcLP12/kQ5H2l1/LA/tWu6Q5zg8fvXPkk06KVw01pbB0xpJH0ogxCNcbe1XdPYNGACoyO9S8AGDqP67mn0/Wyd9oVTp5SW5NLLtVK4709nVGH7770jv8AyuSDtSS4PEz3UUDRMGHak3R+lm4ZpbnaBCcKeZGz+3/qnPUG+bbtQIl1WigsQRtkHfmqYpVdhmW3pXgbYrEfEtuyTJcxEqwOcjsRwa1FzMQp3z70lvwJkZH4NPGdSsRG0+Futr1XpsNwMB/klUfdYc/yPrWohmATI7elfF/hlupdI6pqFtO9nJ5ZSF7dmH0/bNfU7K6DIpDZB3B9al/ogoyteDp2h/BKOc1as+JAANsc0vjmBTmullHc5+tQTCOYpgwq7xAF9KTJdBRzUN62R5him2FcLD7q4IUgH8art5yzhCdQNByTBlznNcdM1bzTFdchJUAHZew+tUg36alQVfRZXOnSe4r5z8Tq9pfrKM6JBg49R/pX0m7mVoyBXzf/AIiTRwdP8VmACSrv6ZyP71dVN0LHnWK4OosNwx3o6LqbD7x3/WsdBfJIMxurDnynNXi70gAN+dL+JplbTNmOrlDgMKvg6ySDuM+3asWl2xbzHANWC4MTa03zzvit+MFH0e16sWxqfkcUUL8MpGR9K+eQdQuQwbt6aqKi6rIjEs2FqThJA1RrLvqKouAcgelLpp5J1ByVU8Y70u6bI/UHeUjMKnAz9408igWYKTgkdqyVemYEtuukZUZqU3W2OOKlHdi8NtKjSREJIUYg4YDJFWwO6RhXbLAYLcZoRZdz5sj09K5lnIB0jJxxnmhv/BNb4HvIAvNC/aockKwDHnbFBtcgJgvz70MLhNTADGDzwDS79CoUdTTytPMHQKgI8Ng2dW2+3bekPWr/AOy280ud0UkD6CmtzOuDg1hfivqCyH7PGxZnIAA3J9gKfGtpDeIx/wAMXjNJMZfn8Uk/U719B6beiNNTNsBk1lOh/B999qluJnEEUhyEIy38Ctfa9IW3QAySNjnPH7U2dRlO0xk6XTT9J6pD4S/1FOeN6YyXnijJIx7VkxbZKEswCnIwefY0YHliTykkelDtUhXVjC6nXOxpTdS5U7/Sqp7pxksCD+hpfLeqZAjEBiM49qm7HSB+oZaNsHJxSYz6F0kjbnFMOo3KxwsxPvSFR9rkEaA6j8zDtVMa500u8OzJJeSmG3XURszfdX604seiLDh5f6svq3b6Ciem2sNtGsaKFA9u/wDenENtITqI8oHJ70spV4BKgD7EQM4zVUUpsmKsf6R3z/hP8U7VdKYYUvvYxLlUAYsNvakUmxgmO7XRkNkdt66E8hOAMbZ3P+zQHTOnpZrhXd875Y7L9PSmYwzaE2HqBVlhXrEc/wCHi+LgefA9xvVqhsEs37UK7MzkRhgFJGWHOK4YO5y5Jwe1OoY16gbSYcHbgMpHpkV3HcmPOsFSfU0GVkKYUYXHpVMZcqV59Qaf8WOa/R0LvJejJ7sBTuKxHxdcLcxeAWB1uPKfbf8AinHUYrqIB4t4zz6j/Ss31KHx0yclh39KlGLxv9h/fDKTdItfGHiAxhttSHGPelt/DP03qH2cXEjIRlSTmnHUzImNR+XOT67UB1hPtMSyD51GR7134pOlsRkqfDu3mn2Ilz23UUaHn06jIhHuKQ2N7qXQQdQ2wO9aKwsZplBmHuF7CkyR19HjLZcO4LyfOlYQ3uHI/tV0xuTGzKuDjjNNbTpzjSCAq+lGSWcaRHvXM5xviKDboVsIbG3i76Rqx69/1p1awooPhbGl/THAQDbPrTCJkRjgjfmoP+gCdJP3iKlVPcxhiCw/OpSdB0cG4jiXYgChGvG1AKGbbniglU6NTuSRyTREaagNIOPenWKvTWeG8GwIUEcZPFDTySsQy7jOfKw3q2eAoCTExHqooCaWWPdIHOB3OKZY18NYs+IesvZwFfDkDHZRpI1H0FefDXR3hb7ZfFXu5Rlyd9H/AGr6D1PemfjCYJqAYE7hztRHhsseuIZUbkCjOEow/UKkvBhbwrn1oowLzihrJwEBJ7UVA5uPEV4nQK2kavve49q54qwMr8NGJCsCRyBXhhZRggDf61csC2seEVvM+fKM7k8/rV4BKjVz9KonQrFE0S8Edt9qUX/Tc5eAhXxtng/xWoeENkbbdqDmttOcDanu/Qp0fKeuTTxu0MyMpTcgj5vTFN/h2xKwI0gJZtzjue9aDr3SYb2ICRfMjakbup/ihbBShEJGNPNGc1qkh496MoRbouElVpOwAzij1jYoMEg0Pb2pBGhQFO5PFGa18y7gj2qTXDAF5cNHFL5RlR5dX3vyquziEjtqwMfPj9q56i5YgAjHzfxXXTvJCeBk5z61THGlYGy2V9TaFAFWQR63IHcb0PBIsk+2+dhTO2hJZiec845p5z1AkS3tu7n5qv8AsJYjw1Gcg4PpRFujK2T5hnf2oyFjliSMDcAdhUr2+m8Fs3TpGUj5BjnGarHTggycs3f3pz0+/t7+V448+UYOVIOfxqufMc5BOoZ+UcinUHB7WC74I5bMgMpB/Hv7VkurWC2szBR5JMlfb2r6VPbiWMNwCMg1k/iqDNk7/wD5EMD+OKvkSlEWLaZ806tbhkcEfSsn1C88NSm5YbVuL1RIG9ayDdP+0deOoZjUaz6U/wDlmqe3wOVN1Qd8L9FwBd3K5lfcA/dFbSOEW8BkEbPpGdMa5J+goCwU+IAFOlRtjvTu2kUbEEe54rnyzlklbHjFQVI68BiAU2H0rl7d2RhyDROtHBUEnGx2IqmGZ4y0VxG7+c6XUbae2f2qah/Q2CwXjW8nhSnS2O/ejHvfF0qrEsOMUDe2iXc3hxB/EO5LMSFH9qadOsI7SMLHk/4nbk08ooFnIluiM+D+ZFSmGmP7zAH61KXSINmPo4FkyqDPtRVvaMmWOw9KYW1qiNqVQPpRQiB2rO2JYsiQyEgDGD3FUXvT2kA0jb6U+WFV4ArkqCcDilpoykvhkZOmMqgkAjVvntXCwtbyEAkg8Z4FayeGN00tx3pRepEuQuB3qym0qYbsSRTFZ2QeXHB5xTm2DEAg6s8ms3e3iRXpzuNO4pj0uVCiLGxhRWJ0jG/++a54cm0O/DRsoBiUo5LfeVdl+pqq56fDLNFNJGGkiyY2P3c0XbXEGBrkUD3NdyTQMPLIh+jA1Z436iWwAQqsRjfFDXBGPSqPiPrNv0m3Es7OuokKyR6sHGeM0L0i/i6p0uG5gDhSCCrnLKRsQfehq1Gwopv9txv2NJ3VVuFbjsd6c3a4G+5pHdMA4J9ajfSsfDSWPmiBru4jGnUPzobpbF0ABoySPERAOdu9WUbQj4zL37sk5BbJ2/vXhuP6Wxwc42rjrZ0zqQcZpcJCRnvneqRXAjWymKnnfONqeW92ROIiDuNqycVwFkGBufXtTqCVJij58wAAIqc0n6FGjjnIjJxwO1XwXcagOV3YdxgkUke7CYKsfpVcl/iPPtXL+0eoNWMLa2sLHqEl7arpmddOSc47kD0HrTKFjKS8uCSN8etZaG4LPqKoVznOrf8AKmDdURI9AO+MnHass05sZxH8k6iLRkccVmPiKUHpt1kAZjNXx3ZkjDMxw1KfiKYy2NygJAMZXauzE+dJtdMIWe4kaOPfBwT2FMem9IhifxCod25Zufw9KusbVEQDGw7U3togu5GDSOdcQ9HEdoox2Fdtbso2Ax7UWrHnG1dyKDHSbsFC51BBHykdxQzyyI2kAszbKf5oidQr9waotCHmcnffSP708ZNgoMsYliG5y7bkmjTGw82duaGjj8xfJxmj4ow4GxZiNhQbbMDtEGbOAc1KbLAFUAAYFSk2NZtUUDYV0ANWeKXi5wNjvXovPQ5qv5ER0YwmdVXA5oRphyCKBl6lHJIYs4Pv3oSe88NSF3AFTnl7Y0cdIKurvSDg4FZ7qXURpONydhjvVfUL9tOBydsDc59qrgtWUCWXeXn/AC+1JCTkyuqSEsfTLu7uXubt/AjLeVOWwPXsKYRSwxS+BEzF8ZPJ2+tHSwlsBmIHoO9eQ2QL7DHcV0rVdFKog5bc4HtRCqC2n72M71aYRESfT2qkzr4m+Rt2FMsr+A1Pbrp8V5F4V1GsichWGQK4sIoekwG3t4tEerUdyee9OIgrIN87c1VLCp+bGK35NlTFqhfdTo6ZDDfikF9IFySadXFr4pKwjDZ57VXH0WFiDdEyt6cLUnid8HUkj34fnJjTfOQKc3TzCLB0scfc32zXFrbIiqsaqqjgKMCjVj2xtVk4pVYjdsxXWopGjY6SGG+cEVm1uwzBc45/Gvq0lqkhwyn8Dil1/wDC9heKS8GmTkSRjS3+v41ouPlh2ME0qsMA4Yd/WrrXqTQ4SQ/j6Cp13oN70ZyzDxLb7soH7+lUWXTb66cMIwkZ4eTb9OTWaVdHTGrXbEgljXklx4vlUg+xomLoDFRruD/4rVy/D8akFbmQ/UCuaUE1Q6kji20NpZ8YU5xmrtSO59OdjU/5LIBhJh/5J/FU3HS+oQR5SPxR/wDzO/5UMeLXwzki+S5CjAO2OxpZ1O5LxBRuXbH4UBJcyCUpJqRhtpO2K4il+03S4byR+X8e9Xa0gL6xnaRbZUZbG+aZW9qWGW3ONhxXlkgAAA55prCEQdq5kmzNgXheGcaSdq6kQeHsBj0oourtjG9UXAIBwTgCs40AVXcJ8MhdqBsBoLsRjDnOfoKYzuqjJJP40tSdVuHUb5Ab+38U0BhvEmEztlvWmVgpyDxqNI3uQvByMAkUxsbwKVVmBFM+CmljtE0DepS9L1woAdcVKa4i0wtbpSOa8NxsQDSFbv3xUa82+aubo1BjQILh5mlY6gBpzt9f9+lD3V34Y8zggClN31QoCBvjvmksvUWvbuKzjbBkOCR2HJP5U2rmOjT2CfapxdP8g2j9/enmVVdhQFuqpHGiDSAAAB+1MV5259arFUI3Z4sQdssNv3oqKNAuc7cV5HGHGG4+tXlPDjxGM+wqmooBcBATQZtFklJLZH60VLGzOcmuH0ovHmxzQarwKO4pwuVVTpXbVnnavUZpvNghT6jBry2QyYY/L29/emCRDGe1Dz0Vg6QjhRVi2vtRMUa6fINhXn2qKOZY5CA7HYZ/Wlty8NR5FBkbDFXpbYOcbmiofDlUMhDDsQc1ZpIYYxp70tMDYOLfcbV2UVdiKJ2xXnkZiuRkcinSYtgksCSIQy5B9qz3UemfZsvCDp5IrXBBQ93brLEyn9Kola6ZS6YxCTsKIhjY7sK9lt/AuGQjg5H0oiFdTAdq5pXdFjuOPb2q3wvvbir0t9Q3zRK26hcAUY2hGIepdKtuoRkTRKWxsw2I+hrKT/D0nTmLW5MkQO6n5gP719GaDeg7q0JU7ZGKspbqmZNoy3TipUZ7dq5mLCQnSD25NG3lr9nfxEGN/MPWhjfW6xEsAdufQ0dKQykE2/y5ZcZ31Z4oae51nRHuOM1THePfKBFlYO3q3vRVvahTnk0jUYh6DLb62yw5rp7YRIzJFqYDYAd6YrAzfKfepZ2twLiUyyxvDnyKBup9CaKnXgGBBVIy6rqxuAK5e1hPCaf8u1OPsxLYZfxxUFppDAg78Y4qiyKXGCq8E/gP2k29xUpsbLfvUpdcQdmZy7tJ4UaSKRZAoyRwaRT9V0g4JzUqUrxxtDRYiu+rGVyqMcd67+EW8Tr11MxJMUIVc9skZ/apUrqcFCDoVNtn0uymWVVVlyNiKbxuBt3qVK5UZ+jCHG1WEDBx2qVKshSiSMltwMfWgpU1zKmNj830qVKEvDWHwIDwMAbUVFETnJ+lSpXNJ9MELDhTnesJ12CaXqhbxNtgB6VKlM3UeD4usZfC99PZ3RsbgF42+Qg/LWylykTNjgbD1qVKpXBMv/JHCRtpy5yfbtQs9uWkQs7akOVIYjPscVKlKhIydhkUu6q+zH0qyXAU1KlVj4K1TRlOsHF6uO67/nXtq3mAqVK4pv8AdnQvBza4OM0V4ZeTAXy4znP6VKldUEmukZOjmSAoc52qiVc7bY71KlCSUXw0Xa6J+qwBg2ADtuDXzP4mTS6iJ2BnkEensN8GpUq6XLHj6ajpMapCgAwAOKb26DVgCpUrkrpRhKKkUm4Occ0REPN5VBqVKZoUv0Z32zXmkAVKlABzo9MYqVKlEB//2Q==">
            <a:extLst>
              <a:ext uri="{FF2B5EF4-FFF2-40B4-BE49-F238E27FC236}">
                <a16:creationId xmlns:a16="http://schemas.microsoft.com/office/drawing/2014/main" id="{CEDDDF20-1CC4-41F0-828E-C5BFE9DEA6D0}"/>
              </a:ext>
            </a:extLst>
          </p:cNvPr>
          <p:cNvSpPr>
            <a:spLocks noChangeAspect="1" noChangeArrowheads="1"/>
          </p:cNvSpPr>
          <p:nvPr/>
        </p:nvSpPr>
        <p:spPr bwMode="auto">
          <a:xfrm>
            <a:off x="0" y="-609600"/>
            <a:ext cx="19145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7425" name="AutoShape 31" descr="data:image/jpeg;base64,/9j/4AAQSkZJRgABAQAAAQABAAD/2wBDAAkGBwgHBgkIBwgKCgkLDRYPDQwMDRsUFRAWIB0iIiAdHx8kKDQsJCYxJx8fLT0tMTU3Ojo6Iys/RD84QzQ5Ojf/2wBDAQoKCg0MDRoPDxo3JR8lNzc3Nzc3Nzc3Nzc3Nzc3Nzc3Nzc3Nzc3Nzc3Nzc3Nzc3Nzc3Nzc3Nzc3Nzc3Nzc3Nzf/wAARCAC3ARMDASIAAhEBAxEB/8QAGwAAAgMBAQEAAAAAAAAAAAAABAUAAwYCAQf/xAA8EAACAQMDAgQDBwIEBgMBAAABAgMABBESITEFQRMiUWEGMnEUQoGRobHRI8FScuHwBxVDYoLxFjNTY//EABkBAAMBAQEAAAAAAAAAAAAAAAECAwAEBf/EACMRAAICAwEBAAMBAAMAAAAAAAABAhEDEiExQRMiUQQyQmH/2gAMAwEAAhEDEQA/APpNtpK4UbCiCAxA1DA+YUokuWihwAQ4xnfB53oqG6QEgABiNz3NeDvR26jG3KBsqSMe1GLOg3JpE1yQ2xGmgry5n06oZSMb4wDn2oPLRtLNJc3S4OD+VJ7q5k1htWFxuvvSa26rKyBLrSkvcA5B+lU3vUAAfMPzqWSbY8YVwuv7wDk781mb+CTqyyKzNHbsNJdThj6gfzRlsp6pO2CTEhwx9T6U3WyDPHgABcYHYUuO07HdLhR0jptvY2kdvbxLGq8Kv+9/qaZJYIx1OM+1GwwBSMjJ9aMSIE6QDk96eVyZOxbFaBAWYbegqw2qTY3OOaaC1ITB3+tcx27pq2H/AG0mjDYM8JVRjfFDXZKxEnnHIpjdyraWzTTg6VGWxv8Al60KngXi9yrAMDj1qkItCieC+GXUHbO2/eoLtg3zHY5FLeq2sll1E+DvHJyPQjv+P9qz8fWZ0uLlbmLRHE+kMCSTv/6qk7q0PFH0Tp98QwOr8M1bcE3P2jwyC5TSA1ZCx6irqHjfKnhgadWl63i6+5XehDJ8ZnGg7oOLfRGpOAuCMYp092oODgDIAJPO380jSVQMqdJ52P41XN1GNTu4AG5JPFPLLykLrbGlxdLr0jO3O1Kr8o4bOC1CXt86ofCGskE4Xk1UH/oK8jHLDJB7VDZsolQqdJLV5Q2DGw29jWFkupLHq9xNFkxvIda547ZFbXrl+I4WaMFjjAwM1kre18XdtyTvmrQqKdmkzQ9P6qtyisj4PsaZGeRty2ffFZmPprxkNASCefSijJeRDcAgehqUox+BTHL3UcIJ1sT9aV3fViPJFksxwB3JNK7q4uJMgIFOOSaD6NBPP8S2fjkmNNUhHbIG364oxw31s21H0bo9kttAofeVt3b1NM8BjpC7epoe3HiRg+tHRptzv60uorZQYBk/KABuT2rgCJl8oJ98YzVz2qOAHLOAc4Y96tSIBsD04reCsR3lurA5FIOoQFd+GXg4rbXVsWXUBWf6nakjIBO2DR3+MMUZRusMjFSeNqldz2hWZxoU791qUagPR9MuGikXLKM+4pXJdeFNsBjONqWXPUnAJRx9M80ouOqyEsoAyTnYUnWIomlm6mp2MgXHO9A3fUwqFVc8djWUnlYnWGYEnfLYFDTXzsNMalj64ptBkhzc9ZKEsTx3pB1PrtzLpS3GXkcJGpPzE7UNMl3JkkAD0xU6DZO/xDYmXJCOX9tgSP1xV4YoJXLoG38PqnQ7YWdjBbg62VcO3qe5/E05jjKA4G+NqCsBpXAx7UzTzHB+tRQjZbCAwGo4weeKPhiUPsR6kD1oHxEjG1XQtHIVZ8sVYMur7pxjb9aZNIUbCJXjKkZBHFDu5V2VkIAIwfWuRdEMQHAXTjYb5odrhVUBmJ/7jyaM5RrgsYu+lsjK+zAY96WNCVu2aN8IQQQeKtnulGwO59KWSTMup2yc9ucUmyoqkU/Erxt4ZUjUDyK+b9Xv0iv7hdOMOc478b1ueoMrHLNsNzXy+C3vOt3809uiiFpWPiE4Xn9apBKSthXBnZdWCqAuMZ3A7VoLPqo0gqxzSu3+DSyhjdGOTuVjyD+tWN8P39uMW8sc4H3fkb9dv1pZY1/1YdkaH/meoADcV608WNWrfHJ3pFadL63KNrTRv/1JFX9M1ZddH6+EOi1V/wDJKv8ANBYZv4bZL6MJeoM0yCFfEYdlouNJ5sPcEA9k9KWhj0S013EMhckAjT5mJONqfWX9UElWXDEb96DTijNlYtwNzVMvTIZfM0YLeuMGnGhAQMjPauvCyNhS7MFmeayEYygP0od0BOGGD6Vo3goG4tM8AUrdhVGduLYE5AoWxjEPVYXxj5l/MU5uIimzDb1pPeExSRyj7jA08JfDNGztXxHgbkjb60wt8hQGPbektjKH8I9sZpvBIPX8ay9FYwjjBGwq0QHSdOAexqm3dXwcjFFvnACmn1sUHkGBht/elN/FGVJBGKYXmsKwXJ25pNF9pSSQOsZQ99OSanJK6Y8V9E80AMjbd6lGTRsZG0gYzUpOlT5H1yTrVkryjqEjQ9sIBj67V78NG8v0aW5uZWUtgDVWy6lZJJGySKCpGD70h6Fbf8vuXtGGVQ5U+oJruhnjLG1XSOj2tPg+tejppGob9yd6Ifp6qmUX8ximnT9L4II2FHPbq67Cudqx7Mm9rtkjB9qqsUWLqkLjH3l/StJdWUaryPXegIukyzzxyq4RUbUCRuaMWZtGh6bdActtTg3caqCWApHBZJEAAxyd6Njt81nSJs4m6jI839FCUA5OxJq5epSADCH865eDSuMVSY2J/Hil/X+BSL26jKSujK75PfNdt1FmBGk/3oVY31MGUBdsHv8AjXpiyM0G4sNHD3bb6Sw+tDN1A6sFvyq2WESAqe9Iepw3FmryjLRAZJHK/wClbS1wJOq3bSwvAhOubKZHIB5P5UZ0u0itI4kVAEUaQANgKzPQ7w3d/LM/yJ5Uz+9avppNzdeCmyqMu3p7VnF3QWw8klR4IAHdm7VwNbSAITv3xjNOo7NdKjTgY4q+OyjU50imUtfBEl9AYbeULkseN96vjiZVxqY/WmBgRhuKqZMN8uw96X8sl9NqmL7i1iuIjHPGkiHfS4zvQr2+hxpZlXPam8kII4oaWM1RT3VMFURAgAZyAPUmol3A6Bk+UgafehAy3ClMjAOCCMkEVbb28cfybseWO5pHGjFz4yTjbHNUyAEHvV7jyYO3vQuhIcuzgDuSanRrArqBJMHJGfakXVunsImZRkY3FO7vqlqgIBZ/8o2/Ol0nUfFGFjAHuadY5DKQu6F1AtCIy3mQ6SPpWot5/KQNyRsazNv0yFbt7iJZFd9yA3lz9KcW5dOM7U7h2zNocdOldIxqGDnima3ORudx3rOLPIp3q+K9KEas01NC+jOTqtsLj7OXy2Mtg8V7MYGRpIpFIBwQKAv4o7m1kMACsw3oDpUaw2kn9VWxnVnbNBq/RkkESXMAc+ZalAmCzc6mzk7napUtB+C7qMLRSMsilW7571nOpL4ckc6/dbST7GvpPU7OG8iMef6g4I5FJ/8A4jbTxMl5cTHVyIgF/fNV/HUr+E45FXRJ0i4CoAr++9aGG8Ai1N2qH4a6VbIqo10h7HxAT+oqqX4fmkYG1uvFhHMbLpY/jxRjjknzwzkmeNcNdHyABM7e9H20RI3qi3tzCSsiFWHII4pjAQF24oTfwx1FCqnO2av1cYrjn61Yo/2ak7ActqO1DSpLgYIUnvRrAYOTj3rl9JGzZ/Gskwp0CxToUUO2XyQR71bkbAb0MbcGQyKd+4oiP02/CkkqH4cFRk7DIoS6VQMMMq3tRkmA22xNUTjVEQOafG2Bnz28ij6X1W5ji2jdRIo9Ac7fnmtZ8BBpbGSd9y8mn8gP5rEfFpkW7aY58v8ATJI/361uP+G7avh+NiQcyP8Av/pV8i5sZeGzjVRhmOe2KJCAjFVwjWACKG6lcywSw28KEmQHVIOE9zUPTB6gDbtXvhAgmqrZZHQOVGMbetEquoYYbe9K1Zm6KDGSOKGkg5yN6bMABjRmuGgUqdud6y4xdjNTWipcmVR5iuDjvUjcq2D/AO6bvB5yMZHrSD4gsp2s5UtnZJMZXHf2/GuiL29AwPqvXobfMUGJJBsT2H80ka5nuzqlfUe3tS22hZiSwPsDzmmVlC3ON81m1HwKiVtbnOWJxRNlbuz7pt2wKOjtQ7bjfimMVv4S+Rc4pHkb4NRXbWo/w7UULRcfLRUELMgwAD370Q4SFNUrBVHJNTtiMVGzGeNq4a2wODT0RKwBxVMsccZ8wGKaEnZhERNbkvESR6UBe9QWKHSsaxhiSSBya00kEUoOORSDrXTvFjcAbEbgfv8AWrN2qMjMydT858w/OpSafp17HM6eDI+D8w71K34//R7PscVrofSqjGOTXMls4fWd/THamsSNqJI27GuYWScMPvKcEMMEVB2+iITv0+WcgsVwKPtbURLoJyRREepbgReDJhgTrHyjHY/WiHhBU7Ee4opszF17ZrKmGIJHDdxSbS0MpjbYjv61p5FyucAAg59f980kulDEMp25FVav0C4DfLuf0qqS6IJWIZPr2oW+uwiBQcFjgVZCp8IBRvWSS6E98R2fDMC351cUIwD3qu2t3WbxMDzHfanCQKy6sHOKDytPhtRQ6tENQJFex3IA8+N+CO9FXkH1yaWTIUVhjb0rSkp+hSL5JwTvQd1eLHGRzQN1ctBGXOce/as/d9V1z+Eu5AyajGLUilcJ8TR/aLSQgAkCmf8Awuu9fSZrUnzQzk49mAP7g0MI/EsAZAR4gJ/DtSP4N6g3SPiYwSkrFc/0yD/i5U/2/Guqri0Ij7Vby7g5qXZR5QAuCxAZsfpS+3m1BWBx7UfG4YBua426dDUMoZFEYUDYbADtV6KHxxQUUwomGYDbIp1InJP4XuyppBzknAwM1CPaoJM1xJksCDgelM6JJEZVxk0v6hCCp2pgG/xGqbjDoeKdDqz571izFpcNKPkfn2ND2TD/ABZHatJ1q1E8TxMPKwxnHB7GsfEWhZoSdLodJpMlrpWPTRW4B702g04GACdtqzlncb4Y8U0hvFdDgkUkX/TSQ/j8NB2BJ/M120IcHIBX0IpTBfqVBAGoHfNNIr+F1ypHG9W1TJu0c5KArkZ+7tQN25GAQN+1HPKkkfIwR6d6oZEbfA2GM0KSMLbYSi4OeMY3Pb+aLuIhIvvXjSBBgYO/J7UPLdhQcmhauxnYqn6epmY7jfsaldSX66zgipVNjUz6CqDG2KkEDD/7Dn0OMVzrxIqlTg757CiNbHAXYdz6UEkyMm0eaAO1V4yxBVsYzntV7YAqkSBiyjel4mKrEt91GK1LGSRUjyEDnjUTjFI7u5kM0ZXv90dxTu9tLZnfMSZLavlHOc5+uTmgpUjQ5AG1OpxS6XoxM9wzdZmjb/pEKB6Z3/vWo6eweJVP51iDcLP12/kQ5H2l1/LA/tWu6Q5zg8fvXPkk06KVw01pbB0xpJH0ogxCNcbe1XdPYNGACoyO9S8AGDqP67mn0/Wyd9oVTp5SW5NLLtVK4709nVGH7770jv8AyuSDtSS4PEz3UUDRMGHak3R+lm4ZpbnaBCcKeZGz+3/qnPUG+bbtQIl1WigsQRtkHfmqYpVdhmW3pXgbYrEfEtuyTJcxEqwOcjsRwa1FzMQp3z70lvwJkZH4NPGdSsRG0+Futr1XpsNwMB/klUfdYc/yPrWohmATI7elfF/hlupdI6pqFtO9nJ5ZSF7dmH0/bNfU7K6DIpDZB3B9al/ogoyteDp2h/BKOc1as+JAANsc0vjmBTmullHc5+tQTCOYpgwq7xAF9KTJdBRzUN62R5him2FcLD7q4IUgH8art5yzhCdQNByTBlznNcdM1bzTFdchJUAHZew+tUg36alQVfRZXOnSe4r5z8Tq9pfrKM6JBg49R/pX0m7mVoyBXzf/AIiTRwdP8VmACSrv6ZyP71dVN0LHnWK4OosNwx3o6LqbD7x3/WsdBfJIMxurDnynNXi70gAN+dL+JplbTNmOrlDgMKvg6ySDuM+3asWl2xbzHANWC4MTa03zzvit+MFH0e16sWxqfkcUUL8MpGR9K+eQdQuQwbt6aqKi6rIjEs2FqThJA1RrLvqKouAcgelLpp5J1ByVU8Y70u6bI/UHeUjMKnAz9408igWYKTgkdqyVemYEtuukZUZqU3W2OOKlHdi8NtKjSREJIUYg4YDJFWwO6RhXbLAYLcZoRZdz5sj09K5lnIB0jJxxnmhv/BNb4HvIAvNC/aockKwDHnbFBtcgJgvz70MLhNTADGDzwDS79CoUdTTytPMHQKgI8Ng2dW2+3bekPWr/AOy280ud0UkD6CmtzOuDg1hfivqCyH7PGxZnIAA3J9gKfGtpDeIx/wAMXjNJMZfn8Uk/U719B6beiNNTNsBk1lOh/B999qluJnEEUhyEIy38Ctfa9IW3QAySNjnPH7U2dRlO0xk6XTT9J6pD4S/1FOeN6YyXnijJIx7VkxbZKEswCnIwefY0YHliTykkelDtUhXVjC6nXOxpTdS5U7/Sqp7pxksCD+hpfLeqZAjEBiM49qm7HSB+oZaNsHJxSYz6F0kjbnFMOo3KxwsxPvSFR9rkEaA6j8zDtVMa500u8OzJJeSmG3XURszfdX604seiLDh5f6svq3b6Ciem2sNtGsaKFA9u/wDenENtITqI8oHJ70spV4BKgD7EQM4zVUUpsmKsf6R3z/hP8U7VdKYYUvvYxLlUAYsNvakUmxgmO7XRkNkdt66E8hOAMbZ3P+zQHTOnpZrhXd875Y7L9PSmYwzaE2HqBVlhXrEc/wCHi+LgefA9xvVqhsEs37UK7MzkRhgFJGWHOK4YO5y5Jwe1OoY16gbSYcHbgMpHpkV3HcmPOsFSfU0GVkKYUYXHpVMZcqV59Qaf8WOa/R0LvJejJ7sBTuKxHxdcLcxeAWB1uPKfbf8AinHUYrqIB4t4zz6j/Ss31KHx0yclh39KlGLxv9h/fDKTdItfGHiAxhttSHGPelt/DP03qH2cXEjIRlSTmnHUzImNR+XOT67UB1hPtMSyD51GR7134pOlsRkqfDu3mn2Ilz23UUaHn06jIhHuKQ2N7qXQQdQ2wO9aKwsZplBmHuF7CkyR19HjLZcO4LyfOlYQ3uHI/tV0xuTGzKuDjjNNbTpzjSCAq+lGSWcaRHvXM5xviKDboVsIbG3i76Rqx69/1p1awooPhbGl/THAQDbPrTCJkRjgjfmoP+gCdJP3iKlVPcxhiCw/OpSdB0cG4jiXYgChGvG1AKGbbniglU6NTuSRyTREaagNIOPenWKvTWeG8GwIUEcZPFDTySsQy7jOfKw3q2eAoCTExHqooCaWWPdIHOB3OKZY18NYs+IesvZwFfDkDHZRpI1H0FefDXR3hb7ZfFXu5Rlyd9H/AGr6D1PemfjCYJqAYE7hztRHhsseuIZUbkCjOEow/UKkvBhbwrn1oowLzihrJwEBJ7UVA5uPEV4nQK2kavve49q54qwMr8NGJCsCRyBXhhZRggDf61csC2seEVvM+fKM7k8/rV4BKjVz9KonQrFE0S8Edt9qUX/Tc5eAhXxtng/xWoeENkbbdqDmttOcDanu/Qp0fKeuTTxu0MyMpTcgj5vTFN/h2xKwI0gJZtzjue9aDr3SYb2ICRfMjakbup/ihbBShEJGNPNGc1qkh496MoRbouElVpOwAzij1jYoMEg0Pb2pBGhQFO5PFGa18y7gj2qTXDAF5cNHFL5RlR5dX3vyquziEjtqwMfPj9q56i5YgAjHzfxXXTvJCeBk5z61THGlYGy2V9TaFAFWQR63IHcb0PBIsk+2+dhTO2hJZiec845p5z1AkS3tu7n5qv8AsJYjw1Gcg4PpRFujK2T5hnf2oyFjliSMDcAdhUr2+m8Fs3TpGUj5BjnGarHTggycs3f3pz0+/t7+V448+UYOVIOfxqufMc5BOoZ+UcinUHB7WC74I5bMgMpB/Hv7VkurWC2szBR5JMlfb2r6VPbiWMNwCMg1k/iqDNk7/wD5EMD+OKvkSlEWLaZ806tbhkcEfSsn1C88NSm5YbVuL1RIG9ayDdP+0deOoZjUaz6U/wDlmqe3wOVN1Qd8L9FwBd3K5lfcA/dFbSOEW8BkEbPpGdMa5J+goCwU+IAFOlRtjvTu2kUbEEe54rnyzlklbHjFQVI68BiAU2H0rl7d2RhyDROtHBUEnGx2IqmGZ4y0VxG7+c6XUbae2f2qah/Q2CwXjW8nhSnS2O/ejHvfF0qrEsOMUDe2iXc3hxB/EO5LMSFH9qadOsI7SMLHk/4nbk08ooFnIluiM+D+ZFSmGmP7zAH61KXSINmPo4FkyqDPtRVvaMmWOw9KYW1qiNqVQPpRQiB2rO2JYsiQyEgDGD3FUXvT2kA0jb6U+WFV4ArkqCcDilpoykvhkZOmMqgkAjVvntXCwtbyEAkg8Z4FayeGN00tx3pRepEuQuB3qym0qYbsSRTFZ2QeXHB5xTm2DEAg6s8ms3e3iRXpzuNO4pj0uVCiLGxhRWJ0jG/++a54cm0O/DRsoBiUo5LfeVdl+pqq56fDLNFNJGGkiyY2P3c0XbXEGBrkUD3NdyTQMPLIh+jA1Z436iWwAQqsRjfFDXBGPSqPiPrNv0m3Es7OuokKyR6sHGeM0L0i/i6p0uG5gDhSCCrnLKRsQfehq1Gwopv9txv2NJ3VVuFbjsd6c3a4G+5pHdMA4J9ajfSsfDSWPmiBru4jGnUPzobpbF0ABoySPERAOdu9WUbQj4zL37sk5BbJ2/vXhuP6Wxwc42rjrZ0zqQcZpcJCRnvneqRXAjWymKnnfONqeW92ROIiDuNqycVwFkGBufXtTqCVJij58wAAIqc0n6FGjjnIjJxwO1XwXcagOV3YdxgkUke7CYKsfpVcl/iPPtXL+0eoNWMLa2sLHqEl7arpmddOSc47kD0HrTKFjKS8uCSN8etZaG4LPqKoVznOrf8AKmDdURI9AO+MnHass05sZxH8k6iLRkccVmPiKUHpt1kAZjNXx3ZkjDMxw1KfiKYy2NygJAMZXauzE+dJtdMIWe4kaOPfBwT2FMem9IhifxCod25Zufw9KusbVEQDGw7U3togu5GDSOdcQ9HEdoox2Fdtbso2Ax7UWrHnG1dyKDHSbsFC51BBHykdxQzyyI2kAszbKf5oidQr9waotCHmcnffSP708ZNgoMsYliG5y7bkmjTGw82duaGjj8xfJxmj4ow4GxZiNhQbbMDtEGbOAc1KbLAFUAAYFSk2NZtUUDYV0ANWeKXi5wNjvXovPQ5qv5ER0YwmdVXA5oRphyCKBl6lHJIYs4Pv3oSe88NSF3AFTnl7Y0cdIKurvSDg4FZ7qXURpONydhjvVfUL9tOBydsDc59qrgtWUCWXeXn/AC+1JCTkyuqSEsfTLu7uXubt/AjLeVOWwPXsKYRSwxS+BEzF8ZPJ2+tHSwlsBmIHoO9eQ2QL7DHcV0rVdFKog5bc4HtRCqC2n72M71aYRESfT2qkzr4m+Rt2FMsr+A1Pbrp8V5F4V1GsichWGQK4sIoekwG3t4tEerUdyee9OIgrIN87c1VLCp+bGK35NlTFqhfdTo6ZDDfikF9IFySadXFr4pKwjDZ57VXH0WFiDdEyt6cLUnid8HUkj34fnJjTfOQKc3TzCLB0scfc32zXFrbIiqsaqqjgKMCjVj2xtVk4pVYjdsxXWopGjY6SGG+cEVm1uwzBc45/Gvq0lqkhwyn8Dil1/wDC9heKS8GmTkSRjS3+v41ouPlh2ME0qsMA4Yd/WrrXqTQ4SQ/j6Cp13oN70ZyzDxLb7soH7+lUWXTb66cMIwkZ4eTb9OTWaVdHTGrXbEgljXklx4vlUg+xomLoDFRruD/4rVy/D8akFbmQ/UCuaUE1Q6kji20NpZ8YU5xmrtSO59OdjU/5LIBhJh/5J/FU3HS+oQR5SPxR/wDzO/5UMeLXwzki+S5CjAO2OxpZ1O5LxBRuXbH4UBJcyCUpJqRhtpO2K4il+03S4byR+X8e9Xa0gL6xnaRbZUZbG+aZW9qWGW3ONhxXlkgAAA55prCEQdq5kmzNgXheGcaSdq6kQeHsBj0oourtjG9UXAIBwTgCs40AVXcJ8MhdqBsBoLsRjDnOfoKYzuqjJJP40tSdVuHUb5Ab+38U0BhvEmEztlvWmVgpyDxqNI3uQvByMAkUxsbwKVVmBFM+CmljtE0DepS9L1woAdcVKa4i0wtbpSOa8NxsQDSFbv3xUa82+aubo1BjQILh5mlY6gBpzt9f9+lD3V34Y8zggClN31QoCBvjvmksvUWvbuKzjbBkOCR2HJP5U2rmOjT2CfapxdP8g2j9/enmVVdhQFuqpHGiDSAAAB+1MV5259arFUI3Z4sQdssNv3oqKNAuc7cV5HGHGG4+tXlPDjxGM+wqmooBcBATQZtFklJLZH60VLGzOcmuH0ovHmxzQarwKO4pwuVVTpXbVnnavUZpvNghT6jBry2QyYY/L29/emCRDGe1Dz0Vg6QjhRVi2vtRMUa6fINhXn2qKOZY5CA7HYZ/Wlty8NR5FBkbDFXpbYOcbmiofDlUMhDDsQc1ZpIYYxp70tMDYOLfcbV2UVdiKJ2xXnkZiuRkcinSYtgksCSIQy5B9qz3UemfZsvCDp5IrXBBQ93brLEyn9Kola6ZS6YxCTsKIhjY7sK9lt/AuGQjg5H0oiFdTAdq5pXdFjuOPb2q3wvvbir0t9Q3zRK26hcAUY2hGIepdKtuoRkTRKWxsw2I+hrKT/D0nTmLW5MkQO6n5gP719GaDeg7q0JU7ZGKspbqmZNoy3TipUZ7dq5mLCQnSD25NG3lr9nfxEGN/MPWhjfW6xEsAdufQ0dKQykE2/y5ZcZ31Z4oae51nRHuOM1THePfKBFlYO3q3vRVvahTnk0jUYh6DLb62yw5rp7YRIzJFqYDYAd6YrAzfKfepZ2twLiUyyxvDnyKBup9CaKnXgGBBVIy6rqxuAK5e1hPCaf8u1OPsxLYZfxxUFppDAg78Y4qiyKXGCq8E/gP2k29xUpsbLfvUpdcQdmZy7tJ4UaSKRZAoyRwaRT9V0g4JzUqUrxxtDRYiu+rGVyqMcd67+EW8Tr11MxJMUIVc9skZ/apUrqcFCDoVNtn0uymWVVVlyNiKbxuBt3qVK5UZ+jCHG1WEDBx2qVKshSiSMltwMfWgpU1zKmNj830qVKEvDWHwIDwMAbUVFETnJ+lSpXNJ9MELDhTnesJ12CaXqhbxNtgB6VKlM3UeD4usZfC99PZ3RsbgF42+Qg/LWylykTNjgbD1qVKpXBMv/JHCRtpy5yfbtQs9uWkQs7akOVIYjPscVKlKhIydhkUu6q+zH0qyXAU1KlVj4K1TRlOsHF6uO67/nXtq3mAqVK4pv8AdnQvBza4OM0V4ZeTAXy4znP6VKldUEmukZOjmSAoc52qiVc7bY71KlCSUXw0Xa6J+qwBg2ADtuDXzP4mTS6iJ2BnkEensN8GpUq6XLHj6ajpMapCgAwAOKb26DVgCpUrkrpRhKKkUm4Occ0REPN5VBqVKZoUv0Z32zXmkAVKlABzo9MYqVKlEB//2Q==">
            <a:extLst>
              <a:ext uri="{FF2B5EF4-FFF2-40B4-BE49-F238E27FC236}">
                <a16:creationId xmlns:a16="http://schemas.microsoft.com/office/drawing/2014/main" id="{9553116B-C612-4B88-B40E-D2C42630420F}"/>
              </a:ext>
            </a:extLst>
          </p:cNvPr>
          <p:cNvSpPr>
            <a:spLocks noChangeAspect="1" noChangeArrowheads="1"/>
          </p:cNvSpPr>
          <p:nvPr/>
        </p:nvSpPr>
        <p:spPr bwMode="auto">
          <a:xfrm>
            <a:off x="0" y="-609600"/>
            <a:ext cx="19145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17426" name="Picture 33" descr="http://t2.gstatic.com/images?q=tbn:ANd9GcT30i2NpCyI-zY7TM_tfMQLRaBpwf5yyAKamINoZIoR9siJWcH0MA">
            <a:extLst>
              <a:ext uri="{FF2B5EF4-FFF2-40B4-BE49-F238E27FC236}">
                <a16:creationId xmlns:a16="http://schemas.microsoft.com/office/drawing/2014/main" id="{86BF1848-BE9A-445A-BCD2-1F2FBAF053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5125" y="5000625"/>
            <a:ext cx="186531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AutoShape 35" descr="data:image/jpeg;base64,/9j/4AAQSkZJRgABAQAAAQABAAD/2wCEAAkGBhQSERUTExQVFRMWGBoZGRgYGCAfIBsiHxkYHBwgHhsaHCYfGhokHBoaHy8gIycpLCwsHh4xNTAqNSYrLCkBCQoKDgwOGg8PGi0kHyQtKSwvLCwsLCwsLCwsLCwpLywsLCwsLCwsLCwsLCwsLCwsLCwsLCwsLCwsLCwsLCksLP/AABEIAKgA4AMBIgACEQEDEQH/xAAbAAACAgMBAAAAAAAAAAAAAAAFBgQHAAIDAf/EAEEQAAECAwYEBAMGBAYABwAAAAECEQADIQQFEjFBUQYiYXETMoGRQlKhBxRisdHwIzNywRWCkrLh8RYkQ1OiwtL/xAAaAQACAwEBAAAAAAAAAAAAAAADBAECBQAG/8QAMhEAAgIBBAECBAQFBQEAAAAAAQIAAxEEEiExQRMiBVFhcTKh0fAUI5GxwTNCUoHhFf/aAAwDAQACEQMRAD8AEWOWJYVhmOThASAQ9dxUkemcMlzcHKkr8ecQkEIwoYqUd8T0SDlUwV4O4WTKT95WlIWxwPXCGqrvo8db7t6kmoxJ8ytxiJwjdwkE56x5G/XfzNlfM0kTecRDNhTjUySWWUjlqa4UgE5ltoZEcFrRKC5iwFgkhLOQGyUoU/TeCHDNiBX42IKFClurPnmskpTTUnaJnENuASpzypBfYkVJ6hIYAbmKXatiQiQgXLbRAN3XACZbKB8QMRTlrUgk/Cx6xvarss8taZItJSolwCHKgxJCWbCQBR9YGcMT7RNmsELIUVHlcgBRIU9Wdh/xFhyeG5XjJtE5CVTJYIRskHf5lnJ9INlg+LG4x3Ot2oeJ7JuizKlIPhpMvlIJS6jkz0epgj4ICWACB8qQwHsPrA+87WQCHIJUEu7M3MpugSG94h3JepXNMsmiEh+jpxAZbAxjXZbO3+uYIVkruMJchzQHFaufpUk+8eJmSklwhILnmIAOvzHEe8QOIEFMtRQWUK1rkz07JB9YWZltnoBOPEkOGlJSKs5FZgrnv2jqKGsHBllTIzHz77+x+pYfnGpt439qt7U+ohQ4WkWy14ps1Js0qgSFJxTF0IJdVANfKf7x7xRw5aPBXMstqmKmJrhWEkKbQFKQxPtF/wCF22emz8yu1fnHezSysOMoD3zePhKCcyEkkO1NT0ALRrwbabQmxShak4JpBASMyH5SRopsxpEG+iyit8SSWyp+IOPMOwpvENXXW21RyM5Pz+0mhdz4PUGWHiwKtKUOMMxKkpIL82JLO2WR0GbwyWywWcArmupbMKkOWyDU/wCIUbBwkUz02iVJGAKQrCpTJTWqg2ZAyGTv2g5fc9JopeHYKGmRLDmdXZmDavDDBUsU1DjEYZQXABxJNyXol8JmUdkv0pnka09945X5wshRMxBwjNSW5X+b61GULE65bbLtKpokYrMEgAIU5zfFhBdtaB4YrHap0+WrwpZZsJ8QFPtiZiAdAc84ko9bh0b9JRkUnKmSLNwTLmjGuaVJCcKfDJpmC5LlR0eJdmuyyS3T/EUQXGN6Z5Fso84eupUmWEFa2D8hwkB6lmHrnrE5d1JJfEr6bNtTuI6z4iclU/rFiOeTNV3bLmYlBxj1B7Cm2QpG8+VzVFGYqFdG0q+tdowXWkZKUDvT60r6ueseTrQqWDzBRCSohjkPWFqtW6k+ZxGepzXLSlLAMMJo+pKdsix9HMe3bOVjFeQjEAGo9K7jr2jaTMTNSWHNqHZ6g5xzVOEsoJBSMqnb+0Prr16xKlPBknx0KUCQ5qEsX0rlkwpEe2WSYUo8JtTi3o41dzlHiJ6QxUcWHaiqu9BvSJltB8IrQrJJUGFSAikO0lLASDKHKmCJtkKkczTPiA0UC1cgzYgXFXeIi7dNlqKJaVKSA5lzhiprhI5qPuW2iRKvgeIkLFWoUpZgC5OEncjJs4lzpeNHjy6kF3+bOjbMT2aCEbeoTP8Aym942oJDHIZga7JHVWu0KF8zipOAF5k5RT6qACz2SgYe8GbfOUrygrOnhh6sXLh3Og0BgPdPD9rmWhc2ZL8OWBhRiUHIZyWDmpPsBHn9MnbHx+ccQKi+7uGLvk+FLShDAAUOgLEYidkh9nUS0a2bh8WkOvEJGQBoVgaV0Jqd/SCKbtQfMsqALlKRQ0YA6kDqw6QQkWlDnUoZuYHtkaUBzaCUkM2WP/kC1hH4ZJkyJdml4UgJAyAHv+sD0Wsl1rO5bYJFWH9RAjkbV400jMJZ+ppT2LNHC+p4Sk1oWD91YiPYCBX3mxto/COh/mVWvnB7gW+bxwoJJolJeoqo1VrXRMQfs5vPxJ07EcSnDlmdhQ+z/SCf/hc2gomT8Js5xKMquI5t0HMX3oIlXDwlZ7PP8ezlSEmWQpBNKZEO5Bfcw2K6xSUJ9xh7LVxsEYLddAmy2rUVAZsmq+mXtCJfF0rsSnd5SyXWG5VE6pZnLAYu8WObwRLQ5f8AM1yrC3eK/HPIrxELcGWRuwd80gVJ3hwmimsBSM+cRekvnkcQTdt8LU0tJKydA4VpmaEal2hqkzDLlstTqPrXYMAVGIN2XLKsiT4aedWZzPp+H2iHa7xq4U6mLsQVbnn8stLbPGM7h39kKw9Q+2T7TOKiUJBK9UvTpjUPfCI7SroQk45v8SY2vlA6DIJjLkWDITMYDGCqmgLkOSxLs5JzeOF4WphiNQTRJyfdR1Gyf1jt3pnHmDGSdqzpa7wo4LA5HU/0A/7jC1a7ekzEIQElWIKqdXzq6lsSKn0gZxHxL4QLAzJpD4RmW1UdE/hELlyTDOJmTS8xZZKgQ6DmmhyT22LjWHqdKzr6jRxKgg57l2IshCMyepPrn3jFHCGHp1On9ye0cLtVM8MeKUqNKp+Kn0B0EaW2a1SWDGuwpjV+QHrChRRwvHzmd5g+9b0wBRBdxy9qV6CildQ0eSOJ0qGFIC1lgAFA16tQCFHiy+il0uyjVgAWqzVowYIfvAK6OIlIIYkqcFnf1/4TB69ECm7EdSlWTmWza7w8JhMYE5NV8naldYGTL2EwEN4YUkjxCGZ2oAohznXKFy9L8nTUoKkKCE4i4IOu5Ln2HeB1ivGZOfwUFR1UDl/mJA/+RiqaRVJdepC1gDnuOt3BMshQmYwSAeWhdhnlQ6uYPTUBYwqqDCTwxd8xc1ZtCcBQU4Qpi7h8QIDEaQ5TUYkt7N+94R1Lem2wGCtxnMCzLrTiKZcwy1typJcegLEA/hJiRY7NNTL8MMpUpKUY8TYiEJDjUAHSOdtt+FeFVHLE7E+VVe4EZd1/JXPXKJYppWhyH0rGjRZZXXvHIlGVmEnzLpStWNWwy1ZjXRQJjjarWuWVJlpQ1CwbMsKp0eveCMuZoAzR7gBzzIZ/fWKaf4g28BjkGDMHzbYw5QWHypDD/Mpk0HQwKnX2nVSARpWaodwOQZa7UhNuripdsmpkpIXMU7OSQAASX2DZ0OeUWFdfDqJQ5udXVNB2AoB6aQN6Tp/9TuNFUUcmL9ovpSg2FaqfG5GT+SUG3zPeCHDdomT5UzAwALJUQAlmNAEhqEVY65wcvCQlKcdXlhSgE5mlQANw7bGE2/RaLIiXN8U4FCiAsuAcJwlwMQrm1G60drpDpuxIDq3tHEM3YJlnlqCximqUo8rF9EmpHc94CpvJVotKLOs1JYsUlgkOo0yJZi+kLV7cSTZkwS5flwvMJoEkuzqLZAGO3ByESrUZqCFKElVW1UpIcDNmcORWCGgCss3y4jGwglvMtO2zgE4RTJI6OKAQkW2+FItYcnw1JLpGfM6VeuofXvB6bbllVQ48UgaZS65DSsJlpkYp0lJ+TIOaFKSofX6Qjpgd+5pFFYwd0JXxb51nlup50huWYgOG/ElJ5TBH7NLWi0pnzkg0KUBRHRyH1Ao9Inf4SvwwEKI5QDhbMCjivmGvSB1z3Zb5algzpMqSsuUhONRfOjgJLDNz2g+ns07Bt45lbbM17QZKvq/EKCgmrUVmMug5inqWEId98Qz5yVSbHKmTSaOhHKkGmQp6qMP6rgsqHUtJmVzmqASP9TBvQxKF6S0pCJVQKYZSCRkcjyoHeBVWV1tuVM/2ld+F2qIK4SmW0WNEifZRLwICUq8UE0ydBqOxgLxNNtwcy5YKgHJxhSgNSEgsD+xDNOvnECGAGx51U3ShkJpuT2iDNvDEMyE5sTtV8KAEpy3ifWZrfUZRLUKw4xEvg+wqXNxcyqA4s6kjmZ3UkkgEaOcmhmt32cGbOlLlkS3UPGToU5qZslUFRQ0JqIFcA3gj74yRSZ4pTTIGYcPoQHbYRa0pDV9PTM/lBdXqLadQAvWIO1iOBNJjJQEoDAMhI0FG9gkQGva3AChagLE6B/DHahWeggna5ldj5RXVQr/pT9TCXxHenkCXeYoJAJ0JGLJ8paQPU7iF0BsaBqTcYt33dgtCfGFcBLZF0gjPZqK9VQMlXgZBQZaUsCPEUkVCSWBBNHfUAsxrFtWbh+XLkpQoYmASTuACB08paE7h/hRInzJc11MsMfmBJw65MAe/tDtGtrKHPQjO7PU0sVoM8kJKsL1UKE9AVOonqSANoYrvkIlS0olgJQkBgBQZMWOajmE1KjU6Ryve7ZVmTjlpARq3UZgN37mJt3XJNUlK5hCQquCuKo1OijlrTWErHFi7l/D8pJZSuTAfEV+CVgJLcwLPVvj75gvuG0hzuy0GZKQrMNn8w9Nwx94H2ibLlZIRUbZhmTo7FsXZMRRxQJZluQUKUEvQM7sWDtkzEvWFbE9RAEXkeYMguOBJfFdiUuSVI8yalg7gMTTWkV9e4TKnIm+DMWpQTUFgmjAlYFCaZkfWLZJChuk77EOP0hfvOeJCpeGV4hTiDA8+FgQR82gwnaHPh2owpqI+sohOZ3ua+vEACgQWGFZFC+j5Yvz0g0iZ7/v9vAGzTZC0EoQUYtAMOuqSwBYA5DWCkoLDfEO7EdWavbWM2+td2V4kMMeJUnAtrs1htcxKFrmhYKQrAhNQWPM5KUOM6ORFk2HieTMH8xKVChBmglqOzO8Ilj+yJKGM20qUE/ChO3XmPXI6wTTwzLCeRCynIYpjB6ijkA1DUTtvG7rhp9S28Mc/OERQe4x3rxGEJegDOFTCQBXM4mYe7xXd938ZzhAKsVcQDJ/yuwZ9oOSeEJYWFlCTQeUKVmRV8ID1fOJpuGUmr4WDOVAPTYOfrvA6nqq4yTGUCL1EJNlnTRl1JfWhJpma9oM8KXeqWpeJSSV4RQ5AEu5cO7iCMm6kkqLqUCx/lrOxOfLSGDhvh4l1klLLZmANGPw02pB79V7CJYkDljOP3g4UnN/HVmM6+49YCT8RtlmQA5IIdjRky6tsACe2LpDBeUgShhJLizLV6qVl7GE6+r/TY7dImKHKlCwWCSQFUcJLAkEAsc4HpUDvgeQf7Su7FZIlqotaJfKEqASDViXYJIA1cg93BEAeIbxwLSCrCl8NSoDyUonzE59KRzs02dOHjSk+LLUszEF2NQMT5EkZCkQb0u5QJWUkIAAdqsMI0qS4hN0qFvH2gqagTyfzmn30OyUoNHBTJJO3mWe28aWu+cJBWcQc+ZT9uVLB2IhY4k4uVJSCiU7uylK9fL7RpwRJm2+ccRxBIBL5B9OlEkw+NIRX6j8CME1qcRrs0ubNQ6ACAl2UoAMCB5U0DgnOtIDWqZMUVonBYqQUpY9g+xB0EWBd1zCQhj5lKQC2W/8AesJPFdraaGpiS9N8fL/xCumt9S0oB/3KrZknHQism2ql2+zCRSZiQgOdFHWjAup4vyYRlkP2T7AN6xTnBFxGZe4mkfw5SCoAn4gkJFM2ClPXpFu2sU+h96/QfWL/ABSxNyKO8cxGw5aCr1tBEtzQqxDbzgk5jRAbuYRbLavGvmShQeWgKCf6hzHLsA2wEHb9vDC6jTzYaH4i46HTLRoU/wDETY5iJyZUufMPKkKcVfzcrFNNdaxOjTcCPmMRla9teZcMyakAOWfT10+sK5lrFoSwYqSot1QpKkO/4SqkQpH2j2cSzMn2eZLtGGiMJUksHGFbZE7h+8MFwjx0ptS0BBmpBSkF8KVBqmjkvWm0I/wz6YZf7RcEoDkTpetmQpLLokKHslQUPoYh2ziZL2lgyJQQ06hBUp3Yhx7dYJW8cpcO6SkjqKfV/wAooe1WJSJq5eJTJWpIAVseXlJby7Q98MUMrqZVU3xxvni7CMaiAoiicyctNtNgDBi4uGU2tVlt0mYfCQStUlbFl1BDmr1esJFjulEyikpUs0AVRQpSi66VY6iHng6512RTg/wlgEpfpQ4cwcOY3ppDVjVadDjv99RixWIwpjwqYBnTvTWBt82SWsAlRQtPlIaurMaEPEiUQvmOumXoa0PSOVsuhCxy8ihtke6TQ+oePMVsFbMXHB5kcS8UsDCFTEgMxbcV12+sSbrvDHLBKSg5FJo36iI8hQS0tVDoN6fCCamnwkHpEdduZRIU/YktqAR50ju4g5TeDL4LGQ7Xer6IPQlan8ruAmtCXHSI3+LYUMFYWryS0oLCp86lHIj3gJcXAV5Tv52CQhz5jiVmckAnc5kQ52Hg2yWcfxlmcsZ42AyA/lobbV43T8P9NcsRgQhtqBwOTAMq0mYGTiWWY8y11G4SAnOue0FLuuCaW8svPJIBan9StBqIIXlPtGFrLJlBsjMVhA7ISP7iEy08P3rOWfHnAyzQiXMwJH+VDFXq8LJ6J7cCd6pbgDEZ7XLsNlf71aAVAVC1n15El/eJMu/5Myy+NZ2Eg4sLJYqIOHKjVeFr/wAGSPDAJGM5gZPTEOygIYrkuJEuRLQkMhISlI/zYlEtRydeggV99Rr2pnOfykMmCGY5gq9VmYqcohmTLlim5c76NFbfaBZDMng5sC7VzUdBV6f9Ra17B0f1zio9Aig/26QnLs4mzyk54U/UP3asG+H3bHDDxGsb64V+yW+UiWbI6nSkLTibUkKCSPMnykasSNIerRZ3BYfiA/3D84rKfw7OssxNps/mQcRTorftiBIJG+UWpJmBaUqSXCgCkjqH+sLfE6l9T1V8/wB4i6lTmIXFXBCJ6FJA3UgjR2b2UG7GJ/2WcNfdbAMYabNUVL9CpKR2AD+sMloQ+FwG5sRyYZN1ckRLSgAJAyDfQQuNZYaDSeiZDvuwT3IF42jKuS1n/SgxXtusqZ05slpCEjcEc49C5EOl8EYa6S1q9VKCR+Z+kItjtBVMW5Y+KpP1JlnNqM0H0gPLjxG9OAFhfgu1IF4TWYNZziGgZSBmz5N6PDPel8EyQcJSVjkAqTrV2AzT7mK/vuzzApNps7JmBsQqxSFAqB/pUAezxKtHEhXMTM8ObLCS4xHEkHZBZsNE0JjSsVLa9w7/AElHp/m5kriawrloSFEY11L5aUowJqcmhJskpci2y500BaAeZLEFn2Jy9Yti95CbTISZfM7EYWyyPKciKesLFluI8xW7Bk0DKAzcpOtRC2j1W1DuH0hlxavuMU+ML+VaZjoQoJAzIfowbINvFt8CT8d32d8wjAe4JH9oEXZwhKUHw46M/vmDXaGi6rEmTLEtIZIdhs5c/WFddra3rFar5gL9vQM3tkpxrUh26jCf1iqrXcaJltnKmvkCwycJOI9nT9SItlUxJLAgkVYQlKuVU60KQ4coZiWcY+bTZ4F8OvZGOIOscGLdouaZLmMkY5agMIPMBiCVNhVzBgdDpDNd5mS0AKQoylB8SQVoTvQnEnSkSeMrqUJSQwKgorYV5QAnXZOkQuHb2KJiBi/hLYYUgMCa4ndgGDEHejmNS/dZXuIwR4lt5xxGG7ralgkYcJyYvu1DUZGCC5jB3dO+bNvq3XMRGt9zpmjlUUFncChqc0KDEdaHrAWbetosha0IxyNLRKchGdZiKlCeocACMJafVPsPPy/SDbB6k61JCwUrTierGrsHooUPccwgDelgnIOOW81A+El1IqfioW7PrSJsm1pNUkFLvQ8pNGUnRC9QRRTnKJotO5yzJFQ4DhaRUHZQoQQ8NoWr8QnKza8U2mYFATcaGZpZwq2qBzPnV6tCbZZ6bEfDxcqnIJSpSjviLu+kWLKu40JIBGofYdY6Wq5pM0gzZSFlJcFSR+z6xddaGTDkn6fWQtoTjAge6bx8cuJiewCgWq+vaCP3KXhqoncuYIJlJSGSkADYBh7Qu3vfXwoSeVTLo373jNZTY2EE4EueJA4stiZMsqABGRrXanZ/pB247xSqyy5hIYJqXZmcHOIdpsllmkLmS1TS1MTkDXLy9aiJMidJkpKJckIGyUgDQVyBq0HIX0woB3CXsYsoWB79tACUAOo4VHlGLPM5EVckQp2JE4zVTFSZqE4qKKFAoGQYfEnKmkWQL4Y5JAcAc4Gpb8jSO8i8ETKBQKq5F8qegc5wWnUGpCNv5ywuZVAxxNLiTjltNAxaHQjcfWkTpssSkD4Upp27CE+/b4VLnJSCSC7Jch2FcJ3D56wSuniTEAiYcaGYq1TtjGhH7zhgj1qgLBj5H9YKyps75kjiGTMtHhB1KVQDQfET+WmkH1KqOp/sYFo4YlS7QLQhISopUC1Ap2ZwKEiJ8xXMOhP+2EtSqoQqeMQbbWPtitftrwhJeglEnr/EBH5QiXLNc+ZgqhUNH5knqx6jWsNV+l2Sp28MA9ipR2zwwkSZH3ecZSjyKqlQ1BNW6pLECNnRVfySY6p2gCPlikmbUhirMfjTRQ/zJBanvHO7LP4c9MtSgxIIfldJyz5VNk1D0ja4rUVLSdVFi2QmJrSvxDf16k79szDxEO6ecMAXSS5DHNjvuIRdirlPnJ3kHb84dkXahJdAwlye7lzTIiJyJxGYftA247zTPlhQNaOwIGWYBAoekEWOekZu66pyAZnvnOGnFVpSygEs5ro9OgLRym2hQ0ftXufQN3iSuUFZgHpAa+bnmqQv7vOMtZFArmTr6jN9co5rDe4FhwJKBZrdvGFlVPNmlqxTRiKksXcebRqHrEvh66leOu0TAxIZCXdgTr1MJn2X8JTZE60z7UP46lYQaF3ZSlDu4y6xaMlYBbWPQVCv+KCocqAOZSxioIHmKHH1s8OchRJw4BQB/iVUdcoXPBSrmTyn5gHG1QMxUZxM+1FRVOl4TzBCaO2a1ln0LD8oVLLOmJAxomhgwVkxahxijA6HN4a1Cb3LZjNBwgjhK4mmywkLCSNFByk6N8yS/ftBCXfPipcZ/hzL9DRfah6CEZVpnAPLEqYlThUsgpMwM9ADgUrnAZBGUDbsvVcqT4h/lk4VIUXUA9CHpMw0cDmQ9d4V/wDmb13p3ILIT1G+1XYJZM2QcBJqn/01ku9PgNCctMi9NrBeLn4kqSGbVPUaFBrTq4JygRY+JkTEk4gT1zzBDkeaifiB7xtb5yZ3lXgWhPKQAQXNQCNDU4SCNoqKXb2v/WF3ACWkZw0LnoI08U0ySDvn9IgTLeMiaf6R9amh0iDaOIAg8ygA1Alg9NzU56CPOCtm8cwIqY+IamWoBgXObnQZ6wr3pa0hZSQEhgQE7bk6lqNHG38RLI/hypih5gcBYsMXxM9FflAS2WC1WlWSkJNHevbFoMst40tLp2rbc5xGaqgo90h2jiRBnLQ5ICmBMwgZB2/ekd5N/ocF5Q1bmWczuBX9I5y+CkADlQKgjNR82ugoT/pghYeE1LAUhKWJLEpAIYuDlmxMarvpvnIII5nE39LSA60BqfydgesS7BxYhKqKJHRKRmxOu4HsYIWDgQpcz59FElSUgB33J/sIYrJdFnlVlyUv82GuuajXaEL7tMvC5YwYu8ERDviw2m1rliRZ1lIJUpUw4RqAMRyOeXSDl1cPTpZSqbhBGuJzVqFgy09IaptqAzUB0FTsPzEQJtsNSwSGopRyBZqa5n3hVtY7KEQAAThYzGSbJeD8uTnI6HT0NfpGXnbUpQFPmFkUd+QmkV/et8LEyWErKScNWZyDhGXce0HeGr1KkmRMs+ISwolQIJJJVmHzIH1EMJo/bvcznp28iQrZKxIM34CQhJp8IbTtAK1XUJ8tnZaS6ToTUN0ByIhlHDE0viWUpKyoICiwcnPSmb/hMeyeEyFckwsrNxrly7HIe8aOn1dNQ25kuwIHMFcNWgqWH87ZNUKlkGrnMjYQ7WuWCDWm40SvX0VCmOH5si0JnSwlSaKwg1LUJAI1QR9IZDeCRRaVDNNR8JdstQWEZetKs4ZDkSGJYgiLPDapsi9DZq+CpK150pmkA5MrJtG2iyVWlugbP96wkrtSUWmRNJBUVeGro7pL1z8phtmknfR/etfQwR9UVKsBjI5gr1OQTF28L0VKmHAV4TUfEMjVjVidtoPWW0BaQoN6dD1gHf1mxS8JpUsRRiFOG6OE+8A+A+J1zZqrKoKxJBJeuHCUu5/eYhR6TdSXQdQzIGr3DxH4GoAzJ/5/KMnWkIKugA/MxshLF9h/3AW120FSipmd/QZ/kYf+F1nZuiTcmJXHF4g2xmJoAoAjRI0OYc5QduCaCKFPYBtNUGvsYrLiO+fEtalkB9jXMknqNvSGbhm/BROew84//Se4h7W0MUDCOVnjEdrRcspY8gBJ+CgfpQMRmzRX3F/D65dpRMJIlKVVYDgkVDpoyjQO1d4ek3ylKFKHPhHleppRnDnyksX7wONtTaklEwFSVDI0ptTLoXcQt8M9YOSDxBuDKr4jwS2mSThW+QGY1oaaxwu3ilaZqcSSrFTlH9sn3h4vbgiQpL4cwEoUkkGrkk1zAGTQo3dcOC3BB5kpdQVTmALA93oY9Ct9TKQewIHaw6l0JuqSipAJGqyVK3HbQ+sSpckUKZZzzokdOrVUKdIhG1FIDlMvIskYlkFgK71G8cEomTGKZUxYIFVqYeUvy9y/tHjVrdo0QT2ZJmWxCRiWtHLmEAk0KRnu6RSNrPIVOSFJRylIYzFHYnIa5e0S7uuWjzggqowTkGbTInlBrE2faCCwbV9SKAimm3rFLmFftHJlPU8CcZVhA8xcg9kimg7uI3XNYMDRwGSK5P8ApWOMxeQCSahsRZ3Ibszn3iPPtBYOti/lQOhGeftCgBaRgnuSpkwtiZKOq6nQ5e8Rplqp5lGpq+FNSoP2BIMDbZbEpILJSplUVzFWemho3qIG2viiWkgtiWSwCvMrskakKBFMwYbr0zt0IYVfOMK7UlBw4kpKiWAo7FvMdmBgWEqWppKDMmAFJU5CUl2fEXDkbP6R2u+5Js0iZaDgFDgfm1zOSAdg56wwLnJloeiEDVs+w3iG21nA5Mguq8LyfyiTbOCJxVjM8eIKhCUcoIqKu+epiaq/koKuRKSFJEwauwIqNCEkA94LW+0NLxLeXL0QPOvWuoyyG8JHGNqMqQqaEIQAyVIaoSSwd/iSS/R4f07vf/Ls6PUuuWGWj9ZLYhYKkGo2L1bY9HMSESDTmbunqf8Ag+phE+zy7Z9oAtCmRKJDOhivcpFGT16loeLxSpMvkJBNA9XfPs2bwlfUKbfTBzF2wT7TJCEs9HDafvp+UZNw4tvpqv8AUn2hTk8b4ZhROSlKgS7g082uRHlIPWDqr4QpDhTjcEFwynPoAT7RSyh07E70mBkS8rtlzATVIo+E5UDOMuVxHWTfKpYSmcy0qfnS+QZ8Qbloe1I8/wATkkglSUqJqFOgiqTqGzKRWFTiK2p8WYJUzEEpGNdDhKklIDii3wkvnWHdLpjcpV/EJnPtaN1vT4gABBchJI2IOFQ3dL+ojhwhcyJZnTwBinEAq3Cf1VX/AKhN4KvReIylKNeWvwl3SfRQb6Q+3FMWbOEhsYUsGuRBfLrArabKd1Snuc/CY8SfLnY1H5UuO7ZwmcXW3w5QZnUCn2Dq+sFZN6LSZgUAgCgdWWeI1zrFe3/evjTc6VSgHLXN8iTG5pECacL5i+3LcRSva63mKPxKqQfZ0mONhmTUUSSWyfLY9jlBy3yPFQQGChVLns6fT8qwHsdpmE4SEu+o19/rGojbk5kkYPEYDxMsS2mkNk5US3myfv8ASO903otQxJWpgcq+pqYFzbCZqcKqJ0HXrsrbeIq5y7MOYFSKAKA2zCusBVE/2dyCSe45niSYoFMxYUguxAAPRSVCoanvAmxW1KrSwLlKQkjZ1Oz6nOFidxBn4W1CzZ5xO4PSwKlFl4nr2J33itlBVC7dyQ4zgRwPGITLzQgkNyBz8JcqPRPuIb+G73lzrLJUmY8ygUlKsRSCSxUH5QrD8UUrw1wvNt03C5CEkFatn0/qNYuGyXZIs1nMiQhISoEqOqmyUpZq2v01hHVpRpx6Y/EflDe6zELqv1Cg4Uog5VLVJ+FNcwM941nX4hCHJCRlQDarOdGEVne6ZxcJnKCAVVAwg4lBRCQKmrewhZtctTMVKPQkv36CFV+GJcQd07CjxLNvHjeQgAlaMqErfpkKUU6vSFS8ftYBKsIUrIADlSBzAk5lyCIQLcpqU/T9Ydvs++yybaCmfaR4dmIfCfMsZhvlS4dzGp/A6TSV+pb+/tAte2cIJ5cku8bxmNKeWipVMqAKh+cuVFxkOsWdwrwLZ7CQqs60qFZiqkb4X8gfXMwesykJl4ZbIlpGEK02pv3iGueCjECZcoOSs+ZXZ+jmPO6n4hZflKxtXrjz9/0luW/EZKnW0YggfxF6gZJ6qO394HrtxCikfxp1H+RBy7Ahm3JiD9+dBwtJsz1X8SwGdtWqebY0gRNvKhEs+DZwScTMpVXYbq0fNwGgVen/AH+/7Q6V8ydPt2Enm8WaM5h8qRVq5Jo9czWN7v4ZFrCVTnNncKY08Ujyhv8A2hn1YaRMuXh0LCZkwFMqikytScyZm+hCffoz42YAen7yES93pnah5kW2gDak8UQwAyoAB9G6QFv61AIWzDCllKP+1PXR+sSbZbQAplgM+Jfy/hH4s/aEi/b4K2bllJfCD0zUp986wLT0tY2TBVp5ij9odrUqemYg4VEFmZwHZIPpEDhe9bcqalMghbEO4cevdstREqXYlW2cCE/w8WDGQ5U1aDffZ4tS47kkWKSGDFW2ZLZBq1j0d+pTTUisrlv33LE85Eyy3dO8H/zExAmUcpSGSGqkvmTT2EKNps4s85alpPgzCCoAJCsLklwBk56FgKZQ9T7SSQCl1k4ko0SNFLPv/wAtFc8f34lCJgCsRLYi/mVoKaJBNPzjN0LWPZjHfylw2AcyZZfCmWhUy70PLA50LNQfiKQS4DsYZbda5kgCYP4ajRbZBWEhyBQuAmujGKd4J4hNnnpU+RevxDr+Xr0i3rxtkqchQSpKmSCUjMpzbqpDH0MNa+pqr1yOPnOqcMAPEWrmvz75al2O0rCZgKvCmgDEqoVhOymLA6tE7jC5rNJllKEqxto5L7kndzWK24qCpc8TEkhRZVKFKkmh3BYO8WZcl6m32eYua3jJSlMxOmRqB1Z+hBEH1lbJsvU+3jI/zOTG8g9RMs013cMfiDaA0VTMj9Yj3nZmPiAClFjQ9e35MIYPuzkJABmocp/GnbroPfaPJtnSySEughkg5n5kPkNTBVuAORKOshXacbZbB/i/Cdmd31+kEJliSpBBDoNGOlB5hvkMXQQFlyvBWBnLXVJ/+vQgkse0McouAc3oD826FZsoOWOtIHdlTlZyjPcry+biMicGH8NRo+nQ7Gjx7KtRlHlL1qnUdoe73u8TZZSQa06pI0L6h6fWEaXdR8RUpb4gxoKKD5voCHjT094uXD9iLsm08S0OG7mm2WSJSWB5ipQdyoliajRNII26XMdWJBKMLjEfiydg2mkE7ulDkKVuo76YaqJGlY5Xrb1Jl42CgSpKBmTVnbUkvHknvax/qY8MDgRFvkzW8TAvD86hQU0AyhRteJREtAKpisgMz3Ow/WLDs9+KQFIKdXIO+riIcu1SJayUoAWdAc3c1Pwhy8b1b+kgYDJgj7iROHCP2fyLORaLcUzFJqEfACwNfmIfLKLAm8QSynFMOFHwoaq6UoNDt2hH/wATJWAP4kw0/CnQj6ODGlovUS+fF4k8imyXZ2GlQQSc4zdRVZqW3Wn7fT7TtiL1HW3XxLSBNnqCUiqJIqXejgZqYimWcD7xvBsMy0kABimzg5bYwPMUljhGTwirtrLCicc0P2Q5BDbAPUxCvPiEIVUmZNJ0qQXyS/5xer4dyAP39v1nFgvPiNF4X0/PPLJBBTK9VMCBmdGHSGDhnhZaym0WtwAxlyDofmWMsWydNawH+znhRSpgtlrDqSxlpzCevVVfSLEnzSDSqtE6BtVQlrb1pPo09+T/AIH6yGtLcDgSQuYcmc7baudu0DrXbGSplMB/Mm7akJ7D2eOdpticCnWyB5ljNZrRPamXYQp35eeIBJGFI8ksbVAUr3NM6VhLT0Fz9JCJnubXpegIThDSm/hy/Vsa92oQ+hMK0iym2qUFKKbKgtNm/OqgwhWiWYE1oIjWy1rtMwyJJJUS0xe2hA2/SH3hzhFFnkgzRiZymWdTvhORLD9mN7emjTc34vEu2OvEk3ZPlSpSDKlEhIwoARhSMWiQaqJyKy5OcdkSJ3iYzh8Zbsk1EtNHJ0c4WJ6Nq8EVulbkBU00QnRA6n8zsGgDxDeGBKpaFEvSYsZk/INyXDAZVeM03PqH4HchfpBHEF6lCV4ZiiAplrdis5snYBjXSKq4ntqlqFCJYJCaFnrR8iQCP2YtqxcOJS021sVUwytEajF8yjq8DuM7xlzpIQUJCAxQABnXmHcEB9hHotCgq5xKXcjAlMicQQRmNYvD7Lrci0WIpOEKlKGJ2rqkl6/heKzvO5QZZIAxDbI0cj2jzgK95ki1IEsKUJvItA+IF/qM36GHNZUuroO3giL15rbBhb7QEj7yUpBCkkfkoEdoN8F3l91QpK3JWUucI5RXM65v+zEQ3DinKmrVjGI5n2rtnEu0ywlIxVrRvi1NNKtGfa6vWKe44gwxJkxZxHlZwp0qzrse/wCscbZMdJIfCpVXzlrHXL8oD2e+PDXgmFsZ/wBLZdv7vE202kAuryGi2OrHCoNp2gQpZDOLZM2t0oLRhNCGH9Kswd2Vm+UZcVtoULcEUUnVs3A3TmK1aOc6excjEsBljPEjd9wx94Fzrb4cwTAoaAj5h8J7ikGWoupWCDBTzG8l6HPYH+YK1H4hmTvAS/ZSW8QLAmJDg/MPlI10BGkCrbxUohkCgLgnQ6n12gOu1qWSVkku9YY03w+0Nk8QFuoXoS+LBbElAwoL4cIJGajVZiJfNsSD4qWCbPQD5lF6dgKv2j2MjylKg2zRYYGYg/fyuYolhi/7FdhAr7xjJSmnM6lHQl6df7RkZHplQARMMeZv99xcsrlAzUfqOperxxn2wJcJORBKjVyHYxkZBQg3Yk5gi33ww8OX5jRx1p9Q1Icvs64DKl+PaMxWvw665kn2jIyAfFbW09GK+M9wae9iT4luy04EpAADeUaAHVR3oYE2y8EolqWtRCFKBf4l1enygCg7RkZHkdOoZ8HyYwgzFa8eIgshSGHhkoSjbLEpxQ5Fh6wp2y2zJqzLlklavOvNt/XPLKMjI9PVWtYJA6hM+JYvCXDCLKgLKDiVVKcyT+/zhhcpU555pBYaJ/dH+kZGR5e2xrXLMeZTuD7TNUp5UljNU3iTTknQd9Kd4if4WJCPNjmZJUckkjmJ/GfLi2SI8jIe0zEOF+0luOoq3tfJJJLgE0CqPl1oCX6l4WrTaPEWHZgSfQZ09hHkZHrOqxiL5yZynzGT6f3JP0MDeE7KAZk7KpSlvc+mkZGRCf6Z+pE5vxCMotTqBySnMxyvO2M6td/lGwEZGQuUG4S245iRe9pK1kJc7neCd33uoS0pWHw07p2P6xkZGx6asApibWEZM6TLymEBILAAgEZsdCddIiqTuYyMhlK1UcCKNYzdzCmkepTHkZDSKCeYBup//9k=">
            <a:extLst>
              <a:ext uri="{FF2B5EF4-FFF2-40B4-BE49-F238E27FC236}">
                <a16:creationId xmlns:a16="http://schemas.microsoft.com/office/drawing/2014/main" id="{D5073552-0A10-42C8-9D13-2D701F1B586D}"/>
              </a:ext>
            </a:extLst>
          </p:cNvPr>
          <p:cNvSpPr>
            <a:spLocks noChangeAspect="1" noChangeArrowheads="1"/>
          </p:cNvSpPr>
          <p:nvPr/>
        </p:nvSpPr>
        <p:spPr bwMode="auto">
          <a:xfrm>
            <a:off x="0" y="-7620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17428" name="AutoShape 37" descr="data:image/jpeg;base64,/9j/4AAQSkZJRgABAQAAAQABAAD/2wCEAAkGBg8SEBMUEBQUFRQUERYaEhQUFBMYFhQVFBQVFBQWFBUZHCYgGBklGRQUHy8gJScpLCwsFR4xNTAqNSYrLCkBCQoKDgwOGg8PGjUkHyQsKS4qLjUpLC0sLCwsLCwtKSwsLCkpKSwsLCwsLDAsKSksLCwsKSksNCwpLCwpLCwsLP/AABEIAGQAyAMBIgACEQEDEQH/xAAbAAACAwEBAQAAAAAAAAAAAAAABAECBQMGB//EAEAQAAECAwMFDwIEBQUAAAAAAAEAAgMEEQUhQRIxUVKRBhUWIjI0U2Fxc4GTstHSQqEUYrHBBxMjM0OCkqLh8P/EABoBAQADAQEBAAAAAAAAAAAAAAABAgMFBAb/xAAnEQACAQMEAgIBBQAAAAAAAAAAAQIDBBESITFBBVETFDIVQmGBof/aAAwDAQACEQMRAD8A+tWTY8sZeCTBhf2mf42ag6k1vLLdDC8tnspsfm8HuYfoCcQCW8st0MLy2eyN5ZboYXls9k6hAJbyy3QwvLZ7I3lluhheWz2TqEAlvLLdDC8tnsjeWW6GF5bPZOoQCW8st0MLy2eyN5ZboYXls9k6hAJbyy3QwvLZ7I3lluhheWz2TqEAlvLLdDC8tnsjeWW6GF5bPZOoQCW8st0MLy2eyN5ZboYXls9k6hAJbyy3QwvLZ7I3lluhheWz2TqEAlvLLdDC8tnsjeWW6GF5bPZOoQCW8st0MLy2eyN5ZboYXls9k6hAJbyy3QwvLZ7I3lluhheWz2TqEBj2vY8sJeMRBhV/kxP8bNQ9SE5bPNo3cxPQ5QgJsfm8HuYfoCcSdj83g9zD9ATiAEIQgBCEIAQhCAEIUEoCULg+dhjO5o8QlY1vQG/VXsWUqsI8snBoqkWK1oq4gDSVhxt0pPIZTQXH9AkY8ZzzWK+vUMwXlqX0F+O5Ki2asxuhb9Ar1m4eASUS3Y1bqU7FnumGDkse49hooa6MfoI8FzZ3sm95F9I6yenYjv6Z/wCIotWTM5/k/l/cH7LNlZ2YaKNb9gmoVpx8Wg+C9NG4hy5MhwZttripWNGtKMaZIp2futKTy8kZZBJ0YLo068ZvESri1yd0IQtyoIQhAJ2zzaN3MT0OUKbZ5tG7mJ6HKEBNj83g9zD9ATiTsfm8HuYfoCcQAhCzbWthsGgPKIr2DSVSc1BZZKWTRc4DOl32hDGNexYW+7XltauJ/wBoV/xlK1oC0cZum66i49XysFtE9KtpdmsbUboKq61RfQYf+zLEdaMOtMqpLLqDP2pcTwIBDHEUyakm4rw1PL1FwbRtPZrRZ6Ia8cNFKijRf4mqUfCDjxnPcaaxv7MEk6NE/KzJudpI0gYrk+Nh/MJI5FBn6iudU8jVnyzZWsRxspDqKjG7QfE5irgwm0pTHCt+CQrUVyDQmhyjmdpXZ0bimpY2+hAFfELBV5NPLNPgihwTNczdF5AFCNKHTTgfpF+Jr4LJizkMHjOc41Fb6VGC5tnm1OS2tKgk1NAc1dCz+eT7NFQXo2PxzSOVmGYD7H3VRGJGY5/qdTNgVnxHxhnLW8UVoRffhTPRc3xIYve5zuNffQHQolVk+SVSXRpfiyAOTmP1H79akz9b61oBcAaEnArKhTTRyWVuoSb8bj1LpHn4tc4BqAb8RjdgpVWSXI+Hfg0XznKySDdeTUU6hVWlpmKCzPk3mpu8DSqxDacSn+rN1jEq0G0y55q5woMBSp0XqYV2nnLJdDY9M223/lp11/VXFtnHI2leXM8RktJD8qtAMNNU4yUBFw25l3La9qzjzucutSUZYR6Gz7QiRnGgAY36tY6AtVYtly54uU8/la00F3YtpfQW+pwzLk8jE7Z5tG7mJ6HKFNs82jdzE9DlC9BBNj83g9zD9ATiTsfm8HuYfoC7TjyIbiM4af0UN4WQdSV5TdMyHFc41qYcM1bfU04wLfupdbDRnJr2hZU9akMuLgDlCG8XnCi5FxcqpHSbRSi8mfJWm1wo4nJBwOTklMtn4Nx5RBoSTysKHqXkXuiNih7W1YeUMK6VrMEV7yf5YIczOCMMCSvmatvKD24O5Tq0qne5ti1G0LYbQDWrQBf106lx3ye43kgPx0EZyRnWbLRj/ToKXEHqzXXdivCgxX0o1/LJIDaCl+JwXn0SkbYhE0mvFMpxqWuob+KR4qH2lRrgwclwPFwJ61WHZLyDlZI41QXGp8aJwyUEEl7iagXNFBd1q8beb/j/AAxlXpLliEeNEq4EgXAg1rUaPsVd8E8YDLcC0G4Uv8OxarZmCMzBmxpVUfbTRm/VbK0iuWeeV6ukKCFEo7JhEZiOLj2lViwI/GdQioF1L9F9MUxEt5ow+6XO6eHoPgr/AFqftmf3cdC0cv8ArqKEAXUqDn7Cl/x8NpBrU1IJz1wFRmTr92EsLnE9lKpWJNSEauS5rCcW8U7FR2i6ZpG/h+5HAWg40ABFwF+FL82hUiTorV7hfW4YEXXIG5lrjlGYe4VrxckU8U3B3Oyrfoc46Xv/AGVlaL2a/dpdGU+fYMmjjTGmshr48RuSyG+leUQR9yt8MbD/ALcIdjS0fdJunJgn+23qBc4/vetoW0O2eepf5/EesOzHNdlxS0nC+tBoGhbb3lxvNG6BfVY0oZl5uENvYP8Atb0pZMQ/3HV8KLsW9HCxE58p53ZpWewFwIwFAP3WolpWWDRcmV2oR0oxYnbPNo3cxPQ5Qptnm0buYnocoVyCbH5vB7mH6AmY3JNdCWsfm8HuYfoCbcKqGD5ha+UyIQbhVISrg6ISTcBp0r31rbmmxSsZ+4QX0XGqWc9TaLZMEwYbb2VrpLl3ZPvGC7x9xUZvIcexIvs2ch52ZQXmnRqLogcbPO6ld06calZT3TWEIrk6XnXfRTasfjqei2pmnEnnaaJd9oDtSQsKddgR4K7Nxsy7lV+6K3qPoZZSPbAGdwHVVIRbeH03rcg/w+ec4T8D+H2laxsp+iP7PFvtGI7NdtKq1rznLj2ABfRoG4RowWhB3GQxgt42MvRGEfMGS7/pZtQbGiuPJ2L63D3LwhgmWWBCGC2Vgyco+SStlTDDVmUOyq2paPMjlwy7rGdfSG2TDGAXVsiwYBT+nRfJXY8HDLTnLmnQ5pH3Fy5zEHVcD2V9l9D/AAzNA2KRAboGwKH4yL7DSZ80MGP9LSfA+yfkoNpuNGlzR1k/uvfhoU0WlPx0YPOpldKMyx5OOwf1nlx6zX9lpoQujGKisIsJ2zzaN3MT0OUKbZ5tG7mJ6HKFYE2PzeD3MP0BOJOx+bwe5h+gJxACEIQEUVHQGnBdEKMA4GTZoCkSjNAXZCYQOQl26FYQm6FdCYBAYEUUoUgEIQgBCEIAQhCAEIQgBCEIAQhCATtnm0buYnocoU2zzaN3MT0OUIDxdnbtJgQYQDYV0JmD9UfmTHDiZ1YWx/yUoQEcOJnVhbH/ACRw4mdWFsf8lKEBHDiZ1YWx/wAkcOJnVhbH/JShARw4mdWFsf8AJHDiZ1YWx/yUoQEcOJnVhbH/ACRw4mdWFsf8lKEBHDiZ1YWx/wAkcOJnVhbH/JShARw4mdWFsf8AJHDiZ1YWx/yUoQEcOJnVhbH/ACRw4mdWFsf8lKEBHDiZ1YWx/wAkcOJnVhbH/JShARw4mdWFsf8AJHDiZ1YWx/yUoQEcOJnVhbH/ACRw4mdWFsf8lKEBHDiZ1YWx/wAkcOJnVhbH/JShALWlu1mDBigthXwnjM/VP5kIQgP/2Q==">
            <a:extLst>
              <a:ext uri="{FF2B5EF4-FFF2-40B4-BE49-F238E27FC236}">
                <a16:creationId xmlns:a16="http://schemas.microsoft.com/office/drawing/2014/main" id="{BE60B646-3462-4B55-AFC2-93D8AB5C4FF5}"/>
              </a:ext>
            </a:extLst>
          </p:cNvPr>
          <p:cNvSpPr>
            <a:spLocks noChangeAspect="1" noChangeArrowheads="1"/>
          </p:cNvSpPr>
          <p:nvPr/>
        </p:nvSpPr>
        <p:spPr bwMode="auto">
          <a:xfrm>
            <a:off x="0" y="-45720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17429" name="Picture 39" descr="http://www.donos.net/html/images/articles/koruza-w.jpg">
            <a:extLst>
              <a:ext uri="{FF2B5EF4-FFF2-40B4-BE49-F238E27FC236}">
                <a16:creationId xmlns:a16="http://schemas.microsoft.com/office/drawing/2014/main" id="{22F77DDE-685E-44BB-9866-6D14230D87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688" y="3571875"/>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9853BCDC-D8EE-43D1-B431-D111B1D02C35}"/>
              </a:ext>
            </a:extLst>
          </p:cNvPr>
          <p:cNvSpPr>
            <a:spLocks noGrp="1"/>
          </p:cNvSpPr>
          <p:nvPr>
            <p:ph type="title"/>
          </p:nvPr>
        </p:nvSpPr>
        <p:spPr/>
        <p:txBody>
          <a:bodyPr/>
          <a:lstStyle/>
          <a:p>
            <a:r>
              <a:rPr lang="sl-SI" altLang="sl-SI">
                <a:solidFill>
                  <a:srgbClr val="89006F"/>
                </a:solidFill>
              </a:rPr>
              <a:t>POVRŠJE</a:t>
            </a:r>
          </a:p>
        </p:txBody>
      </p:sp>
      <p:sp>
        <p:nvSpPr>
          <p:cNvPr id="3" name="Ograda vsebine 2">
            <a:extLst>
              <a:ext uri="{FF2B5EF4-FFF2-40B4-BE49-F238E27FC236}">
                <a16:creationId xmlns:a16="http://schemas.microsoft.com/office/drawing/2014/main" id="{357241D3-BD92-4102-9CA1-D6D91DDF8B73}"/>
              </a:ext>
            </a:extLst>
          </p:cNvPr>
          <p:cNvSpPr>
            <a:spLocks noGrp="1"/>
          </p:cNvSpPr>
          <p:nvPr>
            <p:ph sz="quarter" idx="1"/>
          </p:nvPr>
        </p:nvSpPr>
        <p:spPr>
          <a:xfrm>
            <a:off x="142875" y="1500188"/>
            <a:ext cx="8842375" cy="4902200"/>
          </a:xfrm>
        </p:spPr>
        <p:style>
          <a:lnRef idx="1">
            <a:schemeClr val="accent2"/>
          </a:lnRef>
          <a:fillRef idx="2">
            <a:schemeClr val="accent2"/>
          </a:fillRef>
          <a:effectRef idx="1">
            <a:schemeClr val="accent2"/>
          </a:effectRef>
          <a:fontRef idx="minor">
            <a:schemeClr val="dk1"/>
          </a:fontRef>
        </p:style>
        <p:txBody>
          <a:bodyPr>
            <a:normAutofit/>
          </a:bodyPr>
          <a:lstStyle/>
          <a:p>
            <a:pPr marL="274320" indent="-274320" fontAlgn="auto">
              <a:spcAft>
                <a:spcPts val="0"/>
              </a:spcAft>
              <a:buFont typeface="Wingdings 2"/>
              <a:buChar char=""/>
              <a:defRPr/>
            </a:pPr>
            <a:r>
              <a:rPr lang="sl-SI" sz="2400" dirty="0">
                <a:solidFill>
                  <a:srgbClr val="FF0066"/>
                </a:solidFill>
              </a:rPr>
              <a:t>V Franciji najdemo zelo različno pokrajino, od obalnih ravnin na severu in zahodu, kjer Francija meji na Severno morje in Atlantik, do gorovij na jugu (Pireneji) in jugovzhodno (Alpe), kjer je tudi najvišja gora v Evropi, Mont </a:t>
            </a:r>
            <a:r>
              <a:rPr lang="sl-SI" sz="2400" dirty="0" err="1">
                <a:solidFill>
                  <a:srgbClr val="FF0066"/>
                </a:solidFill>
              </a:rPr>
              <a:t>Blanc</a:t>
            </a:r>
            <a:r>
              <a:rPr lang="sl-SI" sz="2400" dirty="0">
                <a:solidFill>
                  <a:srgbClr val="FF0066"/>
                </a:solidFill>
              </a:rPr>
              <a:t> (4810 m).</a:t>
            </a:r>
            <a:br>
              <a:rPr lang="sl-SI" sz="2400" dirty="0">
                <a:solidFill>
                  <a:srgbClr val="FF0066"/>
                </a:solidFill>
              </a:rPr>
            </a:br>
            <a:endParaRPr lang="sl-SI" sz="2400" dirty="0">
              <a:solidFill>
                <a:srgbClr val="FF0066"/>
              </a:solidFill>
            </a:endParaRPr>
          </a:p>
        </p:txBody>
      </p:sp>
      <p:pic>
        <p:nvPicPr>
          <p:cNvPr id="18436" name="Picture 5" descr="francija_površje">
            <a:extLst>
              <a:ext uri="{FF2B5EF4-FFF2-40B4-BE49-F238E27FC236}">
                <a16:creationId xmlns:a16="http://schemas.microsoft.com/office/drawing/2014/main" id="{118310EF-E47C-44B8-A285-096E65611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071813"/>
            <a:ext cx="5357813"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montblank">
            <a:extLst>
              <a:ext uri="{FF2B5EF4-FFF2-40B4-BE49-F238E27FC236}">
                <a16:creationId xmlns:a16="http://schemas.microsoft.com/office/drawing/2014/main" id="{6DA57145-0D18-43A3-8D8E-4CABB338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3071813"/>
            <a:ext cx="242887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B15EEE-CCFD-42BA-8CBC-507548127C20}"/>
              </a:ext>
            </a:extLst>
          </p:cNvPr>
          <p:cNvSpPr>
            <a:spLocks noGrp="1"/>
          </p:cNvSpPr>
          <p:nvPr>
            <p:ph type="title"/>
          </p:nvPr>
        </p:nvSpPr>
        <p:spPr>
          <a:xfrm>
            <a:off x="1000100" y="285728"/>
            <a:ext cx="8534400" cy="758952"/>
          </a:xfrm>
        </p:spPr>
        <p:txBody>
          <a:bodyPr>
            <a:normAutofit/>
          </a:bodyPr>
          <a:lstStyle/>
          <a:p>
            <a:pPr algn="l" fontAlgn="auto">
              <a:spcAft>
                <a:spcPts val="0"/>
              </a:spcAft>
              <a:defRPr/>
            </a:pPr>
            <a:r>
              <a:rPr lang="sl-SI" dirty="0"/>
              <a:t>    </a:t>
            </a:r>
            <a:r>
              <a:rPr lang="sl-SI"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TLA IN RASTJE                                          </a:t>
            </a:r>
            <a:endParaRPr lang="sl-SI" dirty="0">
              <a:solidFill>
                <a:schemeClr val="accent1"/>
              </a:solidFill>
            </a:endParaRPr>
          </a:p>
        </p:txBody>
      </p:sp>
      <p:sp>
        <p:nvSpPr>
          <p:cNvPr id="19459" name="Ograda vsebine 2">
            <a:extLst>
              <a:ext uri="{FF2B5EF4-FFF2-40B4-BE49-F238E27FC236}">
                <a16:creationId xmlns:a16="http://schemas.microsoft.com/office/drawing/2014/main" id="{975604A1-6380-4E61-A6D0-1BF1FE399917}"/>
              </a:ext>
            </a:extLst>
          </p:cNvPr>
          <p:cNvSpPr>
            <a:spLocks noGrp="1"/>
          </p:cNvSpPr>
          <p:nvPr>
            <p:ph sz="quarter" idx="1"/>
          </p:nvPr>
        </p:nvSpPr>
        <p:spPr>
          <a:xfrm>
            <a:off x="301625" y="1428750"/>
            <a:ext cx="8504238" cy="4670425"/>
          </a:xfrm>
        </p:spPr>
        <p:txBody>
          <a:bodyPr/>
          <a:lstStyle/>
          <a:p>
            <a:pPr marL="457200" lvl="1" indent="0" eaLnBrk="0" hangingPunct="0">
              <a:spcBef>
                <a:spcPct val="0"/>
              </a:spcBef>
              <a:buClrTx/>
              <a:buSzTx/>
              <a:buFont typeface="Symbol" panose="05050102010706020507" pitchFamily="18" charset="2"/>
              <a:buChar char=""/>
            </a:pPr>
            <a:r>
              <a:rPr lang="sl-SI" altLang="sl-SI" sz="2400">
                <a:solidFill>
                  <a:schemeClr val="accent2"/>
                </a:solidFill>
                <a:latin typeface="Calibri" panose="020F0502020204030204" pitchFamily="34" charset="0"/>
                <a:cs typeface="Times New Roman" panose="02020603050405020304" pitchFamily="18" charset="0"/>
              </a:rPr>
              <a:t>Največ je puhlice in gline ter laporja </a:t>
            </a:r>
            <a:endParaRPr lang="sl-SI" altLang="sl-SI" sz="240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eaLnBrk="0" hangingPunct="0">
              <a:spcBef>
                <a:spcPct val="0"/>
              </a:spcBef>
              <a:buClrTx/>
              <a:buSzTx/>
              <a:buFont typeface="Symbol" panose="05050102010706020507" pitchFamily="18" charset="2"/>
              <a:buChar char=""/>
            </a:pPr>
            <a:r>
              <a:rPr lang="sl-SI" altLang="sl-SI" sz="2400">
                <a:solidFill>
                  <a:schemeClr val="accent2"/>
                </a:solidFill>
                <a:latin typeface="Calibri" panose="020F0502020204030204" pitchFamily="34" charset="0"/>
                <a:cs typeface="Times New Roman" panose="02020603050405020304" pitchFamily="18" charset="0"/>
              </a:rPr>
              <a:t>V večjem delu Francije je listnati gozd, ki pa ga ni več veliko  saj pokriva 27% površine. </a:t>
            </a:r>
            <a:endParaRPr lang="sl-SI" altLang="sl-SI" sz="2400">
              <a:solidFill>
                <a:schemeClr val="accent2"/>
              </a:solidFill>
              <a:latin typeface="Arial" panose="020B0604020202020204" pitchFamily="34" charset="0"/>
              <a:cs typeface="Arial" panose="020B0604020202020204" pitchFamily="34" charset="0"/>
            </a:endParaRPr>
          </a:p>
          <a:p>
            <a:endParaRPr lang="sl-SI" altLang="sl-SI"/>
          </a:p>
          <a:p>
            <a:endParaRPr lang="sl-SI" altLang="sl-SI"/>
          </a:p>
        </p:txBody>
      </p:sp>
      <p:pic>
        <p:nvPicPr>
          <p:cNvPr id="4" name="Picture 2" descr="http://t1.gstatic.com/images?q=tbn:ANd9GcR11N8cB8uGxnlvIomKmE8jdDr_qumesM8DoUDhacqoykKMM89HJw">
            <a:extLst>
              <a:ext uri="{FF2B5EF4-FFF2-40B4-BE49-F238E27FC236}">
                <a16:creationId xmlns:a16="http://schemas.microsoft.com/office/drawing/2014/main" id="{61E64472-8BA6-45A3-B5BD-080BE4BD7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4857750"/>
            <a:ext cx="29892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4" descr="data:image/jpeg;base64,/9j/4AAQSkZJRgABAQAAAQABAAD/2wCEAAkGBhMSERQUExQWFRUVGBYYFxgWGBwZHBgZFBYXGBcUGBocHSkeGRojGRQUHy8gJScpLCwsFx4xNTAqNSYrLCkBCQoKDgwOFg8PGiwgHB0sLCwpLC8pKSkpKSksKSwpMiksKSwpLCwsKSkpKSksLCwpLyksKSkpKSkpLCksLCkpLP/AABEIAFkAiAMBIgACEQEDEQH/xAAbAAACAwEBAQAAAAAAAAAAAAADBAIFBgABB//EAEUQAAEDAQMJBAcEBQ0AAAAAAAECAxEABCExBRJBUWFxgZGhBhMisTJCUoLB0fAjYnKiFTNDU2MURFRzg5KTssLS4eLx/8QAGAEBAQEBAQAAAAAAAAAAAAAAAgEDAAT/xAAnEQACAgEEAgEDBQAAAAAAAAAAAQIREgMhMUETUQQiYaEjMlKB8f/aAAwDAQACEQMRAD8A0SMso0lZ35vA16crtjELJP8AFA4kAGso404n0kKG9JFSYVPrIG8n5VulH2eZmwPaBHsrMaEvYydoFenKqccxwb3CeV1ZxuyTH2rYH4v/ACiCyoT+3R7vzk1PpRNzQ/pUY92eKj8qIjKZ0NjqfI1m5SMHSdg/5FANqGpR3qQP9M12zLua5VscI/VqG0JN/M0LPexiLz6gG7TNZROWs30c5J2LPyr0do3Bgs9KFS6r8nbmq+2vBM43iEkbdNMJcV+7/P8A9fqax6O0j6j4ZUdASkkngmmTlNxIm0ZrIxGeHM5X4UpUTWcsu2ipM1ChOOeNyx8EivVvNgXqPEpJ6zWHf7RNE+DOUIN6UkGfeMR1qDeW1EYJbBm9QK1QMLrkzwqYy9iTr/DartrcXukDX4AOcRVc7lezf0hR3AEfKqBL7JMrtC1/juHKIogVZj6zSt5PxIo8c2LIeey2gegVq/F3ad3rT00UL9IrIkmN5AHMihJQ1ilLW8Dyg3Ui9k5vOCu6TnDBXiBG4zQckyWPO28GYcB94dIrqq7VCxmqCVAXAEquvnXhJN22uoWh2RV2nf8A3hHAeUVBWVFOfrHCRsSmfhSr2Sn0YtEj7viHS+l+9IuIUN4jzr0xceqOcX2WpU1oLn9xP++vDbmgf1ZPMdCo+dVvf6jzrjaTv+tlMOBdotKSPs7Oo7kFXWDXKU9osp35iz0zaolPA44j631y3h7UUKOwLdp+0OKzW7PeMfsyI3lZAHGhW+2OMqzXVhBuuS2DM6iYB50ohl6O8SFBI9cykcFEiTuJq1s+XApsoSW7SvUsgJRokzeozuoOeL2qiqC7K1PaBxJluVTpdi/VKEwnTcDNBdtbrq+8dIUTwjYmDdRLJYlLJ7wpTqKEzrxgwNxvoysgLxSpK9/h6RV8sEy4iptu/gaAbTJ27L6sUuPs/wA2bUBp7oKPNBnpR0dsQn02AncrNPJSfiKj1XzFX/YlBFVnKPqnilRoLhUMQE8D8q0ye1zKhfnjZcfI02jL7KsH07iqDyUKxfyJrmIvEvZhlFOk9D8q9beVgjvJ1IST5E1tU+lJUTqIvx1jCpuOgj0ulB/L+wlpFAxk10oBU8pKiJzVTI2RXVZugaD0BrqwevJ9/g18SLlNqGqePyqS2EqTCmUlP3gAOajFUyXl6XjuSEpHRM9agthKjKpWfvEnzNBRrsb36JWzJVhOC8xX8JRX+UhQ5EVU23JyEHwPKX/YLnjF1XbS0JwSB0+FRcy00DBUJOqVeV1brUlHsxwv0ikbaQBLgdI2JSm/USonyoibSEg92hKJ9YJzlf4ipjgANlXacqi+EEjamPPGlX20uA5jearWJjkCAedR62/1E8f3A/y5yM0PKiMFGfKoEvKNwBi6QM0cbomm1ZODaSpwoQkYlbmaOsxVOvLrBVCXAQIvBJBnAJ8ISL9JNcpN/tRG65LJm1Wub3Gc3+qBO4EEfGrJt1asE+8pMA8BhwNZi2doChILDaFXwVuSsDkUjA6zVU/2ltbogkxqbRmj8t/Or4pT9I5ySNllTLbVnWEOZ0kTIEacCk+IcaIjKLLiZStKhtv4GcK+d2XJa1zdmbVgwSdwJmrTJmRnUrzjERF1WWjBLncN2aZ3JlnXf3afdkHmDST3Ztr1VOp4hQ6imWAoQMaZKTF6k15/LKPZcW+CgVkBxPoO9CnqDQFtWxGBUobClfQ31eqtCZjOHOhuOjRf1rXzyfO4VZnV5bfT6SE+82pPUEV1XTjtdV8kf4jtgBlMR6UbhHmDRGrWlRCc6ScAVGTtAnTunXWdTaWz+1RmwTOdN2AuAPiPs6NMUeyW5BuS8gkEQJIVsgRJO6aTgaZWXxSiQc2eNMtWdSpvzRsSgRxIpTImSIUE5+aLjCZUPDgDIISL8BGine1OVzY0JQyEoccBhxXiUIiQgEZqTfjFYvd4xKqSthbYtizJBtCoJFwUZUqPZQkSY1xG2qrKfbuUlNjSLkkqcWmCkXTmtnTfiZ3VjLQ4taiXFKUoz4jJKjdiTU7Pk9xy4A5sg3gC83YkTr516o/HhHebt/gxeo3we2l9biwVL7xc4lWdfdhNwBgGBdTbWTHlykzClZxFwExE1aWLIYQPEATtEjkQY31bspSNHlwrp/IS2idHTvdiGTMjloXKIvzoBFyoAJw8VwAvqyC1xBXOuUgH8sV6p5PsnmKipyvJKcpPc1wQRATu3/OiAxS2dXJ38qFkcPQwXTqHOvFPnCCOXypJbB9r68q5Foi7Onh8ZpYr2FJoZ7w6p4CoKUAMAOAFAW7jF+N99Krdc9oDdUo7GxpxVdVW9tknfPxr2nR2IRtDcycyRpgT5U6262PZG6PlWZQ4NVFCkz9fOt3pv7ltGuYtyQPTG+fOpZRtzTjfdrCFDRcCqfa4XaayYcH1NFaUkHbtOvfQ8VOxZdFgmxsJkJgwMVNpm7VAjpRjbExKiRhjAu0YCBShUmJJTOBEydejC6lrRCvRQd6jp2CurLkNpFxZ3ZvkKGwz5Cm02WToG8VmmLAEXpSEk4kG87yQa51pRxUomNYPQmi9NdM5SSNUhAwzmx7pPmo0pabYyj03k3aMeiZNY57JRJxVtqKchHX9fW2l4I9yI9SjTWjtJZQLllWwII/zxSDva1s4JdI3gAcqQTkBOmT9b6OjI7Y9XmmlhpID1Gce1Tf7tWyVA1FztckAfZndnD4UQZKQMABXHJydQNL9P0dnIkz2vs5HiS4D7IzfMml3u1KlH7OzmNOcSJ5AedSVYEjQBwrxTO0VK01wi5yDWXLCFCXUKQdSTPnXUk60K6g1Fs7NkETGmjIQTTL2I/F8KI3hWr1GScmgKWKO20NVETXgrNzbMsmz1LewUdtA2c6GnEUW041lyznE4jfzoahvpgYVEUqE0LZu6plvdUdJqdRhSs87s6+teGfo1y6irTXJCo9Lh20Iun6FFqJwrShAFrB1eVAcP1NTXQX8KVFoGpM+tXUuuvKtFP/Z">
            <a:extLst>
              <a:ext uri="{FF2B5EF4-FFF2-40B4-BE49-F238E27FC236}">
                <a16:creationId xmlns:a16="http://schemas.microsoft.com/office/drawing/2014/main" id="{7FE501D1-DFBD-4548-8A0E-7D424E87134D}"/>
              </a:ext>
            </a:extLst>
          </p:cNvPr>
          <p:cNvSpPr>
            <a:spLocks noChangeAspect="1" noChangeArrowheads="1"/>
          </p:cNvSpPr>
          <p:nvPr/>
        </p:nvSpPr>
        <p:spPr bwMode="auto">
          <a:xfrm>
            <a:off x="0" y="-403225"/>
            <a:ext cx="129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5126" name="Picture 6" descr="http://www2.arnes.si/~zsalab/racunalnistvo/nina/fotografije/TB004344.jpg">
            <a:extLst>
              <a:ext uri="{FF2B5EF4-FFF2-40B4-BE49-F238E27FC236}">
                <a16:creationId xmlns:a16="http://schemas.microsoft.com/office/drawing/2014/main" id="{CB1565EE-7E77-461C-B3DE-B0727686D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2786063"/>
            <a:ext cx="304006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ttp://t3.gstatic.com/images?q=tbn:ANd9GcRgx-HWtLxrbhEkw9AxbLeyDgTIT2pOjVb3BLu7yzZVzyN3Pw6G">
            <a:extLst>
              <a:ext uri="{FF2B5EF4-FFF2-40B4-BE49-F238E27FC236}">
                <a16:creationId xmlns:a16="http://schemas.microsoft.com/office/drawing/2014/main" id="{E71952B5-F24A-4901-AB49-F41849305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4786313"/>
            <a:ext cx="2855913"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http://t0.gstatic.com/images?q=tbn:ANd9GcROEpQJU24dl2g0khzz7Ey6ZS5IFzpbH1oK50oYKK792kFcQZ39Lg">
            <a:extLst>
              <a:ext uri="{FF2B5EF4-FFF2-40B4-BE49-F238E27FC236}">
                <a16:creationId xmlns:a16="http://schemas.microsoft.com/office/drawing/2014/main" id="{D7638EFC-5E24-4AEB-8B58-1B26FC151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2786063"/>
            <a:ext cx="31559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800" decel="100000"/>
                                        <p:tgtEl>
                                          <p:spTgt spid="5130"/>
                                        </p:tgtEl>
                                      </p:cBhvr>
                                    </p:animEffect>
                                    <p:anim calcmode="lin" valueType="num">
                                      <p:cBhvr>
                                        <p:cTn id="8" dur="800" decel="100000" fill="hold"/>
                                        <p:tgtEl>
                                          <p:spTgt spid="5130"/>
                                        </p:tgtEl>
                                        <p:attrNameLst>
                                          <p:attrName>style.rotation</p:attrName>
                                        </p:attrNameLst>
                                      </p:cBhvr>
                                      <p:tavLst>
                                        <p:tav tm="0">
                                          <p:val>
                                            <p:fltVal val="-90"/>
                                          </p:val>
                                        </p:tav>
                                        <p:tav tm="100000">
                                          <p:val>
                                            <p:fltVal val="0"/>
                                          </p:val>
                                        </p:tav>
                                      </p:tavLst>
                                    </p:anim>
                                    <p:anim calcmode="lin" valueType="num">
                                      <p:cBhvr>
                                        <p:cTn id="9" dur="800" decel="100000" fill="hold"/>
                                        <p:tgtEl>
                                          <p:spTgt spid="5130"/>
                                        </p:tgtEl>
                                        <p:attrNameLst>
                                          <p:attrName>ppt_x</p:attrName>
                                        </p:attrNameLst>
                                      </p:cBhvr>
                                      <p:tavLst>
                                        <p:tav tm="0">
                                          <p:val>
                                            <p:strVal val="#ppt_x+0.4"/>
                                          </p:val>
                                        </p:tav>
                                        <p:tav tm="100000">
                                          <p:val>
                                            <p:strVal val="#ppt_x-0.05"/>
                                          </p:val>
                                        </p:tav>
                                      </p:tavLst>
                                    </p:anim>
                                    <p:anim calcmode="lin" valueType="num">
                                      <p:cBhvr>
                                        <p:cTn id="10" dur="800" decel="100000" fill="hold"/>
                                        <p:tgtEl>
                                          <p:spTgt spid="51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3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p:cTn id="17" dur="500" decel="50000" fill="hold">
                                          <p:stCondLst>
                                            <p:cond delay="0"/>
                                          </p:stCondLst>
                                        </p:cTn>
                                        <p:tgtEl>
                                          <p:spTgt spid="51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1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126"/>
                                        </p:tgtEl>
                                        <p:attrNameLst>
                                          <p:attrName>ppt_w</p:attrName>
                                        </p:attrNameLst>
                                      </p:cBhvr>
                                      <p:tavLst>
                                        <p:tav tm="0">
                                          <p:val>
                                            <p:strVal val="#ppt_w*.05"/>
                                          </p:val>
                                        </p:tav>
                                        <p:tav tm="100000">
                                          <p:val>
                                            <p:strVal val="#ppt_w"/>
                                          </p:val>
                                        </p:tav>
                                      </p:tavLst>
                                    </p:anim>
                                    <p:anim calcmode="lin" valueType="num">
                                      <p:cBhvr>
                                        <p:cTn id="20" dur="1000" fill="hold"/>
                                        <p:tgtEl>
                                          <p:spTgt spid="51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1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1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1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1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ppt_w*0.05"/>
                                          </p:val>
                                        </p:tav>
                                        <p:tav tm="100000">
                                          <p:val>
                                            <p:strVal val="#ppt_w"/>
                                          </p:val>
                                        </p:tav>
                                      </p:tavLst>
                                    </p:anim>
                                    <p:anim calcmode="lin" valueType="num">
                                      <p:cBhvr>
                                        <p:cTn id="30" dur="500" fill="hold"/>
                                        <p:tgtEl>
                                          <p:spTgt spid="4"/>
                                        </p:tgtEl>
                                        <p:attrNameLst>
                                          <p:attrName>ppt_h</p:attrName>
                                        </p:attrNameLst>
                                      </p:cBhvr>
                                      <p:tavLst>
                                        <p:tav tm="0">
                                          <p:val>
                                            <p:strVal val="#ppt_h"/>
                                          </p:val>
                                        </p:tav>
                                        <p:tav tm="100000">
                                          <p:val>
                                            <p:strVal val="#ppt_h"/>
                                          </p:val>
                                        </p:tav>
                                      </p:tavLst>
                                    </p:anim>
                                    <p:anim calcmode="lin" valueType="num">
                                      <p:cBhvr>
                                        <p:cTn id="31" dur="500" fill="hold"/>
                                        <p:tgtEl>
                                          <p:spTgt spid="4"/>
                                        </p:tgtEl>
                                        <p:attrNameLst>
                                          <p:attrName>ppt_x</p:attrName>
                                        </p:attrNameLst>
                                      </p:cBhvr>
                                      <p:tavLst>
                                        <p:tav tm="0">
                                          <p:val>
                                            <p:strVal val="#ppt_x-.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Effect transition="in" filter="fad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5128"/>
                                        </p:tgtEl>
                                        <p:attrNameLst>
                                          <p:attrName>style.visibility</p:attrName>
                                        </p:attrNameLst>
                                      </p:cBhvr>
                                      <p:to>
                                        <p:strVal val="visible"/>
                                      </p:to>
                                    </p:set>
                                    <p:anim calcmode="lin" valueType="num">
                                      <p:cBhvr>
                                        <p:cTn id="38" dur="1000" fill="hold"/>
                                        <p:tgtEl>
                                          <p:spTgt spid="5128"/>
                                        </p:tgtEl>
                                        <p:attrNameLst>
                                          <p:attrName>ppt_x</p:attrName>
                                        </p:attrNameLst>
                                      </p:cBhvr>
                                      <p:tavLst>
                                        <p:tav tm="0">
                                          <p:val>
                                            <p:strVal val="#ppt_x-.2"/>
                                          </p:val>
                                        </p:tav>
                                        <p:tav tm="100000">
                                          <p:val>
                                            <p:strVal val="#ppt_x"/>
                                          </p:val>
                                        </p:tav>
                                      </p:tavLst>
                                    </p:anim>
                                    <p:anim calcmode="lin" valueType="num">
                                      <p:cBhvr>
                                        <p:cTn id="39" dur="1000" fill="hold"/>
                                        <p:tgtEl>
                                          <p:spTgt spid="512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69AE38-BCC8-436A-B69E-4E0F637F7CC0}"/>
              </a:ext>
            </a:extLst>
          </p:cNvPr>
          <p:cNvSpPr>
            <a:spLocks noGrp="1"/>
          </p:cNvSpPr>
          <p:nvPr>
            <p:ph type="title"/>
          </p:nvPr>
        </p:nvSpPr>
        <p:spPr>
          <a:xfrm>
            <a:off x="301752" y="228600"/>
            <a:ext cx="8534400" cy="758952"/>
          </a:xfrm>
        </p:spPr>
        <p:txBody>
          <a:bodyPr>
            <a:normAutofit/>
          </a:bodyPr>
          <a:lstStyle/>
          <a:p>
            <a:pPr algn="l" fontAlgn="auto">
              <a:spcAft>
                <a:spcPts val="0"/>
              </a:spcAft>
              <a:defRPr/>
            </a:pPr>
            <a:r>
              <a:rPr lang="sl-SI" dirty="0"/>
              <a:t>     </a:t>
            </a:r>
            <a:r>
              <a:rPr lang="sl-SI" b="1" dirty="0">
                <a:ln w="18000">
                  <a:solidFill>
                    <a:schemeClr val="accent2">
                      <a:satMod val="140000"/>
                    </a:schemeClr>
                  </a:solidFill>
                  <a:prstDash val="solid"/>
                  <a:miter lim="800000"/>
                </a:ln>
                <a:noFill/>
                <a:effectLst>
                  <a:outerShdw blurRad="25500" dist="23000" dir="7020000" algn="tl">
                    <a:srgbClr val="000000">
                      <a:alpha val="50000"/>
                    </a:srgbClr>
                  </a:outerShdw>
                </a:effectLst>
              </a:rPr>
              <a:t>REKE</a:t>
            </a:r>
          </a:p>
        </p:txBody>
      </p:sp>
      <p:sp>
        <p:nvSpPr>
          <p:cNvPr id="20483" name="Ograda vsebine 2">
            <a:extLst>
              <a:ext uri="{FF2B5EF4-FFF2-40B4-BE49-F238E27FC236}">
                <a16:creationId xmlns:a16="http://schemas.microsoft.com/office/drawing/2014/main" id="{9AE53486-97E5-482C-B0A9-F87C024D75F7}"/>
              </a:ext>
            </a:extLst>
          </p:cNvPr>
          <p:cNvSpPr>
            <a:spLocks noGrp="1"/>
          </p:cNvSpPr>
          <p:nvPr>
            <p:ph sz="quarter" idx="1"/>
          </p:nvPr>
        </p:nvSpPr>
        <p:spPr>
          <a:xfrm>
            <a:off x="301625" y="1527175"/>
            <a:ext cx="8504238" cy="4572000"/>
          </a:xfrm>
        </p:spPr>
        <p:txBody>
          <a:bodyPr/>
          <a:lstStyle/>
          <a:p>
            <a:pPr marL="457200" lvl="1" indent="0" eaLnBrk="0" hangingPunct="0">
              <a:spcBef>
                <a:spcPct val="0"/>
              </a:spcBef>
              <a:buClrTx/>
              <a:buSzTx/>
              <a:buFont typeface="Symbol" panose="05050102010706020507" pitchFamily="18" charset="2"/>
              <a:buChar char=""/>
            </a:pPr>
            <a:r>
              <a:rPr lang="sl-SI" altLang="sl-SI" sz="2400">
                <a:solidFill>
                  <a:schemeClr val="accent1"/>
                </a:solidFill>
                <a:latin typeface="Calibri" panose="020F0502020204030204" pitchFamily="34" charset="0"/>
                <a:cs typeface="Times New Roman" panose="02020603050405020304" pitchFamily="18" charset="0"/>
              </a:rPr>
              <a:t>Največje reke:</a:t>
            </a:r>
          </a:p>
          <a:p>
            <a:pPr marL="457200" lvl="1" indent="0" eaLnBrk="0" hangingPunct="0">
              <a:spcBef>
                <a:spcPct val="0"/>
              </a:spcBef>
              <a:buClrTx/>
              <a:buSzTx/>
              <a:buFont typeface="Wingdings" panose="05000000000000000000" pitchFamily="2" charset="2"/>
              <a:buNone/>
            </a:pPr>
            <a:endParaRPr lang="sl-SI" altLang="sl-SI" sz="2400">
              <a:solidFill>
                <a:schemeClr val="accent1"/>
              </a:solidFill>
              <a:latin typeface="Calibri" panose="020F0502020204030204" pitchFamily="34" charset="0"/>
              <a:cs typeface="Times New Roman" panose="02020603050405020304" pitchFamily="18" charset="0"/>
            </a:endParaRPr>
          </a:p>
          <a:p>
            <a:pPr marL="457200" lvl="1" indent="0" eaLnBrk="0" hangingPunct="0">
              <a:spcBef>
                <a:spcPct val="0"/>
              </a:spcBef>
              <a:buClrTx/>
              <a:buSzTx/>
              <a:buFont typeface="Symbol" panose="05050102010706020507" pitchFamily="18" charset="2"/>
              <a:buChar char=""/>
            </a:pPr>
            <a:r>
              <a:rPr lang="sl-SI" altLang="sl-SI" sz="2400">
                <a:solidFill>
                  <a:schemeClr val="accent1"/>
                </a:solidFill>
                <a:latin typeface="Calibri" panose="020F0502020204030204" pitchFamily="34" charset="0"/>
                <a:cs typeface="Times New Roman" panose="02020603050405020304" pitchFamily="18" charset="0"/>
              </a:rPr>
              <a:t> Sena(776km), </a:t>
            </a:r>
          </a:p>
          <a:p>
            <a:pPr marL="457200" lvl="1" indent="0" eaLnBrk="0" hangingPunct="0">
              <a:spcBef>
                <a:spcPct val="0"/>
              </a:spcBef>
              <a:buClrTx/>
              <a:buSzTx/>
              <a:buFont typeface="Symbol" panose="05050102010706020507" pitchFamily="18" charset="2"/>
              <a:buChar char=""/>
            </a:pPr>
            <a:endParaRPr lang="sl-SI" altLang="sl-SI" sz="2400">
              <a:solidFill>
                <a:schemeClr val="accent1"/>
              </a:solidFill>
              <a:latin typeface="Calibri" panose="020F0502020204030204" pitchFamily="34" charset="0"/>
              <a:cs typeface="Times New Roman" panose="02020603050405020304" pitchFamily="18" charset="0"/>
            </a:endParaRPr>
          </a:p>
          <a:p>
            <a:pPr marL="457200" lvl="1" indent="0" eaLnBrk="0" hangingPunct="0">
              <a:spcBef>
                <a:spcPct val="0"/>
              </a:spcBef>
              <a:buClrTx/>
              <a:buSzTx/>
              <a:buFont typeface="Symbol" panose="05050102010706020507" pitchFamily="18" charset="2"/>
              <a:buChar char=""/>
            </a:pPr>
            <a:r>
              <a:rPr lang="sl-SI" altLang="sl-SI" sz="2400">
                <a:solidFill>
                  <a:schemeClr val="accent1"/>
                </a:solidFill>
                <a:latin typeface="Calibri" panose="020F0502020204030204" pitchFamily="34" charset="0"/>
                <a:cs typeface="Times New Roman" panose="02020603050405020304" pitchFamily="18" charset="0"/>
              </a:rPr>
              <a:t>Loara(1012km),</a:t>
            </a:r>
          </a:p>
          <a:p>
            <a:pPr marL="457200" lvl="1" indent="0" eaLnBrk="0" hangingPunct="0">
              <a:spcBef>
                <a:spcPct val="0"/>
              </a:spcBef>
              <a:buClrTx/>
              <a:buSzTx/>
              <a:buFont typeface="Symbol" panose="05050102010706020507" pitchFamily="18" charset="2"/>
              <a:buChar char=""/>
            </a:pPr>
            <a:endParaRPr lang="sl-SI" altLang="sl-SI" sz="2400">
              <a:solidFill>
                <a:schemeClr val="accent1"/>
              </a:solidFill>
              <a:latin typeface="Calibri" panose="020F0502020204030204" pitchFamily="34" charset="0"/>
              <a:cs typeface="Times New Roman" panose="02020603050405020304" pitchFamily="18" charset="0"/>
            </a:endParaRPr>
          </a:p>
          <a:p>
            <a:pPr marL="457200" lvl="1" indent="0" eaLnBrk="0" hangingPunct="0">
              <a:spcBef>
                <a:spcPct val="0"/>
              </a:spcBef>
              <a:buClrTx/>
              <a:buSzTx/>
              <a:buFont typeface="Symbol" panose="05050102010706020507" pitchFamily="18" charset="2"/>
              <a:buChar char=""/>
            </a:pPr>
            <a:r>
              <a:rPr lang="sl-SI" altLang="sl-SI" sz="2400">
                <a:solidFill>
                  <a:schemeClr val="accent1"/>
                </a:solidFill>
                <a:latin typeface="Calibri" panose="020F0502020204030204" pitchFamily="34" charset="0"/>
                <a:cs typeface="Times New Roman" panose="02020603050405020304" pitchFamily="18" charset="0"/>
              </a:rPr>
              <a:t>Ren(1320km),</a:t>
            </a:r>
          </a:p>
          <a:p>
            <a:pPr marL="457200" lvl="1" indent="0" eaLnBrk="0" hangingPunct="0">
              <a:spcBef>
                <a:spcPct val="0"/>
              </a:spcBef>
              <a:buClrTx/>
              <a:buSzTx/>
              <a:buFont typeface="Symbol" panose="05050102010706020507" pitchFamily="18" charset="2"/>
              <a:buChar char=""/>
            </a:pPr>
            <a:endParaRPr lang="sl-SI" altLang="sl-SI" sz="2400">
              <a:solidFill>
                <a:schemeClr val="accent1"/>
              </a:solidFill>
              <a:latin typeface="Calibri" panose="020F0502020204030204" pitchFamily="34" charset="0"/>
              <a:cs typeface="Times New Roman" panose="02020603050405020304" pitchFamily="18" charset="0"/>
            </a:endParaRPr>
          </a:p>
          <a:p>
            <a:pPr marL="457200" lvl="1" indent="0" eaLnBrk="0" hangingPunct="0">
              <a:spcBef>
                <a:spcPct val="0"/>
              </a:spcBef>
              <a:buClrTx/>
              <a:buSzTx/>
              <a:buFont typeface="Symbol" panose="05050102010706020507" pitchFamily="18" charset="2"/>
              <a:buChar char=""/>
            </a:pPr>
            <a:r>
              <a:rPr lang="sl-SI" altLang="sl-SI" sz="2400">
                <a:solidFill>
                  <a:schemeClr val="accent1"/>
                </a:solidFill>
                <a:latin typeface="Calibri" panose="020F0502020204030204" pitchFamily="34" charset="0"/>
                <a:cs typeface="Times New Roman" panose="02020603050405020304" pitchFamily="18" charset="0"/>
              </a:rPr>
              <a:t>Garona(575km),</a:t>
            </a:r>
          </a:p>
          <a:p>
            <a:pPr marL="457200" lvl="1" indent="0" eaLnBrk="0" hangingPunct="0">
              <a:spcBef>
                <a:spcPct val="0"/>
              </a:spcBef>
              <a:buClrTx/>
              <a:buSzTx/>
              <a:buFont typeface="Symbol" panose="05050102010706020507" pitchFamily="18" charset="2"/>
              <a:buChar char=""/>
            </a:pPr>
            <a:endParaRPr lang="sl-SI" altLang="sl-SI" sz="2400">
              <a:solidFill>
                <a:schemeClr val="accent1"/>
              </a:solidFill>
              <a:latin typeface="Calibri" panose="020F0502020204030204" pitchFamily="34" charset="0"/>
              <a:cs typeface="Times New Roman" panose="02020603050405020304" pitchFamily="18" charset="0"/>
            </a:endParaRPr>
          </a:p>
          <a:p>
            <a:pPr marL="457200" lvl="1" indent="0" eaLnBrk="0" hangingPunct="0">
              <a:spcBef>
                <a:spcPct val="0"/>
              </a:spcBef>
              <a:buClrTx/>
              <a:buSzTx/>
              <a:buFont typeface="Symbol" panose="05050102010706020507" pitchFamily="18" charset="2"/>
              <a:buChar char=""/>
            </a:pPr>
            <a:r>
              <a:rPr lang="sl-SI" altLang="sl-SI" sz="2400">
                <a:solidFill>
                  <a:schemeClr val="accent1"/>
                </a:solidFill>
                <a:latin typeface="Calibri" panose="020F0502020204030204" pitchFamily="34" charset="0"/>
                <a:cs typeface="Times New Roman" panose="02020603050405020304" pitchFamily="18" charset="0"/>
              </a:rPr>
              <a:t>Rona(812km) </a:t>
            </a:r>
            <a:endParaRPr lang="sl-SI" altLang="sl-SI" sz="2400">
              <a:solidFill>
                <a:schemeClr val="accent1"/>
              </a:solidFill>
              <a:latin typeface="Arial" panose="020B0604020202020204" pitchFamily="34" charset="0"/>
              <a:cs typeface="Arial" panose="020B0604020202020204" pitchFamily="34" charset="0"/>
            </a:endParaRPr>
          </a:p>
          <a:p>
            <a:endParaRPr lang="sl-SI" altLang="sl-SI" sz="2400">
              <a:solidFill>
                <a:schemeClr val="accent1"/>
              </a:solidFill>
            </a:endParaRPr>
          </a:p>
        </p:txBody>
      </p:sp>
      <p:sp>
        <p:nvSpPr>
          <p:cNvPr id="20484" name="AutoShape 2" descr="data:image/jpeg;base64,/9j/4AAQSkZJRgABAQAAAQABAAD/2wBDAAkGBwgHBgkIBwgKCgkLDRYPDQwMDRsUFRAWIB0iIiAdHx8kKDQsJCYxJx8fLT0tMTU3Ojo6Iys/RD84QzQ5Ojf/2wBDAQoKCg0MDRoPDxo3JR8lNzc3Nzc3Nzc3Nzc3Nzc3Nzc3Nzc3Nzc3Nzc3Nzc3Nzc3Nzc3Nzc3Nzc3Nzc3Nzc3Nzf/wAARCACDAMYDASIAAhEBAxEB/8QAGwAAAQUBAQAAAAAAAAAAAAAAAgABAwQFBgf/xABFEAACAQMCAgUIBQkIAgMAAAABAgMABBESIQUxBhNBUWEUInGBkaGx0SMyQnPBFSQ0Q3KSk+HwBxYzUlNigoNEohey8f/EABoBAAMBAQEBAAAAAAAAAAAAAAECAwQABQb/xAAqEQACAgEEAgEDAwUAAAAAAAAAAQIRAwQSMVEhQTITIjMUkaEjQlKx4f/aAAwDAQACEQMRAD8Ax7WGDqIvoovqLzQd1WRDbn9VF+4PlQ25/N4th9RfgKlyfD2VmbPr8ajtXhfsMIbc/qYv3BWdxjiFnw3qFktA2tsnTGuyg7n01pDOa5/pZGr+RFwCcsCcdnm0YU35E1D2424pfsdEqWpUEQx4IyPoxTdXANxDFn7sUaRYUADAxsO4UWg91JaRdRTXlL9iLRH/AKEX8MUupiJyYIv3BVlYz3Cn6veu3DfTXRXEEJO8EPqjFOttF2QxY+7FWQgFEFFLvGWOPRB5MhH+DF/DHypeSxdsMZ/6xVkL6fbT6M99DeH6cOisLaHtt4/4YovJoOy3i/hrVjQPGiCGg5nbIdFbyS3/ANGL+GKfyODmII/4Y+VWhHmiEHbXbztkOimLOH/QhP8AwX5U5tLfO9vFn9hflV5IwOypeqRhhhmleQDjBejPWyhIyIIv4YpeRRn/AMWI/wDUPlWisEQOVUA+FTrgDFD6or2L0ZAsYE3ktI8H/YKnjtbc7JbRgfdA1pjFI+mg8rF+3oofk615m2iz+wvypjZ2q8reI/8AWPlV7ahbFL9RgSj0YPHraAWSlbeIfSjkijsPhSqx0gx5Cv3o+DUqvjl9p5+pivqcGVbLm3h+7X4CpQm9K1X83h+7X4VOBXOXk3Y19qAVPCuf6VqGltV25MSMZ7R8q6XHhXM9K2UXdsGUnCZ2xtv40+J3Ilq2liZ0sHnRIc81B91SAVBw5xNY20gzholIzzG1WcEVFvya4O4oQA7aLFNikBQsexwBRYXtoaehZ1hbU+aHFEBXWdY4aiDUOKcLQs6wg/hT6j2CmAxRDFC0dYtbnbFSKSOZoRTilbF5DDU+sjvoRT0GwBh2PKn1NjemAoxGxXUAcUjkkBtIjLGmLGnIoSDRtBMzj5/MV+9HwalS4+D5Cv3o+BpVpx/E87U/kK1qPzaH7tfgKnAqO1H5tD92vwqYClk/Jqh8UNiuS6UOPynGNwVAx52N8fzrrwMVxXSF1fikmGPPTzFUwO5GbWy/p0dVwR+s4VbHnhdPsJFXqyujDhuGdXnJjkZTvnx/GtfbvFSm6kzTgneNDYzS00YHZ20+KTcVsELSxvUgFPihuOsALRBaICnArtx1ggUQFPg04FDcGwcUsUeKfFCzrBC0+miAp8UNwbGAogKWKelbOsJBuK6Sy4T1vCDOJcbE4AHZmubWrcXEJ4oDAjYjPNe+pT8+rMuohkmkoOvJWlADEd1R7UTHPhQ9tNHg0K6MzpD+gpj/AFR8GpUukH6Cv3o+DUq3YfgebqfyMhtR+bQ/dr8BU2KzuEcStLy0iMUo1KgXSfAfyqPiXSPh/DivWF5GP2Y9JwO/cipuMnJpItHLCME2zTmYRwyOWChELFsZxgZ5V5rMZZZ3kl3kc5ZsEb1vX3TC3uI3hhhIR8DU0ihue/mjPxrMSWO4y6u2VJYgc9yf5VpwxlC7MGrzQytKLLnRu4nhneLrmEbAeboPPONjjnvWs/laykpMzKD555YHafx9R2rmY71YblhM7LGDtluwqAR7vd7NBOLpF10c10jHDhgUHMAgY7th8Ce2unG3aQMWWo7WzprCS5e4VpFABGCpzlfTn+VbAArnuE9JbCYMt3PHCwfZnKgMOzflUt5x6A3JghubcodldZFOTjO2G5chy796yuEm+D0oZoKF2bYdC5VWBYDcA0eK5K04n5PJLO3Wk6CGA3zjdQpOxz+FaaccUFI9UcrNuWU4C7f1/W9CWOXoMdTB8s2wKLFUrLitne58nmjdRgFlcEZxnFXNaY+spyDjB3OOeKk006ZVTi/KYtShghZdR5LneiFclBxixbivFbgXAMixHqcgk6QuDpP2d9/Ritu1vZ7jjd1aAxm3hQEFME5ONic+JHI8uzNPLHJEo6iMnRp0qfHbilipbi9j4pUqVCw2LNPTUq6wWPSzTbjnT0Gw2KlRIAQc0JoJnGZ0g/QV+9HwalTdIP0FfvR8GpVuw/A83UfkZ4/Z3s1sR1T6NgMgcx3eNA07ykvIxJYjJJ5+FVlHmjNHk4r0dq5PIUvFFgysGzr54PuqQXcindgRnO21VNbb+cd9jTFz211HWSs5LZDkY5YO1NqOMajUeafNENkySMu4Y59NPrOcgnPpqHO1NnHbS0GzSPE7pk0PM7KeYY55cvZvQM4csxxltyANqpBqNX7PGhtDZpw6di6K+2+rG/dWxZ8YuLBU8nMQEKsIlkQME1HJxjfnvzxWBHI2g7bDGan6xNALHGRk91I0nyFTlHhhpMwmnkDHU+Q+D9YE5IPrFPZ3E1lc9fbSdXJHsGAB2O555qHKMCOsXfB2B9fZSkZSj+cvIY0nfx7KNJgUmnZ3Nn01turVLi2maTtKEH448fYKtt0tsTHqRJeszjq5MD1kjIrzdG0vtn186k6053Oazy02O7NUdblS5PSZuk9qF+hhlkbsJYKPbv8ACof70ed+hZTt+n3x+7XBw3DqCAxqQXT4+saH6aHR36zL2du3Shih02ihsbFpcj2YFQnpNc9kUPP/ACk/jXKLcNozmi8pJwGO/oorBBegfq8v+R1D9J7nqyBFCG5539mKi/vNfZG1ufQh+dc/LOE0alyAcZFJ5lQHK7HGMGj9GHQHqcr/ALjoh0ou1cM0ULJ2gKcnvAOa2LjpDYRLmJzMxXOmPs8CTXAvMAQrMOe1D1pLlcnIG5JpZaaDHjrMsVzZ0vGekyTWwQWZVRIpBMwJ5Hsx+NKuQ4hM2gZJ5ju8aVWhiilRnnqMspWZCx4hUnAGvGStCETSGMiglQSB391W1swUGkP9XUdvfRR2pBALMoI2UsBzq24zpeCrHAjSaesOCyBTkAEHnknlQpECoIbBbGAW3bOOVWpIEUhm+sR2uKryGONRowzNjmcj8K5MILwMhw6geaOZ7+2ihjVjGHYYJJJAJwNv502YwRsuQceaCc0MDqsyalYR7A7gbUbOJ3iiwgXrDyOrQRjbcfHw2pahGrkJJhwQxIOwJ5Z9lWYL2O3t1aAkyA50Egn4UJup53OtH0M25xnbJPd4mlbYUUlRtZJXbx9FS28QJDSnTGQRrJ2BqWWCR32wAOxu3vqXqVeDEk6MQ+yo3nDbuxjHroWNREtwiRPGADITgb8/6/GinkNu2FRGVQFDEZDZxn359lSJYRatSpd9XluaLkbbHUfNIz7qlFrGUIMWHKlS7XHI9+MePKutIFFQXcgBKxxZ3JIX+dD5S2QNK+dzwOdXIuHxynQmHZj5qxKzEeGM1ag6OTTjMdndSHn2LSucVyFRb4MV53VgBjbwohdOGIO4PhvW43Q3jUrlktFROwySj4itHh/RO6hVfLOGic9ui/CA+rQT76Dy4+yiwz6OUM7bkZUeLVLDBfT7wwXEn7ETN8BXe8Jis4JSlpwGBptO4NzrONv8wrVhuGU5Xo0yjsKPHy9tQnqXF1t/ktDTKSu/4PM5rTiMEQe5huIYzyMqlQcDlv7a6C06D8duFSSe4trdCAQZJiTg78lBHvrsjPG5+k6PuW8eqP41KlzEgBHBJlPZgR/gahPWSr7V/ovDRxvyzmP/AI+ucBpOOQjt3iOP/tTXf9nd6VL23Gba4fYiORirN/yyRnu+IrsYb+NdJksJogTvk/KtDyjhrRjrIZD2ecP51jya7NB/8KT0mOvCZ5Bwro7e8VvprWARCSDadpWGI98dmc8jyroF/s7mLjXxiIryISAgketq62eWwjP0PCte/wBiNATQpeqRheE3HqCfOrS1mSXmPgENHBfI4jjHQOe2t1k/KquNYUAwHI2J56vClXTcfumNkoXhk6/SjclO49xpVqw6ibh5M+XDjUqR5Ggu2AUaVHZnG23tq2OtQIZerYqAQyAjG3I7c6NVYxjEgVcY81fCo5jFGo6yUtvtl/lWzdbo89LwFJI8ishQbgj6tBDDHpdJ7GJiykJIZWVkOefPBPZg1NHcJIAYomck/ZRnJ9VXIrTiNwAYbGYZ5NIAgHj/AEKDlQyjZQjsHX6seM75bIHv2qaCF4nO1swbIYSLqzkEdlaK8Jvf1ksab4IVDJ8qlXhUYcrI80jHfGQg91I8q7H2SfoygoiBVXIUAE6F2z6TRAIyEMk0u24Ukj3CujsuHcPLebHA7I24JLFTz3JHiK1UWxhidFMatuSnWkHPZuTkcqm89OqKrA2rbOLSNRhjGkaFsapWGT+8fEdlW14fchA/XwwwkBteRgDHhjbccu+qV7bqyqnlJZnbWxL7duD68ezFPb8Ntp3WEXZEuDlEOogdp5f1mrNP0STjfk3rPhPBzIEvuJs0mDq0OoVMdhO5Gc/GtQx9FrCAskSTHOc4aRvaeVcTL5NBI8XlMxdc6QNthkH08s4zVMvGer3uZMjI80YA3xvvUpYHLmTLR1EI+FE79eKcHtS0kEjbDOiPIz4DJHPxoYulHDUImKXAZlBdcpse3fV4Hu+XM2vDbBrYSyzXDa1JMSLhhjs32zsamjsuElA4guQ5GAszBT2jBGSfhz8Km8EPdlFqZLyjopOm9kiYhgJYHPnP2eod1BH04iO0diZXByAjE5/r0Vmx2Nk20XCpZiMYwGI923/77ZGiaFtU/DuHQw7Y6xQrDHPUWbfn7qVYMfQz1WXsi4Xx7yHiDXUsODICMTORpzuDjdsbY5dtbvB+mFvO0cfEYhbShfPcZKM3hjOMAdp5muceO0nlLm8tACCNMBOF7NggxUDrappwJ5kDjVlGTA78uRmqTwwnyicNRKHDPT47uCRQ0cisrfVYbg8+Xsoutizs6au0auVea8P4jJDbjq43nuCDrMUow2CcbKp7D311PDl4nIqP5NNGHGfOUqPa2N/VWHJpdns249Xu9HSh0ONRB3yRnapevtypEanPIHQcZrLtuHTOW63T9bIGs6uXLYH41pwWEq6dOhQp21IST6yaxZIwT8su5piRS+w0hhz2qULjsG1E0RVgesY9hGefqxzoRGq5O59LE/E0m6xk7MvpIMcPXb9cvwalTdI9uHrgAfTA+5qVelpvxow5/meXWvAlkijeWSZ8rnGR3emtS04Pb27gxWjlhvljt7K0LOJ/J4mJUkquk6Dtt6TVxIwFOSHA21EbY9taJ5ZWQx4l4BjDqDpj0t4AAfhtUUovGzlY08NQJx/XhVpZARsuf2WFSFs80cjG+9Q3MvtMzqZ3AVo9bciSSce8ZqlPFdLMQttdKF21RQ+axxz5n0VusY8/4efVms+/tL6Uk2t9PCjD6qhFx68ZquKdPySyY7RhzSral3mF7GGILs0BwcbbnHqqq93wyWTW88pcnJZo2B9uKvTdG7i4UifiM7d4eQMPWKpS9EWT6smfHPOtkcuP2zJLHk9EckvC0jLLOpKjIQK2onuHKpuHXnCY4luXueqlOdtBLr8Rv+NQDow5bBlcd+U2B7s/jViPonGd5bmcHtAjwPVmi8mPsWOPJ0CeJ8DictHDPKx5usSJnt7cUK8cthJ5lkHwdSmW5I27sKK07bonaDBLs57C2Rn8K1IOA26DSIUZQR5uDj25/CpPPjXBVYcjOTtb3q41ji6h3EjSaTAXLg9hJ22znPgKvLxC9kxouZzz0qGiiH/qCfbXX2tgqqUMEar2ACrkcEQbCKuezAxv21KeqXpFo6OT9nHLZcRucFpUDY2628d/dsKswdHH16jPbKM+cYY0yfWcmuuwgwWPM0WtV+zsD3VF6mb4Lx0kFyzEt+j1o2OukmkxvkSMPdqx7q0bfo5wuP8A8SNiTnLnVq9NWVkYZzCfHGwAojLjZA2OW67fCoSyZJezRDFij6LkNtDH/hRxjwAAqzkjA5enest5WKkqyHbByaFp5kIAbUo7s71BwcuStpcI21Y8tf1e9fnQrdPhtMgJ7wuMmsZLm9DDQ2F+1tjH9eFWLWW7LEm4hHfqG59XdSPD2Dw/RfE7PkOwODttj8aLUMEgqfRVBrqdVP0ZYg4ypAoXaSYjsbtGplxjtobBkRdIm/MF2/Wry9DUqpdIZUFiqrOT9KDuc7YNKvR06rGYs/zOQtryfqE85fqj7C9w8KJOI3erPWjP7C/KlSrc4xvg8+MnXJMvErwk5m/9R8qFeJXeP8Xt/wAo+VKlQ2R6G3S7DTiF1kfSD90fKmfiF0CSJBt/sX5UqVdtjXBylK+Q24leAErNgkDOFA/Cmn4jdGI5kBywB8xflSpUm2PQ+6XZFBxC5adgZBgLt5i/Kpp+IXS6cS8/9o+VKlR2x6Bul2IcQuQNQdc9+hflRLxG6J3kU+mNflSpUHCPQVOXZKOJ3YXaUD/gvyop+KXojXE2PO/yL8qVKgoR6Gc5VyMvEbpjJqkU4Ox6tc8vRTDid5kDrttvsL8qVKucI9HKcq5J04jd9YPpRjTy0L8qeXil4DgSrgdnVr8qVKlcI9D75dj/AJVvNvpV35/Rrv7qafid20SlpFJ14z1a8s+ilSpdkeht8uxflK8bZptQOdioI9mKCHil5qkTrQFHICNR+FKlXbI1wdvlfJbt+IXLBtTqeX6tflRTcVvY420TAaVJHmLt7qVKlUI1wdvlfJlcb4remIJ1w06lONC88HwpUqVa8cUo8Gecnu5P/9k=">
            <a:extLst>
              <a:ext uri="{FF2B5EF4-FFF2-40B4-BE49-F238E27FC236}">
                <a16:creationId xmlns:a16="http://schemas.microsoft.com/office/drawing/2014/main" id="{C722D956-CBC9-4FA3-BBF4-052B81850D58}"/>
              </a:ext>
            </a:extLst>
          </p:cNvPr>
          <p:cNvSpPr>
            <a:spLocks noChangeAspect="1" noChangeArrowheads="1"/>
          </p:cNvSpPr>
          <p:nvPr/>
        </p:nvSpPr>
        <p:spPr bwMode="auto">
          <a:xfrm>
            <a:off x="0" y="-533400"/>
            <a:ext cx="1676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20485" name="AutoShape 4" descr="data:image/jpeg;base64,/9j/4AAQSkZJRgABAQAAAQABAAD/2wBDAAkGBwgHBgkIBwgKCgkLDRYPDQwMDRsUFRAWIB0iIiAdHx8kKDQsJCYxJx8fLT0tMTU3Ojo6Iys/RD84QzQ5Ojf/2wBDAQoKCg0MDRoPDxo3JR8lNzc3Nzc3Nzc3Nzc3Nzc3Nzc3Nzc3Nzc3Nzc3Nzc3Nzc3Nzc3Nzc3Nzc3Nzc3Nzc3Nzf/wAARCACDAMYDASIAAhEBAxEB/8QAGwAAAQUBAQAAAAAAAAAAAAAAAgABAwQFBgf/xABFEAACAQMCAgUIBQkIAgMAAAABAgMABBESIQUxBhNBUWEUInGBkaGx0SMyQnPBFSQ0Q3KSk+HwBxYzUlNigoNEohey8f/EABoBAAMBAQEBAAAAAAAAAAAAAAECAwQABQb/xAAqEQACAgEEAgEDAwUAAAAAAAAAAQIRAwQSMVEhQTITIjMUkaEjQlKx4f/aAAwDAQACEQMRAD8Ax7WGDqIvoovqLzQd1WRDbn9VF+4PlQ25/N4th9RfgKlyfD2VmbPr8ajtXhfsMIbc/qYv3BWdxjiFnw3qFktA2tsnTGuyg7n01pDOa5/pZGr+RFwCcsCcdnm0YU35E1D2424pfsdEqWpUEQx4IyPoxTdXANxDFn7sUaRYUADAxsO4UWg91JaRdRTXlL9iLRH/AKEX8MUupiJyYIv3BVlYz3Cn6veu3DfTXRXEEJO8EPqjFOttF2QxY+7FWQgFEFFLvGWOPRB5MhH+DF/DHypeSxdsMZ/6xVkL6fbT6M99DeH6cOisLaHtt4/4YovJoOy3i/hrVjQPGiCGg5nbIdFbyS3/ANGL+GKfyODmII/4Y+VWhHmiEHbXbztkOimLOH/QhP8AwX5U5tLfO9vFn9hflV5IwOypeqRhhhmleQDjBejPWyhIyIIv4YpeRRn/AMWI/wDUPlWisEQOVUA+FTrgDFD6or2L0ZAsYE3ktI8H/YKnjtbc7JbRgfdA1pjFI+mg8rF+3oofk615m2iz+wvypjZ2q8reI/8AWPlV7ahbFL9RgSj0YPHraAWSlbeIfSjkijsPhSqx0gx5Cv3o+DUqvjl9p5+pivqcGVbLm3h+7X4CpQm9K1X83h+7X4VOBXOXk3Y19qAVPCuf6VqGltV25MSMZ7R8q6XHhXM9K2UXdsGUnCZ2xtv40+J3Ilq2liZ0sHnRIc81B91SAVBw5xNY20gzholIzzG1WcEVFvya4O4oQA7aLFNikBQsexwBRYXtoaehZ1hbU+aHFEBXWdY4aiDUOKcLQs6wg/hT6j2CmAxRDFC0dYtbnbFSKSOZoRTilbF5DDU+sjvoRT0GwBh2PKn1NjemAoxGxXUAcUjkkBtIjLGmLGnIoSDRtBMzj5/MV+9HwalS4+D5Cv3o+BpVpx/E87U/kK1qPzaH7tfgKnAqO1H5tD92vwqYClk/Jqh8UNiuS6UOPynGNwVAx52N8fzrrwMVxXSF1fikmGPPTzFUwO5GbWy/p0dVwR+s4VbHnhdPsJFXqyujDhuGdXnJjkZTvnx/GtfbvFSm6kzTgneNDYzS00YHZ20+KTcVsELSxvUgFPihuOsALRBaICnArtx1ggUQFPg04FDcGwcUsUeKfFCzrBC0+miAp8UNwbGAogKWKelbOsJBuK6Sy4T1vCDOJcbE4AHZmubWrcXEJ4oDAjYjPNe+pT8+rMuohkmkoOvJWlADEd1R7UTHPhQ9tNHg0K6MzpD+gpj/AFR8GpUukH6Cv3o+DUq3YfgebqfyMhtR+bQ/dr8BU2KzuEcStLy0iMUo1KgXSfAfyqPiXSPh/DivWF5GP2Y9JwO/cipuMnJpItHLCME2zTmYRwyOWChELFsZxgZ5V5rMZZZ3kl3kc5ZsEb1vX3TC3uI3hhhIR8DU0ihue/mjPxrMSWO4y6u2VJYgc9yf5VpwxlC7MGrzQytKLLnRu4nhneLrmEbAeboPPONjjnvWs/laykpMzKD555YHafx9R2rmY71YblhM7LGDtluwqAR7vd7NBOLpF10c10jHDhgUHMAgY7th8Ce2unG3aQMWWo7WzprCS5e4VpFABGCpzlfTn+VbAArnuE9JbCYMt3PHCwfZnKgMOzflUt5x6A3JghubcodldZFOTjO2G5chy796yuEm+D0oZoKF2bYdC5VWBYDcA0eK5K04n5PJLO3Wk6CGA3zjdQpOxz+FaaccUFI9UcrNuWU4C7f1/W9CWOXoMdTB8s2wKLFUrLitne58nmjdRgFlcEZxnFXNaY+spyDjB3OOeKk006ZVTi/KYtShghZdR5LneiFclBxixbivFbgXAMixHqcgk6QuDpP2d9/Ritu1vZ7jjd1aAxm3hQEFME5ONic+JHI8uzNPLHJEo6iMnRp0qfHbilipbi9j4pUqVCw2LNPTUq6wWPSzTbjnT0Gw2KlRIAQc0JoJnGZ0g/QV+9HwalTdIP0FfvR8GpVuw/A83UfkZ4/Z3s1sR1T6NgMgcx3eNA07ykvIxJYjJJ5+FVlHmjNHk4r0dq5PIUvFFgysGzr54PuqQXcindgRnO21VNbb+cd9jTFz211HWSs5LZDkY5YO1NqOMajUeafNENkySMu4Y59NPrOcgnPpqHO1NnHbS0GzSPE7pk0PM7KeYY55cvZvQM4csxxltyANqpBqNX7PGhtDZpw6di6K+2+rG/dWxZ8YuLBU8nMQEKsIlkQME1HJxjfnvzxWBHI2g7bDGan6xNALHGRk91I0nyFTlHhhpMwmnkDHU+Q+D9YE5IPrFPZ3E1lc9fbSdXJHsGAB2O555qHKMCOsXfB2B9fZSkZSj+cvIY0nfx7KNJgUmnZ3Nn01turVLi2maTtKEH448fYKtt0tsTHqRJeszjq5MD1kjIrzdG0vtn186k6053Oazy02O7NUdblS5PSZuk9qF+hhlkbsJYKPbv8ACof70ed+hZTt+n3x+7XBw3DqCAxqQXT4+saH6aHR36zL2du3Shih02ihsbFpcj2YFQnpNc9kUPP/ACk/jXKLcNozmi8pJwGO/oorBBegfq8v+R1D9J7nqyBFCG5539mKi/vNfZG1ufQh+dc/LOE0alyAcZFJ5lQHK7HGMGj9GHQHqcr/ALjoh0ou1cM0ULJ2gKcnvAOa2LjpDYRLmJzMxXOmPs8CTXAvMAQrMOe1D1pLlcnIG5JpZaaDHjrMsVzZ0vGekyTWwQWZVRIpBMwJ5Hsx+NKuQ4hM2gZJ5ju8aVWhiilRnnqMspWZCx4hUnAGvGStCETSGMiglQSB391W1swUGkP9XUdvfRR2pBALMoI2UsBzq24zpeCrHAjSaesOCyBTkAEHnknlQpECoIbBbGAW3bOOVWpIEUhm+sR2uKryGONRowzNjmcj8K5MILwMhw6geaOZ7+2ihjVjGHYYJJJAJwNv502YwRsuQceaCc0MDqsyalYR7A7gbUbOJ3iiwgXrDyOrQRjbcfHw2pahGrkJJhwQxIOwJ5Z9lWYL2O3t1aAkyA50Egn4UJup53OtH0M25xnbJPd4mlbYUUlRtZJXbx9FS28QJDSnTGQRrJ2BqWWCR32wAOxu3vqXqVeDEk6MQ+yo3nDbuxjHroWNREtwiRPGADITgb8/6/GinkNu2FRGVQFDEZDZxn359lSJYRatSpd9XluaLkbbHUfNIz7qlFrGUIMWHKlS7XHI9+MePKutIFFQXcgBKxxZ3JIX+dD5S2QNK+dzwOdXIuHxynQmHZj5qxKzEeGM1ag6OTTjMdndSHn2LSucVyFRb4MV53VgBjbwohdOGIO4PhvW43Q3jUrlktFROwySj4itHh/RO6hVfLOGic9ui/CA+rQT76Dy4+yiwz6OUM7bkZUeLVLDBfT7wwXEn7ETN8BXe8Jis4JSlpwGBptO4NzrONv8wrVhuGU5Xo0yjsKPHy9tQnqXF1t/ktDTKSu/4PM5rTiMEQe5huIYzyMqlQcDlv7a6C06D8duFSSe4trdCAQZJiTg78lBHvrsjPG5+k6PuW8eqP41KlzEgBHBJlPZgR/gahPWSr7V/ovDRxvyzmP/AI+ucBpOOQjt3iOP/tTXf9nd6VL23Gba4fYiORirN/yyRnu+IrsYb+NdJksJogTvk/KtDyjhrRjrIZD2ecP51jya7NB/8KT0mOvCZ5Bwro7e8VvprWARCSDadpWGI98dmc8jyroF/s7mLjXxiIryISAgketq62eWwjP0PCte/wBiNATQpeqRheE3HqCfOrS1mSXmPgENHBfI4jjHQOe2t1k/KquNYUAwHI2J56vClXTcfumNkoXhk6/SjclO49xpVqw6ibh5M+XDjUqR5Ggu2AUaVHZnG23tq2OtQIZerYqAQyAjG3I7c6NVYxjEgVcY81fCo5jFGo6yUtvtl/lWzdbo89LwFJI8ishQbgj6tBDDHpdJ7GJiykJIZWVkOefPBPZg1NHcJIAYomck/ZRnJ9VXIrTiNwAYbGYZ5NIAgHj/AEKDlQyjZQjsHX6seM75bIHv2qaCF4nO1swbIYSLqzkEdlaK8Jvf1ksab4IVDJ8qlXhUYcrI80jHfGQg91I8q7H2SfoygoiBVXIUAE6F2z6TRAIyEMk0u24Ukj3CujsuHcPLebHA7I24JLFTz3JHiK1UWxhidFMatuSnWkHPZuTkcqm89OqKrA2rbOLSNRhjGkaFsapWGT+8fEdlW14fchA/XwwwkBteRgDHhjbccu+qV7bqyqnlJZnbWxL7duD68ezFPb8Ntp3WEXZEuDlEOogdp5f1mrNP0STjfk3rPhPBzIEvuJs0mDq0OoVMdhO5Gc/GtQx9FrCAskSTHOc4aRvaeVcTL5NBI8XlMxdc6QNthkH08s4zVMvGer3uZMjI80YA3xvvUpYHLmTLR1EI+FE79eKcHtS0kEjbDOiPIz4DJHPxoYulHDUImKXAZlBdcpse3fV4Hu+XM2vDbBrYSyzXDa1JMSLhhjs32zsamjsuElA4guQ5GAszBT2jBGSfhz8Km8EPdlFqZLyjopOm9kiYhgJYHPnP2eod1BH04iO0diZXByAjE5/r0Vmx2Nk20XCpZiMYwGI923/77ZGiaFtU/DuHQw7Y6xQrDHPUWbfn7qVYMfQz1WXsi4Xx7yHiDXUsODICMTORpzuDjdsbY5dtbvB+mFvO0cfEYhbShfPcZKM3hjOMAdp5muceO0nlLm8tACCNMBOF7NggxUDrappwJ5kDjVlGTA78uRmqTwwnyicNRKHDPT47uCRQ0cisrfVYbg8+Xsoutizs6au0auVea8P4jJDbjq43nuCDrMUow2CcbKp7D311PDl4nIqP5NNGHGfOUqPa2N/VWHJpdns249Xu9HSh0ONRB3yRnapevtypEanPIHQcZrLtuHTOW63T9bIGs6uXLYH41pwWEq6dOhQp21IST6yaxZIwT8su5piRS+w0hhz2qULjsG1E0RVgesY9hGefqxzoRGq5O59LE/E0m6xk7MvpIMcPXb9cvwalTdI9uHrgAfTA+5qVelpvxow5/meXWvAlkijeWSZ8rnGR3emtS04Pb27gxWjlhvljt7K0LOJ/J4mJUkquk6Dtt6TVxIwFOSHA21EbY9taJ5ZWQx4l4BjDqDpj0t4AAfhtUUovGzlY08NQJx/XhVpZARsuf2WFSFs80cjG+9Q3MvtMzqZ3AVo9bciSSce8ZqlPFdLMQttdKF21RQ+axxz5n0VusY8/4efVms+/tL6Uk2t9PCjD6qhFx68ZquKdPySyY7RhzSral3mF7GGILs0BwcbbnHqqq93wyWTW88pcnJZo2B9uKvTdG7i4UifiM7d4eQMPWKpS9EWT6smfHPOtkcuP2zJLHk9EckvC0jLLOpKjIQK2onuHKpuHXnCY4luXueqlOdtBLr8Rv+NQDow5bBlcd+U2B7s/jViPonGd5bmcHtAjwPVmi8mPsWOPJ0CeJ8DictHDPKx5usSJnt7cUK8cthJ5lkHwdSmW5I27sKK07bonaDBLs57C2Rn8K1IOA26DSIUZQR5uDj25/CpPPjXBVYcjOTtb3q41ji6h3EjSaTAXLg9hJ22znPgKvLxC9kxouZzz0qGiiH/qCfbXX2tgqqUMEar2ACrkcEQbCKuezAxv21KeqXpFo6OT9nHLZcRucFpUDY2628d/dsKswdHH16jPbKM+cYY0yfWcmuuwgwWPM0WtV+zsD3VF6mb4Lx0kFyzEt+j1o2OukmkxvkSMPdqx7q0bfo5wuP8A8SNiTnLnVq9NWVkYZzCfHGwAojLjZA2OW67fCoSyZJezRDFij6LkNtDH/hRxjwAAqzkjA5enest5WKkqyHbByaFp5kIAbUo7s71BwcuStpcI21Y8tf1e9fnQrdPhtMgJ7wuMmsZLm9DDQ2F+1tjH9eFWLWW7LEm4hHfqG59XdSPD2Dw/RfE7PkOwODttj8aLUMEgqfRVBrqdVP0ZYg4ypAoXaSYjsbtGplxjtobBkRdIm/MF2/Wry9DUqpdIZUFiqrOT9KDuc7YNKvR06rGYs/zOQtryfqE85fqj7C9w8KJOI3erPWjP7C/KlSrc4xvg8+MnXJMvErwk5m/9R8qFeJXeP8Xt/wAo+VKlQ2R6G3S7DTiF1kfSD90fKmfiF0CSJBt/sX5UqVdtjXBylK+Q24leAErNgkDOFA/Cmn4jdGI5kBywB8xflSpUm2PQ+6XZFBxC5adgZBgLt5i/Kpp+IXS6cS8/9o+VKlR2x6Bul2IcQuQNQdc9+hflRLxG6J3kU+mNflSpUHCPQVOXZKOJ3YXaUD/gvyop+KXojXE2PO/yL8qVKgoR6Gc5VyMvEbpjJqkU4Ox6tc8vRTDid5kDrttvsL8qVKucI9HKcq5J04jd9YPpRjTy0L8qeXil4DgSrgdnVr8qVKlcI9D75dj/AJVvNvpV35/Rrv7qafid20SlpFJ14z1a8s+ilSpdkeht8uxflK8bZptQOdioI9mKCHil5qkTrQFHICNR+FKlXbI1wdvlfJbt+IXLBtTqeX6tflRTcVvY420TAaVJHmLt7qVKlUI1wdvlfJlcb4remIJ1w06lONC88HwpUqVa8cUo8Gecnu5P/9k=">
            <a:extLst>
              <a:ext uri="{FF2B5EF4-FFF2-40B4-BE49-F238E27FC236}">
                <a16:creationId xmlns:a16="http://schemas.microsoft.com/office/drawing/2014/main" id="{7C6A3534-A8BE-49CA-B1CD-61DBF242E1BB}"/>
              </a:ext>
            </a:extLst>
          </p:cNvPr>
          <p:cNvSpPr>
            <a:spLocks noChangeAspect="1" noChangeArrowheads="1"/>
          </p:cNvSpPr>
          <p:nvPr/>
        </p:nvSpPr>
        <p:spPr bwMode="auto">
          <a:xfrm>
            <a:off x="0" y="-533400"/>
            <a:ext cx="1676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20486" name="AutoShape 6" descr="data:image/jpeg;base64,/9j/4AAQSkZJRgABAQAAAQABAAD/2wBDAAkGBwgHBgkIBwgKCgkLDRYPDQwMDRsUFRAWIB0iIiAdHx8kKDQsJCYxJx8fLT0tMTU3Ojo6Iys/RD84QzQ5Ojf/2wBDAQoKCg0MDRoPDxo3JR8lNzc3Nzc3Nzc3Nzc3Nzc3Nzc3Nzc3Nzc3Nzc3Nzc3Nzc3Nzc3Nzc3Nzc3Nzc3Nzc3Nzf/wAARCACDAMYDASIAAhEBAxEB/8QAGwAAAQUBAQAAAAAAAAAAAAAAAgABAwQFBgf/xABFEAACAQMCAgUIBQkIAgMAAAABAgMABBESIQUxBhNBUWEUInGBkaGx0SMyQnPBFSQ0Q3KSk+HwBxYzUlNigoNEohey8f/EABoBAAMBAQEBAAAAAAAAAAAAAAECAwQABQb/xAAqEQACAgEEAgEDAwUAAAAAAAAAAQIRAwQSMVEhQTITIjMUkaEjQlKx4f/aAAwDAQACEQMRAD8Ax7WGDqIvoovqLzQd1WRDbn9VF+4PlQ25/N4th9RfgKlyfD2VmbPr8ajtXhfsMIbc/qYv3BWdxjiFnw3qFktA2tsnTGuyg7n01pDOa5/pZGr+RFwCcsCcdnm0YU35E1D2424pfsdEqWpUEQx4IyPoxTdXANxDFn7sUaRYUADAxsO4UWg91JaRdRTXlL9iLRH/AKEX8MUupiJyYIv3BVlYz3Cn6veu3DfTXRXEEJO8EPqjFOttF2QxY+7FWQgFEFFLvGWOPRB5MhH+DF/DHypeSxdsMZ/6xVkL6fbT6M99DeH6cOisLaHtt4/4YovJoOy3i/hrVjQPGiCGg5nbIdFbyS3/ANGL+GKfyODmII/4Y+VWhHmiEHbXbztkOimLOH/QhP8AwX5U5tLfO9vFn9hflV5IwOypeqRhhhmleQDjBejPWyhIyIIv4YpeRRn/AMWI/wDUPlWisEQOVUA+FTrgDFD6or2L0ZAsYE3ktI8H/YKnjtbc7JbRgfdA1pjFI+mg8rF+3oofk615m2iz+wvypjZ2q8reI/8AWPlV7ahbFL9RgSj0YPHraAWSlbeIfSjkijsPhSqx0gx5Cv3o+DUqvjl9p5+pivqcGVbLm3h+7X4CpQm9K1X83h+7X4VOBXOXk3Y19qAVPCuf6VqGltV25MSMZ7R8q6XHhXM9K2UXdsGUnCZ2xtv40+J3Ilq2liZ0sHnRIc81B91SAVBw5xNY20gzholIzzG1WcEVFvya4O4oQA7aLFNikBQsexwBRYXtoaehZ1hbU+aHFEBXWdY4aiDUOKcLQs6wg/hT6j2CmAxRDFC0dYtbnbFSKSOZoRTilbF5DDU+sjvoRT0GwBh2PKn1NjemAoxGxXUAcUjkkBtIjLGmLGnIoSDRtBMzj5/MV+9HwalS4+D5Cv3o+BpVpx/E87U/kK1qPzaH7tfgKnAqO1H5tD92vwqYClk/Jqh8UNiuS6UOPynGNwVAx52N8fzrrwMVxXSF1fikmGPPTzFUwO5GbWy/p0dVwR+s4VbHnhdPsJFXqyujDhuGdXnJjkZTvnx/GtfbvFSm6kzTgneNDYzS00YHZ20+KTcVsELSxvUgFPihuOsALRBaICnArtx1ggUQFPg04FDcGwcUsUeKfFCzrBC0+miAp8UNwbGAogKWKelbOsJBuK6Sy4T1vCDOJcbE4AHZmubWrcXEJ4oDAjYjPNe+pT8+rMuohkmkoOvJWlADEd1R7UTHPhQ9tNHg0K6MzpD+gpj/AFR8GpUukH6Cv3o+DUq3YfgebqfyMhtR+bQ/dr8BU2KzuEcStLy0iMUo1KgXSfAfyqPiXSPh/DivWF5GP2Y9JwO/cipuMnJpItHLCME2zTmYRwyOWChELFsZxgZ5V5rMZZZ3kl3kc5ZsEb1vX3TC3uI3hhhIR8DU0ihue/mjPxrMSWO4y6u2VJYgc9yf5VpwxlC7MGrzQytKLLnRu4nhneLrmEbAeboPPONjjnvWs/laykpMzKD555YHafx9R2rmY71YblhM7LGDtluwqAR7vd7NBOLpF10c10jHDhgUHMAgY7th8Ce2unG3aQMWWo7WzprCS5e4VpFABGCpzlfTn+VbAArnuE9JbCYMt3PHCwfZnKgMOzflUt5x6A3JghubcodldZFOTjO2G5chy796yuEm+D0oZoKF2bYdC5VWBYDcA0eK5K04n5PJLO3Wk6CGA3zjdQpOxz+FaaccUFI9UcrNuWU4C7f1/W9CWOXoMdTB8s2wKLFUrLitne58nmjdRgFlcEZxnFXNaY+spyDjB3OOeKk006ZVTi/KYtShghZdR5LneiFclBxixbivFbgXAMixHqcgk6QuDpP2d9/Ritu1vZ7jjd1aAxm3hQEFME5ONic+JHI8uzNPLHJEo6iMnRp0qfHbilipbi9j4pUqVCw2LNPTUq6wWPSzTbjnT0Gw2KlRIAQc0JoJnGZ0g/QV+9HwalTdIP0FfvR8GpVuw/A83UfkZ4/Z3s1sR1T6NgMgcx3eNA07ykvIxJYjJJ5+FVlHmjNHk4r0dq5PIUvFFgysGzr54PuqQXcindgRnO21VNbb+cd9jTFz211HWSs5LZDkY5YO1NqOMajUeafNENkySMu4Y59NPrOcgnPpqHO1NnHbS0GzSPE7pk0PM7KeYY55cvZvQM4csxxltyANqpBqNX7PGhtDZpw6di6K+2+rG/dWxZ8YuLBU8nMQEKsIlkQME1HJxjfnvzxWBHI2g7bDGan6xNALHGRk91I0nyFTlHhhpMwmnkDHU+Q+D9YE5IPrFPZ3E1lc9fbSdXJHsGAB2O555qHKMCOsXfB2B9fZSkZSj+cvIY0nfx7KNJgUmnZ3Nn01turVLi2maTtKEH448fYKtt0tsTHqRJeszjq5MD1kjIrzdG0vtn186k6053Oazy02O7NUdblS5PSZuk9qF+hhlkbsJYKPbv8ACof70ed+hZTt+n3x+7XBw3DqCAxqQXT4+saH6aHR36zL2du3Shih02ihsbFpcj2YFQnpNc9kUPP/ACk/jXKLcNozmi8pJwGO/oorBBegfq8v+R1D9J7nqyBFCG5539mKi/vNfZG1ufQh+dc/LOE0alyAcZFJ5lQHK7HGMGj9GHQHqcr/ALjoh0ou1cM0ULJ2gKcnvAOa2LjpDYRLmJzMxXOmPs8CTXAvMAQrMOe1D1pLlcnIG5JpZaaDHjrMsVzZ0vGekyTWwQWZVRIpBMwJ5Hsx+NKuQ4hM2gZJ5ju8aVWhiilRnnqMspWZCx4hUnAGvGStCETSGMiglQSB391W1swUGkP9XUdvfRR2pBALMoI2UsBzq24zpeCrHAjSaesOCyBTkAEHnknlQpECoIbBbGAW3bOOVWpIEUhm+sR2uKryGONRowzNjmcj8K5MILwMhw6geaOZ7+2ihjVjGHYYJJJAJwNv502YwRsuQceaCc0MDqsyalYR7A7gbUbOJ3iiwgXrDyOrQRjbcfHw2pahGrkJJhwQxIOwJ5Z9lWYL2O3t1aAkyA50Egn4UJup53OtH0M25xnbJPd4mlbYUUlRtZJXbx9FS28QJDSnTGQRrJ2BqWWCR32wAOxu3vqXqVeDEk6MQ+yo3nDbuxjHroWNREtwiRPGADITgb8/6/GinkNu2FRGVQFDEZDZxn359lSJYRatSpd9XluaLkbbHUfNIz7qlFrGUIMWHKlS7XHI9+MePKutIFFQXcgBKxxZ3JIX+dD5S2QNK+dzwOdXIuHxynQmHZj5qxKzEeGM1ag6OTTjMdndSHn2LSucVyFRb4MV53VgBjbwohdOGIO4PhvW43Q3jUrlktFROwySj4itHh/RO6hVfLOGic9ui/CA+rQT76Dy4+yiwz6OUM7bkZUeLVLDBfT7wwXEn7ETN8BXe8Jis4JSlpwGBptO4NzrONv8wrVhuGU5Xo0yjsKPHy9tQnqXF1t/ktDTKSu/4PM5rTiMEQe5huIYzyMqlQcDlv7a6C06D8duFSSe4trdCAQZJiTg78lBHvrsjPG5+k6PuW8eqP41KlzEgBHBJlPZgR/gahPWSr7V/ovDRxvyzmP/AI+ucBpOOQjt3iOP/tTXf9nd6VL23Gba4fYiORirN/yyRnu+IrsYb+NdJksJogTvk/KtDyjhrRjrIZD2ecP51jya7NB/8KT0mOvCZ5Bwro7e8VvprWARCSDadpWGI98dmc8jyroF/s7mLjXxiIryISAgketq62eWwjP0PCte/wBiNATQpeqRheE3HqCfOrS1mSXmPgENHBfI4jjHQOe2t1k/KquNYUAwHI2J56vClXTcfumNkoXhk6/SjclO49xpVqw6ibh5M+XDjUqR5Ggu2AUaVHZnG23tq2OtQIZerYqAQyAjG3I7c6NVYxjEgVcY81fCo5jFGo6yUtvtl/lWzdbo89LwFJI8ishQbgj6tBDDHpdJ7GJiykJIZWVkOefPBPZg1NHcJIAYomck/ZRnJ9VXIrTiNwAYbGYZ5NIAgHj/AEKDlQyjZQjsHX6seM75bIHv2qaCF4nO1swbIYSLqzkEdlaK8Jvf1ksab4IVDJ8qlXhUYcrI80jHfGQg91I8q7H2SfoygoiBVXIUAE6F2z6TRAIyEMk0u24Ukj3CujsuHcPLebHA7I24JLFTz3JHiK1UWxhidFMatuSnWkHPZuTkcqm89OqKrA2rbOLSNRhjGkaFsapWGT+8fEdlW14fchA/XwwwkBteRgDHhjbccu+qV7bqyqnlJZnbWxL7duD68ezFPb8Ntp3WEXZEuDlEOogdp5f1mrNP0STjfk3rPhPBzIEvuJs0mDq0OoVMdhO5Gc/GtQx9FrCAskSTHOc4aRvaeVcTL5NBI8XlMxdc6QNthkH08s4zVMvGer3uZMjI80YA3xvvUpYHLmTLR1EI+FE79eKcHtS0kEjbDOiPIz4DJHPxoYulHDUImKXAZlBdcpse3fV4Hu+XM2vDbBrYSyzXDa1JMSLhhjs32zsamjsuElA4guQ5GAszBT2jBGSfhz8Km8EPdlFqZLyjopOm9kiYhgJYHPnP2eod1BH04iO0diZXByAjE5/r0Vmx2Nk20XCpZiMYwGI923/77ZGiaFtU/DuHQw7Y6xQrDHPUWbfn7qVYMfQz1WXsi4Xx7yHiDXUsODICMTORpzuDjdsbY5dtbvB+mFvO0cfEYhbShfPcZKM3hjOMAdp5muceO0nlLm8tACCNMBOF7NggxUDrappwJ5kDjVlGTA78uRmqTwwnyicNRKHDPT47uCRQ0cisrfVYbg8+Xsoutizs6au0auVea8P4jJDbjq43nuCDrMUow2CcbKp7D311PDl4nIqP5NNGHGfOUqPa2N/VWHJpdns249Xu9HSh0ONRB3yRnapevtypEanPIHQcZrLtuHTOW63T9bIGs6uXLYH41pwWEq6dOhQp21IST6yaxZIwT8su5piRS+w0hhz2qULjsG1E0RVgesY9hGefqxzoRGq5O59LE/E0m6xk7MvpIMcPXb9cvwalTdI9uHrgAfTA+5qVelpvxow5/meXWvAlkijeWSZ8rnGR3emtS04Pb27gxWjlhvljt7K0LOJ/J4mJUkquk6Dtt6TVxIwFOSHA21EbY9taJ5ZWQx4l4BjDqDpj0t4AAfhtUUovGzlY08NQJx/XhVpZARsuf2WFSFs80cjG+9Q3MvtMzqZ3AVo9bciSSce8ZqlPFdLMQttdKF21RQ+axxz5n0VusY8/4efVms+/tL6Uk2t9PCjD6qhFx68ZquKdPySyY7RhzSral3mF7GGILs0BwcbbnHqqq93wyWTW88pcnJZo2B9uKvTdG7i4UifiM7d4eQMPWKpS9EWT6smfHPOtkcuP2zJLHk9EckvC0jLLOpKjIQK2onuHKpuHXnCY4luXueqlOdtBLr8Rv+NQDow5bBlcd+U2B7s/jViPonGd5bmcHtAjwPVmi8mPsWOPJ0CeJ8DictHDPKx5usSJnt7cUK8cthJ5lkHwdSmW5I27sKK07bonaDBLs57C2Rn8K1IOA26DSIUZQR5uDj25/CpPPjXBVYcjOTtb3q41ji6h3EjSaTAXLg9hJ22znPgKvLxC9kxouZzz0qGiiH/qCfbXX2tgqqUMEar2ACrkcEQbCKuezAxv21KeqXpFo6OT9nHLZcRucFpUDY2628d/dsKswdHH16jPbKM+cYY0yfWcmuuwgwWPM0WtV+zsD3VF6mb4Lx0kFyzEt+j1o2OukmkxvkSMPdqx7q0bfo5wuP8A8SNiTnLnVq9NWVkYZzCfHGwAojLjZA2OW67fCoSyZJezRDFij6LkNtDH/hRxjwAAqzkjA5enest5WKkqyHbByaFp5kIAbUo7s71BwcuStpcI21Y8tf1e9fnQrdPhtMgJ7wuMmsZLm9DDQ2F+1tjH9eFWLWW7LEm4hHfqG59XdSPD2Dw/RfE7PkOwODttj8aLUMEgqfRVBrqdVP0ZYg4ypAoXaSYjsbtGplxjtobBkRdIm/MF2/Wry9DUqpdIZUFiqrOT9KDuc7YNKvR06rGYs/zOQtryfqE85fqj7C9w8KJOI3erPWjP7C/KlSrc4xvg8+MnXJMvErwk5m/9R8qFeJXeP8Xt/wAo+VKlQ2R6G3S7DTiF1kfSD90fKmfiF0CSJBt/sX5UqVdtjXBylK+Q24leAErNgkDOFA/Cmn4jdGI5kBywB8xflSpUm2PQ+6XZFBxC5adgZBgLt5i/Kpp+IXS6cS8/9o+VKlR2x6Bul2IcQuQNQdc9+hflRLxG6J3kU+mNflSpUHCPQVOXZKOJ3YXaUD/gvyop+KXojXE2PO/yL8qVKgoR6Gc5VyMvEbpjJqkU4Ox6tc8vRTDid5kDrttvsL8qVKucI9HKcq5J04jd9YPpRjTy0L8qeXil4DgSrgdnVr8qVKlcI9D75dj/AJVvNvpV35/Rrv7qafid20SlpFJ14z1a8s+ilSpdkeht8uxflK8bZptQOdioI9mKCHil5qkTrQFHICNR+FKlXbI1wdvlfJbt+IXLBtTqeX6tflRTcVvY420TAaVJHmLt7qVKlUI1wdvlfJlcb4remIJ1w06lONC88HwpUqVa8cUo8Gecnu5P/9k=">
            <a:extLst>
              <a:ext uri="{FF2B5EF4-FFF2-40B4-BE49-F238E27FC236}">
                <a16:creationId xmlns:a16="http://schemas.microsoft.com/office/drawing/2014/main" id="{FF941A3E-73D0-4342-83FA-D204D45FEAA1}"/>
              </a:ext>
            </a:extLst>
          </p:cNvPr>
          <p:cNvSpPr>
            <a:spLocks noChangeAspect="1" noChangeArrowheads="1"/>
          </p:cNvSpPr>
          <p:nvPr/>
        </p:nvSpPr>
        <p:spPr bwMode="auto">
          <a:xfrm>
            <a:off x="0" y="-533400"/>
            <a:ext cx="1676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6152" name="Picture 8" descr="http://www.whatparis.com/img/gallery/paris-seine.jpg">
            <a:extLst>
              <a:ext uri="{FF2B5EF4-FFF2-40B4-BE49-F238E27FC236}">
                <a16:creationId xmlns:a16="http://schemas.microsoft.com/office/drawing/2014/main" id="{B74F0D73-CF45-4CF9-8E96-9639F80A4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28625"/>
            <a:ext cx="2500313"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http://t2.gstatic.com/images?q=tbn:ANd9GcQnOnpJo7uW5Sca7z6EGWKiNiLhTGCONMSJIi2virAjdP_Nn44seA">
            <a:extLst>
              <a:ext uri="{FF2B5EF4-FFF2-40B4-BE49-F238E27FC236}">
                <a16:creationId xmlns:a16="http://schemas.microsoft.com/office/drawing/2014/main" id="{73A5116E-4399-4733-B871-D6DCD9FE2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714500"/>
            <a:ext cx="2800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http://t3.gstatic.com/images?q=tbn:ANd9GcTHidZIvVYXEvp6H0QW8EzcwtX5tJ2c_u-jTZcnfhziMuqPYI4gxQ">
            <a:extLst>
              <a:ext uri="{FF2B5EF4-FFF2-40B4-BE49-F238E27FC236}">
                <a16:creationId xmlns:a16="http://schemas.microsoft.com/office/drawing/2014/main" id="{C95662B5-D095-44E0-9930-689686901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43313"/>
            <a:ext cx="235743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AutoShape 14" descr="data:image/jpeg;base64,/9j/4AAQSkZJRgABAQAAAQABAAD/2wCEAAkGBhMSERQTEhQVFRUVGRgXGBgYGBgUGBcXFBQXGBcYFxgXGyYeFxokGRUUHy8gIycpLCwsFR8xNTAqNSYrLCkBCQoKDgwOGg8PGikcHB8pKSkpKSwsKSkpKSkpKSkpLCkpLCkpKSwsLCwpKSkpLCkpKSkpKSkpLCwpLCksLiksLP/AABEIALABCAMBIgACEQEDEQH/xAAbAAABBQEBAAAAAAAAAAAAAAAEAQIDBQYAB//EAD8QAAEDAgQDBAgFBAECBwAAAAEAAhEDIQQSMUEFUWEicYGRBhMVMlKhsdEUQsHh8GJykvGCFuIjM0NTorLC/8QAGQEAAwEBAQAAAAAAAAAAAAAAAAECAwQF/8QAJBEAAgICAgMAAgMBAAAAAAAAAAECERIhAzETQVEEYRQiQjL/2gAMAwEAAhEDEQA/APRlyWFwC7bOY6EoC5LKTEIuhLCUpDGwnLlypMDoXJQ4wkhMDly6EuVIQi5LCSECOXQuhKEAIuXQlyoGIkISwuCdjGwuhOhdHciwGwuTiEkJCoYlATgEocQgqhhCRPc8lJlQFDEoYeSdlSesPNAUNXWOgunZykaY5oERwlTnD+SkTAy7uOVDq+fIfRT+1nEat8z91im4px3+SkbWd3qXKJnTNc3iLx+Yj/kY+RSjiL9n/M/dZEYl/ckGJd8SWUQ2bJuPqxaqPOf0U9P0gc2zsp63WM/FO3jzSVcWRqcvijOI9mwqekTybRHdKhqceqzrHcAsszEPNwSU8Yh/L+eaM4hTNGeOVyPejw/ZPb6Q1dy2e5Zl+KqHWfP90w45+yrOJOzWD0kqbhnl+6hb6RV51aemULLnGP3y+K78c7p5oyig2bBnpFVP5WT0TvblbkweCx/tCR+6QcQjf5ylmvQ0balxeqd2eV/qnv4tU+Jvgz91hfbXKU4cePM+aTb+l2vhtG8afu6/9gH1KX21UjQTzgLDni8m5S+0UrX0WX6Nj7VxHxM/xH3UFXi9ef8AzKfdA+yyjuJHmnDG96pTSJf6NEzj2IFg8OkzsVI/jWJIN46wFmTjgNint4mYETdPyoFZejj9bUvn6JzvSWv8Tf8AELNv4iRr9U13GByTyTFs0n/UVc3zD/EJ1P0tqj3g0+EfQrON4hPJP/FA8keWPsKZoj6X1PhZ8/uk/wCrqvwM8j91njjwOSjdxXqp8kfSDZoz6U1zoGDub+6GxHHa7vzEf2y1UQ4mnDip6eEKvJEaLl3Ga3xOH/L7qEcWrTIqv8CVVe07ySpTxsnSNP4UvIh4lt7dxMRnP88Fyo3cRcdSlTzRNFK2s6feCldif6j3TZV5qcwfJM9bB0I/g+646ZuWRxRiC4JW4o7R/O9B5HT7pHgnCnpmt43lF0Kg6nWm8T0TK1fM4XiBf/aGZTn3c32RTSIg6g3Cl8gUFUMUwNuYIUjK8gkugdeXNC0abC4ZhLZvyjnZXtP0SpvacpEbFr5+rVUUpg9Fc6rplIjeUtfENaCQZ0EW3RNT0NcLBxvvM+aZU9CXgT6zedFr4ybRE2s08/kkqGP9BJS9Eqwjtj5/ZMxfo7imyREdDP1UuD9BaHg3g6dANUzE4ca5oHKN/BCHh2K2YevVR1aOIaZdTdHcU1GSC0TVcHl5uNo2111KZmAsRfunwlQ4nHOPvNcLct0K/EOI/TQqtj0H1KjbQlY8dVXteIGaWkdJnz0RL8UyAAb/AM1UvIA5+IygTHeo/wAVIsfkh6lNmUXmNOUqBla4AiT5KWBYDFX94eV05tcQeX0QIpEk22+aRshTY0WZqgiCCQO5Rvcw7afy6AfVI0MrpcALT90rYUWIxMCwHku/GO6Kvl1psU5rSd0WMKOKduB5JHYjlHkhy0m4K40z8SMhUdXe4xAHXvSPzHl5ym+pPMJfVuG4T8ghmR3Rc3ME4tdzCTKeiPIARh8Q6TOiRQw5cqzAtqTG+qsRmHMboHhtQ+tAfEGQdDfYp1CqHCdHEiwdInKNvmocSMgENh15cSLzuANNCvKyvs0LWrWEkHK6ZIET0j5IA4ZjAPWFovYOEm+4bt4oKhXIcXAy4CG/wp34Y++/U6yVav6Qwl+PAMEOLYIBiJJiHWsBZQUGxcAuO+6YamUTLTBI1nxUlDiQkHLfQwtoKukCDKGJGUWjw08FcejL35nspBocWk3E6bjqqWpiNAN2gg/daP0JaPWvc8EQOyduq6IJ5DfRZ0sNi8pnJN7kCZPdZEYLDYj/ANTKR0EH5K2fi27RPcoH1idyPkuuEH9ZlJoZ+F/kJcRQEWC4OPxFNc53xLWmS2iOnhr6Ja2EERonhzviS5z8SKFZXV+Fzo6O9ocqzG8FJ0a090t+oK0hPX6KJ7J1SxCzGP4ET71E+LWu+hBXexqIF6V/7Hj/APRC2LsMFH+Cby+Z+6yfGi8jGYj0fpEWEdO2PqFU1uD5DYnyJA+i9IPD2nUfM/dQ1OEUzqP/AJH7o8bGpowPsfFFuZtJzmn8wiI8SgPWlpyuEHkvSanBqZGhj+5yAxHovSJsCPFS+JoeaMi0CATaUoxUnIImNZtCN416KVJzMv0lUP4WpSkOaZ5x+qxlxtFqQa7cEk/omBwEX7rEeFwq6ljCCZB/nNO9ol1zeDbvUuLAOzlvvBLWxAAlvum3jzUBqZjLzqpwGZCI+amgH060jTuTvWd6CfiDBE2bpzU9ImAZ8+qTAkeXclF6x3LRSFwO9+n80TgyT9lNgD+tItB+aVENoX7U9wXJ2GJC+uQ4hoAyaRO2sk6qdjHVQQTIcMwJ25zyUFeq51QOIgG2YGQRfXrbVSYUOyBohrcxIkwCJ0O5uuFJ9gSYLDMFgQdZc7SZFmgdL3UlVjYMlxi8G05f2KgrYprCcoFQ2k6N3nKN9rnkom1S54dUyvtpfoLDkqpgPc+mT+aOnQ/qFNgcC1zoawyebo0n7jyUuHw1MiwAuQD2hfUWPQwi+GUpqNyi+YA6mLwV0R3rYeg6h6OEg5oEwBEm0DXxlXXAcD+HzGS6REeOqu6fDgNSpW4VoXoQhGPRnbBjipvC44kckZgsK17ssa2B2JN79EgptBgiD17+YtstFPYnHVgfrJ2TgOiOyjkuyjkryIpgeTokLRyRoakyhGQUwL1aUtRmUJcoRkUoldMapc6ONILhRCLCgVlHuUnqQpfUrvVobKxA6jIULgjvVJpw07oTE1RX1KUhVuIwLKg2hX78HyK6ng41ulIRhsf6JscJbY+YWX4n6PPokE77DVet4jhbHCIjXS2yxXpfwc0iwguc0g3vY2t8ljOKLjZjGViwQR9ynMxBdaIHRH/hSQTyj5q+4B6Ptq0KodnDg+m1pBENDozSBr7wWFmqVmRZaoAbi4uQD4okYqZAsNBp+iJ9KeBeoxNWlTdmDH5BMS6wNoA5hUFaWGDIi3I/uk1Y6o0GCYQJt+3JF062oFzy5SqdlctAgGLazeRdEMrWDxuTPSFi0US43EFrtYLt9h3LlV4zFZqgvYfJKqUbWwIn4gsBbyjQyLmfBSnENLvenv8AdGlgItupOF8RojsPAE6nYcoR9fB4cwWWsZk6jc9LlYPXZLIKAntMae4OuGmbREWifFWtFhdByRfmAYsJ66gwhsM4yM7srX2D7ATBs4bCFo+FcDbUYS8wS2QQZi7YcP8AEBEeNz6Zm3RVPw2WCWkancxoB84Vt6N4l1MkikXzYjQjLqRKOwvC6YcLuFyAL3IHu+d1c4ABlspHP+Erp4+CSd2S5KgzBYk1LlpZcgg6236yIU1BoBm5PMoZuPE6H5D9U2lxMbtI8W/ddqJTLXAVHetZlgi892Sx80jnXcO/6ofgPFWuquaQ5rotoZG+nKygxfFWse4EHUjUc+SzTSk7NLuKCKdMSYt/OSa0u3AItoYNz1shKfF2GLtE/wBTUjeL0wbuaP8Ak1Xpmdhra46jvEJzXA/tdVw43T3c3/Kf0UZ4tT/p8CR+idCyRbSulV9DjmHywfWZtAdpOkzoEP7WIsTTmebhM6bJ2NtJWW+ZLmVOeLm1mCbfnN+QtCVvGhvY/wBrzPkEycy2zppeqz223rO3Yf8AZRP41yB8WPv3WQLMuMy7MqgcXJ/K4H+xxEJG8RcTeR/xf9kBf0tjUUf4kc7lVxxnMHn7jvJcOIHZpkXux++iAyDhipiBqCeenyVXxvCuqNjNbLp1KmONOwNv6H7+CjqYlxGh5e477JNWqKzMhjOEOE2EQNOi03ovgHMpkgwPW05HPM9gPyXVDPON+w7ZT8I4831rcN2S91RpA0IBc2JHguefFStGkORXsyHpvhg7HPINnVWu5WNOnHd3LMQ4FoPaaM5giRq4r0j0n4bTOKLXuIcwtkAf0tG2tlSVeDYQOvUNrbjWZ170owdFynsx78QBlBzN7GaRcWHLbRcQ8NLQ4Oy3Mbh0c+9aWvwfBT2qjtI30FtioHYHA9qa0ZgNzbK4Eb9EeMjyIyhBBJiO/wD13pFq6WGwINq5F8xuYJ7p6rk/Gx+RGW9VmzGco1gdXHnYIujRqsALMtRn5bT5jvPyQ+Ju9rgzKHaCbT05onhlXO803W7JubF0G0fDca8guJ32aMIwPEhADmA6iRYmP4VYUOJiAGBzcsa9dh43VdUwQpuk5gDIMCbHdt7aDkpMLUaHFjTsD3na+1li3fRAdTxFRzgDqDym7bfRaTBYmkG5qok/DkBnujdZhjSNHtMxEugakGAO5SPpuIBzNEFosQTN7yTvZVxzcHYmr7PQcIyi9uY0msFj2oNv0QWK4phwD6tlN14u067ERssw2tmaM9QuJEa8rW8IsgsbijTd23AA2IywAI1OVdD/ACptYxI8abNQ/GOpPL6b2B+TtGn2WsDrAd5BlVvtOo6S2XmScziJJIEzN9lV0sW9wlsZQTJPZaSOfhGvJQh3bbUa8FrjBILozC+WT3aLlcm2bpJaLnh+OBIdUbmkGATIvOmW6uh6UNkNaymJAEEExF720+6zNCo3MCWwRs0X070a1kmJIiJFtfJOPNOD0yZJG8pOaQPduAbZTrqnvc1oJMADWYCynDqtOmcznMv7ti0t6ADYorE8eceyxrTm57DqCvQj+QlG5NWZOFs0LMSwxDm9rSCLp4qiJmyw/wCJ10tNyJ3/ACkd6gGLzNtGpPImRYATzWUvza6VjwRv21g4SDIO4uEmZYvCcRe1zbHKyRBMW7giqnpW4P2MyY0tttotIflwa2GDNUUkrP0uMVLAQ8k3BIzNFtuSs8JjS9swW3iD9e5dEeWMuiXFoNzJCVD6w80mc81romiUpJURceaaSeaNATEKN7UyTzK6J3QBG5izeHwPreKNc1xEENcQS0w1pkAhaKtSdaHR028xcKpwTqVOuS1lXODJlzXiZuRZp8CufmnSo24krLPj3DslaRcgCHEl5gt+I3WfxHDwZNlrcRiqTxLhUzRH5RtGxKpauGubmOpRBKUQ5NS+mSxmBMxCpsVw8clt6nDW6mfNV2I4Mzr5rGXHXQRlZgauFIOhSrTYrhDAdT5lckXkV2EIe3LUOV2wy89O/wAFCyqWG7Qdb23MEd1tEKPWMe2ZloOuoHRHfjQ0MsBeHNInMCRbQ6Am/Vcsl8AmqVn2yuDr7884O2mkJpeXFxexgBmMphxM6EBQurFhORrcjySBeRFvDVG0cMXdqJIbrAHbNo1t3wpaxQUhlGjBOZlu+YvP02CNwrW7hsE3t2u0ezIOhgKuwmMfMuMCMsAEkAfmBO4EJGl/rJbn2JJkQdr6f7UyiwovyQBt/jeTOlu66dWosLSQZaYJcBJ1FjPVVmGxLyHBzHQ0xIuZbGp7j81Y03AtMEtbbkBEyNetli9MYOMY0Oyte3JeAQToIN9JhTVIENy2LQRYsEb5RJun1eH035Q6NzuLzIjxR+MojIHAkAbi8T+4Q5AUzarbMAOXq0h3nopalRzXARGpmZAOpb3go2niIaWntTBAN9d0NjXmwLddAAABBkmeaV2A78QBBeSCQBBPvdYGyd7RY3sukaOve0kETuq11Ko9zSx7Mrb7Qzu52lSYgtjKA55cQS7LAgTdvJNR0J6JMdjzThrO2C0RAmN9RHNDcOw9V2apmLbxuSDtaLXgeKdTpFjqbozFsdkXjSHEix1WgwVeo5vZIsLuMyTrIG5nkurijx/6ZLsEwtCo4buLmlxvcX0toYm2qPp8DApvdUBMtGm4gW5iLqBvBaxqFx0PaDgYMjnzVk71oBlwA1k7rphwR22iMgulwiiQDk25mdfNHUaeURJPKbkdJi6oBiXmAHhxOgGpRH4Wsb5nDpK6IOPSVk2y8kJhcqoYWrzTDRfF3HotGw7LhcHKj9QSQDUMnQSn+zToHkkydTAAt9VOS9DouBVbzXGq0bhVY4OdyfNIOD/1FXsks3V281QUHTjDF5+0lHDhP9Sn4fw5rKjXjVpI82rHmTcS+N0xtWpLyJj9lA555oqtgJe525JUXs8c1fHF4ik1YI8oGuSrk4Ec004FqJcZORmazBN1yN4xhSwgi4M+a5cstOjVRtWZ/FYam91oMzM6TuATuNVE3BuBGQAyI/LYT2tegRWB4c1kkuL7zfScsG26VmJALmsAIAuTDGieROpXnJv0aFc/Cn/xHAANMBoO7uQI2m8dVHhaVUPcSzLDe0ZADucaklTipBBykibZhJ65TaJTnU3Zi6X6aRAAggidLgrVMBmPxpDTka5jnDLAA/M2Cel+SDpeuc05Z1gERBgi97o6vhpgtqZGCC4G7rWEEqDGYNuRopNc6+oOkm46NMfMJqkgJcDQfTDSc5GaXOEyDB0H6qxxmEsC2Q0CMszBJEm3P9FXYPFvZAM3Fw4mW5RBm9hEjzR+HrM95ri2SJ1OxMxyUPsCGq90RYgCfeEjqJ1UeK4jMNdMNAgN3nnBTeIOa64AJ0taQduiABiRMZRJOsjMLW3umo5LZNF1+M7TW0QYbv8ADMaz3hT164fDfeOhuRzCrKFafdMMBBLptPI/FtZFPq0yA2CbXJ7MwJ15yNEml0IsH5WNIAAPIX/+olQeteJc5oDTEW0t0OvegafEHSWBozGYy2je50MAKzwcOYWvMki4BAidCfGFLi0AhLiG5csCezzA7zYonh/EG03R2tZNxadwDvAhCvawBpETMOvoJ1Q2Lr5bvaCBdrtRY2/0lHsOzYVuKCnTJb2j+UHrp9/BZqpjC5xvLjcuJ97/ALVWDjD3ESSALEAQN4PzU1Kq90tpjKbguIuR36NC1c5yVN9BSLrDwxpJOuuufp3CZ1R7eOuDRYD527tys/6xoJJdobnYnTTfzUn4lrQOcae+esKIcs4f8saVlg/Fue6czidth3KT8U4gt+GI3AOh1uDqqI45rXlgzEDtEXNjrlPhorijii1rcsnMXCw5WBcDt+ym2ntvZpXwP4VhTJLhPwxMfLXxVwygAOvl4LPUcc6mQRmtYj7DTVF4jiz8ocOzEGNjJXfw83HCOjKUWyxxWJybbcwPqmUuItcdLHQ2v3AfVZ3F8Tc/K55AEE+aGPE2tyntGNINgZ07lm/zHl/Xoagq2bQ6qOjmFQ7gxblAKyLMW+oSS8CO/wABPNXPB8Y4uaC7Q2kWsOZWn8pcn9aoIxUWXNR1z3qMlPka7Jnr2fE3lqu3OjJxtiFqblU2YcwmGOapTJxIatEPEOFlyllcnYHmTaxc2xBLNYM6HU8/JD4rg1Qw4OzAm50Y3lffTkoqWLLDAAMjlrO23JXGGx5MktIHWMsDTpfovFdro6SZ1Zga1j4LgRE28vkmVsYQJcbaNgnMecDQd/RCOr4f3cziRaTabzY8tvBQV+IHUNMEgSJLrbHYA9FCi7sTQbUoNqZZbJBkBokkbAnkpmVCcrWsyj8zYjW1uZsq6qc8tpP7cB2sZR8MjfVJg6D8uWo7KR7t3EmLz11VY2COxjyc3q6ZkRJde41tuVUvw9T1k5YmxAMaiCeivGY1oBDgZNzeLmTBMXOiDxbWFkhzpgG97QLSPG61i2h2RPxYIuBy0vI+vepWhoY+PzN90k8wbRtZRtawMBuHmOUd9zPgmUqobcToTzMiZPcUNAg59Vp93KQNAbAGPyjzuVCMW+o8dnTUdNBt1U2HwYc3O8OAMm567Sf5KZWqBj2lrcoE3JmYcLna1vNZ2roTC6WFIkQW6AxvcxcIt1BrR2PGATIA7kHUrgtaWOLXOuJsDrKAp46oJGYwSJJvEH9UqYqLfBV5OUAxo47SOcaJ9F7HOcGGxBEHnqCJ+yFwuPcxxcwgQNCTodxzPRSB2aqC4ZXwSY0cCAAQZHbuLKJLY6+EeEwZe4tAg+66wHu7+Ks6mGLW5ZtFxruL2KF4sSWN2ggG5+m65mMbljtkiBcZQNPlyTdvYqJ2XBJBF9QNR527imUsOyTAlouYFogm58FPRpNLZqSR70OMam3cOqeeIBrYbAabQLW/VZ270CdCez6eVhaS10yHcwTuB3fNEjHNygTMuNovFvlIVXVrEXbB+IEltjt379ya3HN2mbQ08+hOqtpvstMs2YgATAEEzvHcg67ib5iTq20W6jRRPq+pDhDXSM1zBts7mEDT4i5xqH+33bx3QlgIuMVRaMsGHakaiSIJ6QoK7hYgZjaDeD1jogzxCmGzDi4wGzAaTJnS6KfTnsuaRoe6RcX2SxAWniTMEEkdqwy2Gto6o6nWc0ZgDbw7PeN0FSZlcTJAP0tMR3BS1WExleHCZg3Mb2UbTAf7XLjlHuzcknbedE/DvznKXSQ4m8n5wEEHWu105u1pBI0joiKGZnaAN9iZI3t5Km23sArFPJeAJh2wdGnSNEVwrimXs1MoBJuTBmba6hBZ3OIc1pBmbEC2hk7IOviWh8DtvF7HsiDv4hdPHyvj6IaVmqp8SaQTeBud/wCSuWNqVnE9t0u5T2flzjXouV/yuUWMQLF8DbDSHAsFgQes3UeA4fUFgGOZIzdobG2upglE0caxriADkOmYZRPRSYiu1pjI6dDeB0M+Swya0aEIFEdl7cpiSAQPdLrW1MAeae+iymBk1MEE3MxIH6Ksx2Bc+8y5G0cK8sHaO0kTzgR3Kq1YDavEHNN2uiNWQWxyiyX8e42cbEb9mx7tCFEzD1mZmmpLTYHUncRvoUFU9ZP/ALggTIyx9zA+atJAH+zG1AfVvLyNATEDRVmR1NxaQbiL6J7cQWHOyWHcRIg7D5IoceJLc4zGRsBAG5VK1+xg/s+oADETae7mVZYfC+rhs9rZxFmTqfnF+aBrVM0EEnNcbkeQsur1ahzZG5WRebZjFjfUyNlDtiHGoTUu7PMyYJB01J10+ilcRGUsMtcQYIAyzaEmDZUuQ8Mm8a3cD8oU4wT9GvZOsxmm2/0U6AdSwdOBIv8Alu6YBjew7kvEMAYztEiLkdk2gCAg8dg3kSXExqRYNI5c7mJSYfHVqbS2Z2i0A7OPWQin2mBG3EA6SHDffXQnwRuDxrbh5GYHLvOXvGgndRtx7ahyVWNa46OI7JIA1i8kymYrDAe6Q3Uls68oJuR0Vy3pgW2GxzXkaZhzuC4d26Ir4mXdmJFiRMmLAC1v2Wdw9OTaQTESdHTY22RlKg9ziTYaydzrYDXQmyxUX1YvRYVy6oQ3NmH211748ERSw4IDSLc97W+iZRrsFmiIuTE+I8ZTX1iIzOdrykERAjkhr0iSLHcMAENdUOpFgGibnXuAlUbcYWPyvEEGdPHdXz8UXAmTa8kEX5cieiiHDKbg6pUu92826LSHxlJlLiOIOe8usZt1A0/RQ0MeaTiWEOsReHEd33VtQ4C1pnW8wTAgTo3fXmETi2HM1xLWtbaA0TbbMQIlV5EtUO0V2DqVnthw96SHGBE/vpCsmPewQCCQQDEzsL7DmqzEY0kktLiBcyRPvSLFTUcUCJyukm5O/eN0S2Bb0sQ4EG2kTrqTv4fNEU8RJki8axvOo8CfJVZqN1Gh7/ExsnUqwB1GxOpAA8dIWLigLSrRJu12tt7Dp1Q349twdARNyNiDfnuoMPjySWje4kHWIg/VMxtRmbtjMARmaOyC6CJ/nJSogCV8Xmm53jWNep7kPhCbmYH32HWUZRwgcXDKcpBy3FieXTdQtqMBNpdty7Lp7PWAt6QqHgAmSYadtSdTeNFykGEeGgkNY3ra39upvdcpJP/Z">
            <a:extLst>
              <a:ext uri="{FF2B5EF4-FFF2-40B4-BE49-F238E27FC236}">
                <a16:creationId xmlns:a16="http://schemas.microsoft.com/office/drawing/2014/main" id="{37954BF8-5613-4698-9D18-C42809B1BAEB}"/>
              </a:ext>
            </a:extLst>
          </p:cNvPr>
          <p:cNvSpPr>
            <a:spLocks noChangeAspect="1" noChangeArrowheads="1"/>
          </p:cNvSpPr>
          <p:nvPr/>
        </p:nvSpPr>
        <p:spPr bwMode="auto">
          <a:xfrm>
            <a:off x="0" y="-357188"/>
            <a:ext cx="1905000"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6160" name="Picture 16" descr="http://t1.gstatic.com/images?q=tbn:ANd9GcQhxYfFiDg7pnwohir1CCT61aw_K6g5H-HTpRsEkxp-cuWmMNyG9A">
            <a:extLst>
              <a:ext uri="{FF2B5EF4-FFF2-40B4-BE49-F238E27FC236}">
                <a16:creationId xmlns:a16="http://schemas.microsoft.com/office/drawing/2014/main" id="{F8B40113-3441-486A-B63F-8797BEF97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4786313"/>
            <a:ext cx="22860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AutoShape 18" descr="data:image/jpeg;base64,/9j/4AAQSkZJRgABAQAAAQABAAD/2wCEAAkGBhMSERQTEhQVFRUVGRgXGBgYGBgUGBcXFBQXGBcYFxgXGyYeFxokGRUUHy8gIycpLCwsFR8xNTAqNSYrLCkBCQoKDgwOGg8PGikcHB8pKSkpKSwsKSkpKSkpKSkpLCkpLCkpKSwsLCwpKSkpLCkpKSkpKSkpLCwpLCksLiksLP/AABEIALABCAMBIgACEQEDEQH/xAAbAAABBQEBAAAAAAAAAAAAAAAEAQIDBQYAB//EAD8QAAEDAgQDBAgFBAECBwAAAAEAAhEDIQQSMUEFUWEicYGRBhMVMlKhsdEUQsHh8GJykvGCFuIjM0NTorLC/8QAGQEAAwEBAQAAAAAAAAAAAAAAAAECAwQF/8QAJBEAAgICAgMAAgMBAAAAAAAAAAECERIhAzETQVEEYRQiQjL/2gAMAwEAAhEDEQA/APRlyWFwC7bOY6EoC5LKTEIuhLCUpDGwnLlypMDoXJQ4wkhMDly6EuVIQi5LCSECOXQuhKEAIuXQlyoGIkISwuCdjGwuhOhdHciwGwuTiEkJCoYlATgEocQgqhhCRPc8lJlQFDEoYeSdlSesPNAUNXWOgunZykaY5oERwlTnD+SkTAy7uOVDq+fIfRT+1nEat8z91im4px3+SkbWd3qXKJnTNc3iLx+Yj/kY+RSjiL9n/M/dZEYl/ckGJd8SWUQ2bJuPqxaqPOf0U9P0gc2zsp63WM/FO3jzSVcWRqcvijOI9mwqekTybRHdKhqceqzrHcAsszEPNwSU8Yh/L+eaM4hTNGeOVyPejw/ZPb6Q1dy2e5Zl+KqHWfP90w45+yrOJOzWD0kqbhnl+6hb6RV51aemULLnGP3y+K78c7p5oyig2bBnpFVP5WT0TvblbkweCx/tCR+6QcQjf5ylmvQ0balxeqd2eV/qnv4tU+Jvgz91hfbXKU4cePM+aTb+l2vhtG8afu6/9gH1KX21UjQTzgLDni8m5S+0UrX0WX6Nj7VxHxM/xH3UFXi9ef8AzKfdA+yyjuJHmnDG96pTSJf6NEzj2IFg8OkzsVI/jWJIN46wFmTjgNint4mYETdPyoFZejj9bUvn6JzvSWv8Tf8AELNv4iRr9U13GByTyTFs0n/UVc3zD/EJ1P0tqj3g0+EfQrON4hPJP/FA8keWPsKZoj6X1PhZ8/uk/wCrqvwM8j91njjwOSjdxXqp8kfSDZoz6U1zoGDub+6GxHHa7vzEf2y1UQ4mnDip6eEKvJEaLl3Ga3xOH/L7qEcWrTIqv8CVVe07ySpTxsnSNP4UvIh4lt7dxMRnP88Fyo3cRcdSlTzRNFK2s6feCldif6j3TZV5qcwfJM9bB0I/g+646ZuWRxRiC4JW4o7R/O9B5HT7pHgnCnpmt43lF0Kg6nWm8T0TK1fM4XiBf/aGZTn3c32RTSIg6g3Cl8gUFUMUwNuYIUjK8gkugdeXNC0abC4ZhLZvyjnZXtP0SpvacpEbFr5+rVUUpg9Fc6rplIjeUtfENaCQZ0EW3RNT0NcLBxvvM+aZU9CXgT6zedFr4ybRE2s08/kkqGP9BJS9Eqwjtj5/ZMxfo7imyREdDP1UuD9BaHg3g6dANUzE4ca5oHKN/BCHh2K2YevVR1aOIaZdTdHcU1GSC0TVcHl5uNo2111KZmAsRfunwlQ4nHOPvNcLct0K/EOI/TQqtj0H1KjbQlY8dVXteIGaWkdJnz0RL8UyAAb/AM1UvIA5+IygTHeo/wAVIsfkh6lNmUXmNOUqBla4AiT5KWBYDFX94eV05tcQeX0QIpEk22+aRshTY0WZqgiCCQO5Rvcw7afy6AfVI0MrpcALT90rYUWIxMCwHku/GO6Kvl1psU5rSd0WMKOKduB5JHYjlHkhy0m4K40z8SMhUdXe4xAHXvSPzHl5ym+pPMJfVuG4T8ghmR3Rc3ME4tdzCTKeiPIARh8Q6TOiRQw5cqzAtqTG+qsRmHMboHhtQ+tAfEGQdDfYp1CqHCdHEiwdInKNvmocSMgENh15cSLzuANNCvKyvs0LWrWEkHK6ZIET0j5IA4ZjAPWFovYOEm+4bt4oKhXIcXAy4CG/wp34Y++/U6yVav6Qwl+PAMEOLYIBiJJiHWsBZQUGxcAuO+6YamUTLTBI1nxUlDiQkHLfQwtoKukCDKGJGUWjw08FcejL35nspBocWk3E6bjqqWpiNAN2gg/daP0JaPWvc8EQOyduq6IJ5DfRZ0sNi8pnJN7kCZPdZEYLDYj/ANTKR0EH5K2fi27RPcoH1idyPkuuEH9ZlJoZ+F/kJcRQEWC4OPxFNc53xLWmS2iOnhr6Ja2EERonhzviS5z8SKFZXV+Fzo6O9ocqzG8FJ0a090t+oK0hPX6KJ7J1SxCzGP4ET71E+LWu+hBXexqIF6V/7Hj/APRC2LsMFH+Cby+Z+6yfGi8jGYj0fpEWEdO2PqFU1uD5DYnyJA+i9IPD2nUfM/dQ1OEUzqP/AJH7o8bGpowPsfFFuZtJzmn8wiI8SgPWlpyuEHkvSanBqZGhj+5yAxHovSJsCPFS+JoeaMi0CATaUoxUnIImNZtCN416KVJzMv0lUP4WpSkOaZ5x+qxlxtFqQa7cEk/omBwEX7rEeFwq6ljCCZB/nNO9ol1zeDbvUuLAOzlvvBLWxAAlvum3jzUBqZjLzqpwGZCI+amgH060jTuTvWd6CfiDBE2bpzU9ImAZ8+qTAkeXclF6x3LRSFwO9+n80TgyT9lNgD+tItB+aVENoX7U9wXJ2GJC+uQ4hoAyaRO2sk6qdjHVQQTIcMwJ25zyUFeq51QOIgG2YGQRfXrbVSYUOyBohrcxIkwCJ0O5uuFJ9gSYLDMFgQdZc7SZFmgdL3UlVjYMlxi8G05f2KgrYprCcoFQ2k6N3nKN9rnkom1S54dUyvtpfoLDkqpgPc+mT+aOnQ/qFNgcC1zoawyebo0n7jyUuHw1MiwAuQD2hfUWPQwi+GUpqNyi+YA6mLwV0R3rYeg6h6OEg5oEwBEm0DXxlXXAcD+HzGS6REeOqu6fDgNSpW4VoXoQhGPRnbBjipvC44kckZgsK17ssa2B2JN79EgptBgiD17+YtstFPYnHVgfrJ2TgOiOyjkuyjkryIpgeTokLRyRoakyhGQUwL1aUtRmUJcoRkUoldMapc6ONILhRCLCgVlHuUnqQpfUrvVobKxA6jIULgjvVJpw07oTE1RX1KUhVuIwLKg2hX78HyK6ng41ulIRhsf6JscJbY+YWX4n6PPokE77DVet4jhbHCIjXS2yxXpfwc0iwguc0g3vY2t8ljOKLjZjGViwQR9ynMxBdaIHRH/hSQTyj5q+4B6Ptq0KodnDg+m1pBENDozSBr7wWFmqVmRZaoAbi4uQD4okYqZAsNBp+iJ9KeBeoxNWlTdmDH5BMS6wNoA5hUFaWGDIi3I/uk1Y6o0GCYQJt+3JF062oFzy5SqdlctAgGLazeRdEMrWDxuTPSFi0US43EFrtYLt9h3LlV4zFZqgvYfJKqUbWwIn4gsBbyjQyLmfBSnENLvenv8AdGlgItupOF8RojsPAE6nYcoR9fB4cwWWsZk6jc9LlYPXZLIKAntMae4OuGmbREWifFWtFhdByRfmAYsJ66gwhsM4yM7srX2D7ATBs4bCFo+FcDbUYS8wS2QQZi7YcP8AEBEeNz6Zm3RVPw2WCWkancxoB84Vt6N4l1MkikXzYjQjLqRKOwvC6YcLuFyAL3IHu+d1c4ABlspHP+Erp4+CSd2S5KgzBYk1LlpZcgg6236yIU1BoBm5PMoZuPE6H5D9U2lxMbtI8W/ddqJTLXAVHetZlgi892Sx80jnXcO/6ofgPFWuquaQ5rotoZG+nKygxfFWse4EHUjUc+SzTSk7NLuKCKdMSYt/OSa0u3AItoYNz1shKfF2GLtE/wBTUjeL0wbuaP8Ak1Xpmdhra46jvEJzXA/tdVw43T3c3/Kf0UZ4tT/p8CR+idCyRbSulV9DjmHywfWZtAdpOkzoEP7WIsTTmebhM6bJ2NtJWW+ZLmVOeLm1mCbfnN+QtCVvGhvY/wBrzPkEycy2zppeqz223rO3Yf8AZRP41yB8WPv3WQLMuMy7MqgcXJ/K4H+xxEJG8RcTeR/xf9kBf0tjUUf4kc7lVxxnMHn7jvJcOIHZpkXux++iAyDhipiBqCeenyVXxvCuqNjNbLp1KmONOwNv6H7+CjqYlxGh5e477JNWqKzMhjOEOE2EQNOi03ovgHMpkgwPW05HPM9gPyXVDPON+w7ZT8I4831rcN2S91RpA0IBc2JHguefFStGkORXsyHpvhg7HPINnVWu5WNOnHd3LMQ4FoPaaM5giRq4r0j0n4bTOKLXuIcwtkAf0tG2tlSVeDYQOvUNrbjWZ170owdFynsx78QBlBzN7GaRcWHLbRcQ8NLQ4Oy3Mbh0c+9aWvwfBT2qjtI30FtioHYHA9qa0ZgNzbK4Eb9EeMjyIyhBBJiO/wD13pFq6WGwINq5F8xuYJ7p6rk/Gx+RGW9VmzGco1gdXHnYIujRqsALMtRn5bT5jvPyQ+Ju9rgzKHaCbT05onhlXO803W7JubF0G0fDca8guJ32aMIwPEhADmA6iRYmP4VYUOJiAGBzcsa9dh43VdUwQpuk5gDIMCbHdt7aDkpMLUaHFjTsD3na+1li3fRAdTxFRzgDqDym7bfRaTBYmkG5qok/DkBnujdZhjSNHtMxEugakGAO5SPpuIBzNEFosQTN7yTvZVxzcHYmr7PQcIyi9uY0msFj2oNv0QWK4phwD6tlN14u067ERssw2tmaM9QuJEa8rW8IsgsbijTd23AA2IywAI1OVdD/ACptYxI8abNQ/GOpPL6b2B+TtGn2WsDrAd5BlVvtOo6S2XmScziJJIEzN9lV0sW9wlsZQTJPZaSOfhGvJQh3bbUa8FrjBILozC+WT3aLlcm2bpJaLnh+OBIdUbmkGATIvOmW6uh6UNkNaymJAEEExF720+6zNCo3MCWwRs0X070a1kmJIiJFtfJOPNOD0yZJG8pOaQPduAbZTrqnvc1oJMADWYCynDqtOmcznMv7ti0t6ADYorE8eceyxrTm57DqCvQj+QlG5NWZOFs0LMSwxDm9rSCLp4qiJmyw/wCJ10tNyJ3/ACkd6gGLzNtGpPImRYATzWUvza6VjwRv21g4SDIO4uEmZYvCcRe1zbHKyRBMW7giqnpW4P2MyY0tttotIflwa2GDNUUkrP0uMVLAQ8k3BIzNFtuSs8JjS9swW3iD9e5dEeWMuiXFoNzJCVD6w80mc81romiUpJURceaaSeaNATEKN7UyTzK6J3QBG5izeHwPreKNc1xEENcQS0w1pkAhaKtSdaHR028xcKpwTqVOuS1lXODJlzXiZuRZp8CufmnSo24krLPj3DslaRcgCHEl5gt+I3WfxHDwZNlrcRiqTxLhUzRH5RtGxKpauGubmOpRBKUQ5NS+mSxmBMxCpsVw8clt6nDW6mfNV2I4Mzr5rGXHXQRlZgauFIOhSrTYrhDAdT5lckXkV2EIe3LUOV2wy89O/wAFCyqWG7Qdb23MEd1tEKPWMe2ZloOuoHRHfjQ0MsBeHNInMCRbQ6Am/Vcsl8AmqVn2yuDr7884O2mkJpeXFxexgBmMphxM6EBQurFhORrcjySBeRFvDVG0cMXdqJIbrAHbNo1t3wpaxQUhlGjBOZlu+YvP02CNwrW7hsE3t2u0ezIOhgKuwmMfMuMCMsAEkAfmBO4EJGl/rJbn2JJkQdr6f7UyiwovyQBt/jeTOlu66dWosLSQZaYJcBJ1FjPVVmGxLyHBzHQ0xIuZbGp7j81Y03AtMEtbbkBEyNetli9MYOMY0Oyte3JeAQToIN9JhTVIENy2LQRYsEb5RJun1eH035Q6NzuLzIjxR+MojIHAkAbi8T+4Q5AUzarbMAOXq0h3nopalRzXARGpmZAOpb3go2niIaWntTBAN9d0NjXmwLddAAABBkmeaV2A78QBBeSCQBBPvdYGyd7RY3sukaOve0kETuq11Ko9zSx7Mrb7Qzu52lSYgtjKA55cQS7LAgTdvJNR0J6JMdjzThrO2C0RAmN9RHNDcOw9V2apmLbxuSDtaLXgeKdTpFjqbozFsdkXjSHEix1WgwVeo5vZIsLuMyTrIG5nkurijx/6ZLsEwtCo4buLmlxvcX0toYm2qPp8DApvdUBMtGm4gW5iLqBvBaxqFx0PaDgYMjnzVk71oBlwA1k7rphwR22iMgulwiiQDk25mdfNHUaeURJPKbkdJi6oBiXmAHhxOgGpRH4Wsb5nDpK6IOPSVk2y8kJhcqoYWrzTDRfF3HotGw7LhcHKj9QSQDUMnQSn+zToHkkydTAAt9VOS9DouBVbzXGq0bhVY4OdyfNIOD/1FXsks3V281QUHTjDF5+0lHDhP9Sn4fw5rKjXjVpI82rHmTcS+N0xtWpLyJj9lA555oqtgJe525JUXs8c1fHF4ik1YI8oGuSrk4Ec004FqJcZORmazBN1yN4xhSwgi4M+a5cstOjVRtWZ/FYam91oMzM6TuATuNVE3BuBGQAyI/LYT2tegRWB4c1kkuL7zfScsG26VmJALmsAIAuTDGieROpXnJv0aFc/Cn/xHAANMBoO7uQI2m8dVHhaVUPcSzLDe0ZADucaklTipBBykibZhJ65TaJTnU3Zi6X6aRAAggidLgrVMBmPxpDTka5jnDLAA/M2Cel+SDpeuc05Z1gERBgi97o6vhpgtqZGCC4G7rWEEqDGYNuRopNc6+oOkm46NMfMJqkgJcDQfTDSc5GaXOEyDB0H6qxxmEsC2Q0CMszBJEm3P9FXYPFvZAM3Fw4mW5RBm9hEjzR+HrM95ri2SJ1OxMxyUPsCGq90RYgCfeEjqJ1UeK4jMNdMNAgN3nnBTeIOa64AJ0taQduiABiRMZRJOsjMLW3umo5LZNF1+M7TW0QYbv8ADMaz3hT164fDfeOhuRzCrKFafdMMBBLptPI/FtZFPq0yA2CbXJ7MwJ15yNEml0IsH5WNIAAPIX/+olQeteJc5oDTEW0t0OvegafEHSWBozGYy2je50MAKzwcOYWvMki4BAidCfGFLi0AhLiG5csCezzA7zYonh/EG03R2tZNxadwDvAhCvawBpETMOvoJ1Q2Lr5bvaCBdrtRY2/0lHsOzYVuKCnTJb2j+UHrp9/BZqpjC5xvLjcuJ97/ALVWDjD3ESSALEAQN4PzU1Kq90tpjKbguIuR36NC1c5yVN9BSLrDwxpJOuuufp3CZ1R7eOuDRYD527tys/6xoJJdobnYnTTfzUn4lrQOcae+esKIcs4f8saVlg/Fue6czidth3KT8U4gt+GI3AOh1uDqqI45rXlgzEDtEXNjrlPhorijii1rcsnMXCw5WBcDt+ym2ntvZpXwP4VhTJLhPwxMfLXxVwygAOvl4LPUcc6mQRmtYj7DTVF4jiz8ocOzEGNjJXfw83HCOjKUWyxxWJybbcwPqmUuItcdLHQ2v3AfVZ3F8Tc/K55AEE+aGPE2tyntGNINgZ07lm/zHl/Xoagq2bQ6qOjmFQ7gxblAKyLMW+oSS8CO/wABPNXPB8Y4uaC7Q2kWsOZWn8pcn9aoIxUWXNR1z3qMlPka7Jnr2fE3lqu3OjJxtiFqblU2YcwmGOapTJxIatEPEOFlyllcnYHmTaxc2xBLNYM6HU8/JD4rg1Qw4OzAm50Y3lffTkoqWLLDAAMjlrO23JXGGx5MktIHWMsDTpfovFdro6SZ1Zga1j4LgRE28vkmVsYQJcbaNgnMecDQd/RCOr4f3cziRaTabzY8tvBQV+IHUNMEgSJLrbHYA9FCi7sTQbUoNqZZbJBkBokkbAnkpmVCcrWsyj8zYjW1uZsq6qc8tpP7cB2sZR8MjfVJg6D8uWo7KR7t3EmLz11VY2COxjyc3q6ZkRJde41tuVUvw9T1k5YmxAMaiCeivGY1oBDgZNzeLmTBMXOiDxbWFkhzpgG97QLSPG61i2h2RPxYIuBy0vI+vepWhoY+PzN90k8wbRtZRtawMBuHmOUd9zPgmUqobcToTzMiZPcUNAg59Vp93KQNAbAGPyjzuVCMW+o8dnTUdNBt1U2HwYc3O8OAMm567Sf5KZWqBj2lrcoE3JmYcLna1vNZ2roTC6WFIkQW6AxvcxcIt1BrR2PGATIA7kHUrgtaWOLXOuJsDrKAp46oJGYwSJJvEH9UqYqLfBV5OUAxo47SOcaJ9F7HOcGGxBEHnqCJ+yFwuPcxxcwgQNCTodxzPRSB2aqC4ZXwSY0cCAAQZHbuLKJLY6+EeEwZe4tAg+66wHu7+Ks6mGLW5ZtFxruL2KF4sSWN2ggG5+m65mMbljtkiBcZQNPlyTdvYqJ2XBJBF9QNR527imUsOyTAlouYFogm58FPRpNLZqSR70OMam3cOqeeIBrYbAabQLW/VZ270CdCez6eVhaS10yHcwTuB3fNEjHNygTMuNovFvlIVXVrEXbB+IEltjt379ya3HN2mbQ08+hOqtpvstMs2YgATAEEzvHcg67ib5iTq20W6jRRPq+pDhDXSM1zBts7mEDT4i5xqH+33bx3QlgIuMVRaMsGHakaiSIJ6QoK7hYgZjaDeD1jogzxCmGzDi4wGzAaTJnS6KfTnsuaRoe6RcX2SxAWniTMEEkdqwy2Gto6o6nWc0ZgDbw7PeN0FSZlcTJAP0tMR3BS1WExleHCZg3Mb2UbTAf7XLjlHuzcknbedE/DvznKXSQ4m8n5wEEHWu105u1pBI0joiKGZnaAN9iZI3t5Km23sArFPJeAJh2wdGnSNEVwrimXs1MoBJuTBmba6hBZ3OIc1pBmbEC2hk7IOviWh8DtvF7HsiDv4hdPHyvj6IaVmqp8SaQTeBud/wCSuWNqVnE9t0u5T2flzjXouV/yuUWMQLF8DbDSHAsFgQes3UeA4fUFgGOZIzdobG2upglE0caxriADkOmYZRPRSYiu1pjI6dDeB0M+Swya0aEIFEdl7cpiSAQPdLrW1MAeae+iymBk1MEE3MxIH6Ksx2Bc+8y5G0cK8sHaO0kTzgR3Kq1YDavEHNN2uiNWQWxyiyX8e42cbEb9mx7tCFEzD1mZmmpLTYHUncRvoUFU9ZP/ALggTIyx9zA+atJAH+zG1AfVvLyNATEDRVmR1NxaQbiL6J7cQWHOyWHcRIg7D5IoceJLc4zGRsBAG5VK1+xg/s+oADETae7mVZYfC+rhs9rZxFmTqfnF+aBrVM0EEnNcbkeQsur1ahzZG5WRebZjFjfUyNlDtiHGoTUu7PMyYJB01J10+ilcRGUsMtcQYIAyzaEmDZUuQ8Mm8a3cD8oU4wT9GvZOsxmm2/0U6AdSwdOBIv8Alu6YBjew7kvEMAYztEiLkdk2gCAg8dg3kSXExqRYNI5c7mJSYfHVqbS2Z2i0A7OPWQin2mBG3EA6SHDffXQnwRuDxrbh5GYHLvOXvGgndRtx7ahyVWNa46OI7JIA1i8kymYrDAe6Q3Uls68oJuR0Vy3pgW2GxzXkaZhzuC4d26Ir4mXdmJFiRMmLAC1v2Wdw9OTaQTESdHTY22RlKg9ziTYaydzrYDXQmyxUX1YvRYVy6oQ3NmH211748ERSw4IDSLc97W+iZRrsFmiIuTE+I8ZTX1iIzOdrykERAjkhr0iSLHcMAENdUOpFgGibnXuAlUbcYWPyvEEGdPHdXz8UXAmTa8kEX5cieiiHDKbg6pUu92826LSHxlJlLiOIOe8usZt1A0/RQ0MeaTiWEOsReHEd33VtQ4C1pnW8wTAgTo3fXmETi2HM1xLWtbaA0TbbMQIlV5EtUO0V2DqVnthw96SHGBE/vpCsmPewQCCQQDEzsL7DmqzEY0kktLiBcyRPvSLFTUcUCJyukm5O/eN0S2Bb0sQ4EG2kTrqTv4fNEU8RJki8axvOo8CfJVZqN1Gh7/ExsnUqwB1GxOpAA8dIWLigLSrRJu12tt7Dp1Q349twdARNyNiDfnuoMPjySWje4kHWIg/VMxtRmbtjMARmaOyC6CJ/nJSogCV8Xmm53jWNep7kPhCbmYH32HWUZRwgcXDKcpBy3FieXTdQtqMBNpdty7Lp7PWAt6QqHgAmSYadtSdTeNFykGEeGgkNY3ra39upvdcpJP/Z">
            <a:extLst>
              <a:ext uri="{FF2B5EF4-FFF2-40B4-BE49-F238E27FC236}">
                <a16:creationId xmlns:a16="http://schemas.microsoft.com/office/drawing/2014/main" id="{1448112A-BCDB-47F7-9A0D-774EE64CB707}"/>
              </a:ext>
            </a:extLst>
          </p:cNvPr>
          <p:cNvSpPr>
            <a:spLocks noChangeAspect="1" noChangeArrowheads="1"/>
          </p:cNvSpPr>
          <p:nvPr/>
        </p:nvSpPr>
        <p:spPr bwMode="auto">
          <a:xfrm>
            <a:off x="0" y="-8001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20493" name="AutoShape 20" descr="data:image/jpeg;base64,/9j/4AAQSkZJRgABAQAAAQABAAD/2wCEAAkGBhMSERQTEhQVFRUVGRgXGBgYGBgUGBcXFBQXGBcYFxgXGyYeFxokGRUUHy8gIycpLCwsFR8xNTAqNSYrLCkBCQoKDgwOGg8PGikcHB8pKSkpKSwsKSkpKSkpKSkpLCkpLCkpKSwsLCwpKSkpLCkpKSkpKSkpLCwpLCksLiksLP/AABEIALABCAMBIgACEQEDEQH/xAAbAAABBQEBAAAAAAAAAAAAAAAEAQIDBQYAB//EAD8QAAEDAgQDBAgFBAECBwAAAAEAAhEDIQQSMUEFUWEicYGRBhMVMlKhsdEUQsHh8GJykvGCFuIjM0NTorLC/8QAGQEAAwEBAQAAAAAAAAAAAAAAAAECAwQF/8QAJBEAAgICAgMAAgMBAAAAAAAAAAECERIhAzETQVEEYRQiQjL/2gAMAwEAAhEDEQA/APRlyWFwC7bOY6EoC5LKTEIuhLCUpDGwnLlypMDoXJQ4wkhMDly6EuVIQi5LCSECOXQuhKEAIuXQlyoGIkISwuCdjGwuhOhdHciwGwuTiEkJCoYlATgEocQgqhhCRPc8lJlQFDEoYeSdlSesPNAUNXWOgunZykaY5oERwlTnD+SkTAy7uOVDq+fIfRT+1nEat8z91im4px3+SkbWd3qXKJnTNc3iLx+Yj/kY+RSjiL9n/M/dZEYl/ckGJd8SWUQ2bJuPqxaqPOf0U9P0gc2zsp63WM/FO3jzSVcWRqcvijOI9mwqekTybRHdKhqceqzrHcAsszEPNwSU8Yh/L+eaM4hTNGeOVyPejw/ZPb6Q1dy2e5Zl+KqHWfP90w45+yrOJOzWD0kqbhnl+6hb6RV51aemULLnGP3y+K78c7p5oyig2bBnpFVP5WT0TvblbkweCx/tCR+6QcQjf5ylmvQ0balxeqd2eV/qnv4tU+Jvgz91hfbXKU4cePM+aTb+l2vhtG8afu6/9gH1KX21UjQTzgLDni8m5S+0UrX0WX6Nj7VxHxM/xH3UFXi9ef8AzKfdA+yyjuJHmnDG96pTSJf6NEzj2IFg8OkzsVI/jWJIN46wFmTjgNint4mYETdPyoFZejj9bUvn6JzvSWv8Tf8AELNv4iRr9U13GByTyTFs0n/UVc3zD/EJ1P0tqj3g0+EfQrON4hPJP/FA8keWPsKZoj6X1PhZ8/uk/wCrqvwM8j91njjwOSjdxXqp8kfSDZoz6U1zoGDub+6GxHHa7vzEf2y1UQ4mnDip6eEKvJEaLl3Ga3xOH/L7qEcWrTIqv8CVVe07ySpTxsnSNP4UvIh4lt7dxMRnP88Fyo3cRcdSlTzRNFK2s6feCldif6j3TZV5qcwfJM9bB0I/g+646ZuWRxRiC4JW4o7R/O9B5HT7pHgnCnpmt43lF0Kg6nWm8T0TK1fM4XiBf/aGZTn3c32RTSIg6g3Cl8gUFUMUwNuYIUjK8gkugdeXNC0abC4ZhLZvyjnZXtP0SpvacpEbFr5+rVUUpg9Fc6rplIjeUtfENaCQZ0EW3RNT0NcLBxvvM+aZU9CXgT6zedFr4ybRE2s08/kkqGP9BJS9Eqwjtj5/ZMxfo7imyREdDP1UuD9BaHg3g6dANUzE4ca5oHKN/BCHh2K2YevVR1aOIaZdTdHcU1GSC0TVcHl5uNo2111KZmAsRfunwlQ4nHOPvNcLct0K/EOI/TQqtj0H1KjbQlY8dVXteIGaWkdJnz0RL8UyAAb/AM1UvIA5+IygTHeo/wAVIsfkh6lNmUXmNOUqBla4AiT5KWBYDFX94eV05tcQeX0QIpEk22+aRshTY0WZqgiCCQO5Rvcw7afy6AfVI0MrpcALT90rYUWIxMCwHku/GO6Kvl1psU5rSd0WMKOKduB5JHYjlHkhy0m4K40z8SMhUdXe4xAHXvSPzHl5ym+pPMJfVuG4T8ghmR3Rc3ME4tdzCTKeiPIARh8Q6TOiRQw5cqzAtqTG+qsRmHMboHhtQ+tAfEGQdDfYp1CqHCdHEiwdInKNvmocSMgENh15cSLzuANNCvKyvs0LWrWEkHK6ZIET0j5IA4ZjAPWFovYOEm+4bt4oKhXIcXAy4CG/wp34Y++/U6yVav6Qwl+PAMEOLYIBiJJiHWsBZQUGxcAuO+6YamUTLTBI1nxUlDiQkHLfQwtoKukCDKGJGUWjw08FcejL35nspBocWk3E6bjqqWpiNAN2gg/daP0JaPWvc8EQOyduq6IJ5DfRZ0sNi8pnJN7kCZPdZEYLDYj/ANTKR0EH5K2fi27RPcoH1idyPkuuEH9ZlJoZ+F/kJcRQEWC4OPxFNc53xLWmS2iOnhr6Ja2EERonhzviS5z8SKFZXV+Fzo6O9ocqzG8FJ0a090t+oK0hPX6KJ7J1SxCzGP4ET71E+LWu+hBXexqIF6V/7Hj/APRC2LsMFH+Cby+Z+6yfGi8jGYj0fpEWEdO2PqFU1uD5DYnyJA+i9IPD2nUfM/dQ1OEUzqP/AJH7o8bGpowPsfFFuZtJzmn8wiI8SgPWlpyuEHkvSanBqZGhj+5yAxHovSJsCPFS+JoeaMi0CATaUoxUnIImNZtCN416KVJzMv0lUP4WpSkOaZ5x+qxlxtFqQa7cEk/omBwEX7rEeFwq6ljCCZB/nNO9ol1zeDbvUuLAOzlvvBLWxAAlvum3jzUBqZjLzqpwGZCI+amgH060jTuTvWd6CfiDBE2bpzU9ImAZ8+qTAkeXclF6x3LRSFwO9+n80TgyT9lNgD+tItB+aVENoX7U9wXJ2GJC+uQ4hoAyaRO2sk6qdjHVQQTIcMwJ25zyUFeq51QOIgG2YGQRfXrbVSYUOyBohrcxIkwCJ0O5uuFJ9gSYLDMFgQdZc7SZFmgdL3UlVjYMlxi8G05f2KgrYprCcoFQ2k6N3nKN9rnkom1S54dUyvtpfoLDkqpgPc+mT+aOnQ/qFNgcC1zoawyebo0n7jyUuHw1MiwAuQD2hfUWPQwi+GUpqNyi+YA6mLwV0R3rYeg6h6OEg5oEwBEm0DXxlXXAcD+HzGS6REeOqu6fDgNSpW4VoXoQhGPRnbBjipvC44kckZgsK17ssa2B2JN79EgptBgiD17+YtstFPYnHVgfrJ2TgOiOyjkuyjkryIpgeTokLRyRoakyhGQUwL1aUtRmUJcoRkUoldMapc6ONILhRCLCgVlHuUnqQpfUrvVobKxA6jIULgjvVJpw07oTE1RX1KUhVuIwLKg2hX78HyK6ng41ulIRhsf6JscJbY+YWX4n6PPokE77DVet4jhbHCIjXS2yxXpfwc0iwguc0g3vY2t8ljOKLjZjGViwQR9ynMxBdaIHRH/hSQTyj5q+4B6Ptq0KodnDg+m1pBENDozSBr7wWFmqVmRZaoAbi4uQD4okYqZAsNBp+iJ9KeBeoxNWlTdmDH5BMS6wNoA5hUFaWGDIi3I/uk1Y6o0GCYQJt+3JF062oFzy5SqdlctAgGLazeRdEMrWDxuTPSFi0US43EFrtYLt9h3LlV4zFZqgvYfJKqUbWwIn4gsBbyjQyLmfBSnENLvenv8AdGlgItupOF8RojsPAE6nYcoR9fB4cwWWsZk6jc9LlYPXZLIKAntMae4OuGmbREWifFWtFhdByRfmAYsJ66gwhsM4yM7srX2D7ATBs4bCFo+FcDbUYS8wS2QQZi7YcP8AEBEeNz6Zm3RVPw2WCWkancxoB84Vt6N4l1MkikXzYjQjLqRKOwvC6YcLuFyAL3IHu+d1c4ABlspHP+Erp4+CSd2S5KgzBYk1LlpZcgg6236yIU1BoBm5PMoZuPE6H5D9U2lxMbtI8W/ddqJTLXAVHetZlgi892Sx80jnXcO/6ofgPFWuquaQ5rotoZG+nKygxfFWse4EHUjUc+SzTSk7NLuKCKdMSYt/OSa0u3AItoYNz1shKfF2GLtE/wBTUjeL0wbuaP8Ak1Xpmdhra46jvEJzXA/tdVw43T3c3/Kf0UZ4tT/p8CR+idCyRbSulV9DjmHywfWZtAdpOkzoEP7WIsTTmebhM6bJ2NtJWW+ZLmVOeLm1mCbfnN+QtCVvGhvY/wBrzPkEycy2zppeqz223rO3Yf8AZRP41yB8WPv3WQLMuMy7MqgcXJ/K4H+xxEJG8RcTeR/xf9kBf0tjUUf4kc7lVxxnMHn7jvJcOIHZpkXux++iAyDhipiBqCeenyVXxvCuqNjNbLp1KmONOwNv6H7+CjqYlxGh5e477JNWqKzMhjOEOE2EQNOi03ovgHMpkgwPW05HPM9gPyXVDPON+w7ZT8I4831rcN2S91RpA0IBc2JHguefFStGkORXsyHpvhg7HPINnVWu5WNOnHd3LMQ4FoPaaM5giRq4r0j0n4bTOKLXuIcwtkAf0tG2tlSVeDYQOvUNrbjWZ170owdFynsx78QBlBzN7GaRcWHLbRcQ8NLQ4Oy3Mbh0c+9aWvwfBT2qjtI30FtioHYHA9qa0ZgNzbK4Eb9EeMjyIyhBBJiO/wD13pFq6WGwINq5F8xuYJ7p6rk/Gx+RGW9VmzGco1gdXHnYIujRqsALMtRn5bT5jvPyQ+Ju9rgzKHaCbT05onhlXO803W7JubF0G0fDca8guJ32aMIwPEhADmA6iRYmP4VYUOJiAGBzcsa9dh43VdUwQpuk5gDIMCbHdt7aDkpMLUaHFjTsD3na+1li3fRAdTxFRzgDqDym7bfRaTBYmkG5qok/DkBnujdZhjSNHtMxEugakGAO5SPpuIBzNEFosQTN7yTvZVxzcHYmr7PQcIyi9uY0msFj2oNv0QWK4phwD6tlN14u067ERssw2tmaM9QuJEa8rW8IsgsbijTd23AA2IywAI1OVdD/ACptYxI8abNQ/GOpPL6b2B+TtGn2WsDrAd5BlVvtOo6S2XmScziJJIEzN9lV0sW9wlsZQTJPZaSOfhGvJQh3bbUa8FrjBILozC+WT3aLlcm2bpJaLnh+OBIdUbmkGATIvOmW6uh6UNkNaymJAEEExF720+6zNCo3MCWwRs0X070a1kmJIiJFtfJOPNOD0yZJG8pOaQPduAbZTrqnvc1oJMADWYCynDqtOmcznMv7ti0t6ADYorE8eceyxrTm57DqCvQj+QlG5NWZOFs0LMSwxDm9rSCLp4qiJmyw/wCJ10tNyJ3/ACkd6gGLzNtGpPImRYATzWUvza6VjwRv21g4SDIO4uEmZYvCcRe1zbHKyRBMW7giqnpW4P2MyY0tttotIflwa2GDNUUkrP0uMVLAQ8k3BIzNFtuSs8JjS9swW3iD9e5dEeWMuiXFoNzJCVD6w80mc81romiUpJURceaaSeaNATEKN7UyTzK6J3QBG5izeHwPreKNc1xEENcQS0w1pkAhaKtSdaHR028xcKpwTqVOuS1lXODJlzXiZuRZp8CufmnSo24krLPj3DslaRcgCHEl5gt+I3WfxHDwZNlrcRiqTxLhUzRH5RtGxKpauGubmOpRBKUQ5NS+mSxmBMxCpsVw8clt6nDW6mfNV2I4Mzr5rGXHXQRlZgauFIOhSrTYrhDAdT5lckXkV2EIe3LUOV2wy89O/wAFCyqWG7Qdb23MEd1tEKPWMe2ZloOuoHRHfjQ0MsBeHNInMCRbQ6Am/Vcsl8AmqVn2yuDr7884O2mkJpeXFxexgBmMphxM6EBQurFhORrcjySBeRFvDVG0cMXdqJIbrAHbNo1t3wpaxQUhlGjBOZlu+YvP02CNwrW7hsE3t2u0ezIOhgKuwmMfMuMCMsAEkAfmBO4EJGl/rJbn2JJkQdr6f7UyiwovyQBt/jeTOlu66dWosLSQZaYJcBJ1FjPVVmGxLyHBzHQ0xIuZbGp7j81Y03AtMEtbbkBEyNetli9MYOMY0Oyte3JeAQToIN9JhTVIENy2LQRYsEb5RJun1eH035Q6NzuLzIjxR+MojIHAkAbi8T+4Q5AUzarbMAOXq0h3nopalRzXARGpmZAOpb3go2niIaWntTBAN9d0NjXmwLddAAABBkmeaV2A78QBBeSCQBBPvdYGyd7RY3sukaOve0kETuq11Ko9zSx7Mrb7Qzu52lSYgtjKA55cQS7LAgTdvJNR0J6JMdjzThrO2C0RAmN9RHNDcOw9V2apmLbxuSDtaLXgeKdTpFjqbozFsdkXjSHEix1WgwVeo5vZIsLuMyTrIG5nkurijx/6ZLsEwtCo4buLmlxvcX0toYm2qPp8DApvdUBMtGm4gW5iLqBvBaxqFx0PaDgYMjnzVk71oBlwA1k7rphwR22iMgulwiiQDk25mdfNHUaeURJPKbkdJi6oBiXmAHhxOgGpRH4Wsb5nDpK6IOPSVk2y8kJhcqoYWrzTDRfF3HotGw7LhcHKj9QSQDUMnQSn+zToHkkydTAAt9VOS9DouBVbzXGq0bhVY4OdyfNIOD/1FXsks3V281QUHTjDF5+0lHDhP9Sn4fw5rKjXjVpI82rHmTcS+N0xtWpLyJj9lA555oqtgJe525JUXs8c1fHF4ik1YI8oGuSrk4Ec004FqJcZORmazBN1yN4xhSwgi4M+a5cstOjVRtWZ/FYam91oMzM6TuATuNVE3BuBGQAyI/LYT2tegRWB4c1kkuL7zfScsG26VmJALmsAIAuTDGieROpXnJv0aFc/Cn/xHAANMBoO7uQI2m8dVHhaVUPcSzLDe0ZADucaklTipBBykibZhJ65TaJTnU3Zi6X6aRAAggidLgrVMBmPxpDTka5jnDLAA/M2Cel+SDpeuc05Z1gERBgi97o6vhpgtqZGCC4G7rWEEqDGYNuRopNc6+oOkm46NMfMJqkgJcDQfTDSc5GaXOEyDB0H6qxxmEsC2Q0CMszBJEm3P9FXYPFvZAM3Fw4mW5RBm9hEjzR+HrM95ri2SJ1OxMxyUPsCGq90RYgCfeEjqJ1UeK4jMNdMNAgN3nnBTeIOa64AJ0taQduiABiRMZRJOsjMLW3umo5LZNF1+M7TW0QYbv8ADMaz3hT164fDfeOhuRzCrKFafdMMBBLptPI/FtZFPq0yA2CbXJ7MwJ15yNEml0IsH5WNIAAPIX/+olQeteJc5oDTEW0t0OvegafEHSWBozGYy2je50MAKzwcOYWvMki4BAidCfGFLi0AhLiG5csCezzA7zYonh/EG03R2tZNxadwDvAhCvawBpETMOvoJ1Q2Lr5bvaCBdrtRY2/0lHsOzYVuKCnTJb2j+UHrp9/BZqpjC5xvLjcuJ97/ALVWDjD3ESSALEAQN4PzU1Kq90tpjKbguIuR36NC1c5yVN9BSLrDwxpJOuuufp3CZ1R7eOuDRYD527tys/6xoJJdobnYnTTfzUn4lrQOcae+esKIcs4f8saVlg/Fue6czidth3KT8U4gt+GI3AOh1uDqqI45rXlgzEDtEXNjrlPhorijii1rcsnMXCw5WBcDt+ym2ntvZpXwP4VhTJLhPwxMfLXxVwygAOvl4LPUcc6mQRmtYj7DTVF4jiz8ocOzEGNjJXfw83HCOjKUWyxxWJybbcwPqmUuItcdLHQ2v3AfVZ3F8Tc/K55AEE+aGPE2tyntGNINgZ07lm/zHl/Xoagq2bQ6qOjmFQ7gxblAKyLMW+oSS8CO/wABPNXPB8Y4uaC7Q2kWsOZWn8pcn9aoIxUWXNR1z3qMlPka7Jnr2fE3lqu3OjJxtiFqblU2YcwmGOapTJxIatEPEOFlyllcnYHmTaxc2xBLNYM6HU8/JD4rg1Qw4OzAm50Y3lffTkoqWLLDAAMjlrO23JXGGx5MktIHWMsDTpfovFdro6SZ1Zga1j4LgRE28vkmVsYQJcbaNgnMecDQd/RCOr4f3cziRaTabzY8tvBQV+IHUNMEgSJLrbHYA9FCi7sTQbUoNqZZbJBkBokkbAnkpmVCcrWsyj8zYjW1uZsq6qc8tpP7cB2sZR8MjfVJg6D8uWo7KR7t3EmLz11VY2COxjyc3q6ZkRJde41tuVUvw9T1k5YmxAMaiCeivGY1oBDgZNzeLmTBMXOiDxbWFkhzpgG97QLSPG61i2h2RPxYIuBy0vI+vepWhoY+PzN90k8wbRtZRtawMBuHmOUd9zPgmUqobcToTzMiZPcUNAg59Vp93KQNAbAGPyjzuVCMW+o8dnTUdNBt1U2HwYc3O8OAMm567Sf5KZWqBj2lrcoE3JmYcLna1vNZ2roTC6WFIkQW6AxvcxcIt1BrR2PGATIA7kHUrgtaWOLXOuJsDrKAp46oJGYwSJJvEH9UqYqLfBV5OUAxo47SOcaJ9F7HOcGGxBEHnqCJ+yFwuPcxxcwgQNCTodxzPRSB2aqC4ZXwSY0cCAAQZHbuLKJLY6+EeEwZe4tAg+66wHu7+Ks6mGLW5ZtFxruL2KF4sSWN2ggG5+m65mMbljtkiBcZQNPlyTdvYqJ2XBJBF9QNR527imUsOyTAlouYFogm58FPRpNLZqSR70OMam3cOqeeIBrYbAabQLW/VZ270CdCez6eVhaS10yHcwTuB3fNEjHNygTMuNovFvlIVXVrEXbB+IEltjt379ya3HN2mbQ08+hOqtpvstMs2YgATAEEzvHcg67ib5iTq20W6jRRPq+pDhDXSM1zBts7mEDT4i5xqH+33bx3QlgIuMVRaMsGHakaiSIJ6QoK7hYgZjaDeD1jogzxCmGzDi4wGzAaTJnS6KfTnsuaRoe6RcX2SxAWniTMEEkdqwy2Gto6o6nWc0ZgDbw7PeN0FSZlcTJAP0tMR3BS1WExleHCZg3Mb2UbTAf7XLjlHuzcknbedE/DvznKXSQ4m8n5wEEHWu105u1pBI0joiKGZnaAN9iZI3t5Km23sArFPJeAJh2wdGnSNEVwrimXs1MoBJuTBmba6hBZ3OIc1pBmbEC2hk7IOviWh8DtvF7HsiDv4hdPHyvj6IaVmqp8SaQTeBud/wCSuWNqVnE9t0u5T2flzjXouV/yuUWMQLF8DbDSHAsFgQes3UeA4fUFgGOZIzdobG2upglE0caxriADkOmYZRPRSYiu1pjI6dDeB0M+Swya0aEIFEdl7cpiSAQPdLrW1MAeae+iymBk1MEE3MxIH6Ksx2Bc+8y5G0cK8sHaO0kTzgR3Kq1YDavEHNN2uiNWQWxyiyX8e42cbEb9mx7tCFEzD1mZmmpLTYHUncRvoUFU9ZP/ALggTIyx9zA+atJAH+zG1AfVvLyNATEDRVmR1NxaQbiL6J7cQWHOyWHcRIg7D5IoceJLc4zGRsBAG5VK1+xg/s+oADETae7mVZYfC+rhs9rZxFmTqfnF+aBrVM0EEnNcbkeQsur1ahzZG5WRebZjFjfUyNlDtiHGoTUu7PMyYJB01J10+ilcRGUsMtcQYIAyzaEmDZUuQ8Mm8a3cD8oU4wT9GvZOsxmm2/0U6AdSwdOBIv8Alu6YBjew7kvEMAYztEiLkdk2gCAg8dg3kSXExqRYNI5c7mJSYfHVqbS2Z2i0A7OPWQin2mBG3EA6SHDffXQnwRuDxrbh5GYHLvOXvGgndRtx7ahyVWNa46OI7JIA1i8kymYrDAe6Q3Uls68oJuR0Vy3pgW2GxzXkaZhzuC4d26Ir4mXdmJFiRMmLAC1v2Wdw9OTaQTESdHTY22RlKg9ziTYaydzrYDXQmyxUX1YvRYVy6oQ3NmH211748ERSw4IDSLc97W+iZRrsFmiIuTE+I8ZTX1iIzOdrykERAjkhr0iSLHcMAENdUOpFgGibnXuAlUbcYWPyvEEGdPHdXz8UXAmTa8kEX5cieiiHDKbg6pUu92826LSHxlJlLiOIOe8usZt1A0/RQ0MeaTiWEOsReHEd33VtQ4C1pnW8wTAgTo3fXmETi2HM1xLWtbaA0TbbMQIlV5EtUO0V2DqVnthw96SHGBE/vpCsmPewQCCQQDEzsL7DmqzEY0kktLiBcyRPvSLFTUcUCJyukm5O/eN0S2Bb0sQ4EG2kTrqTv4fNEU8RJki8axvOo8CfJVZqN1Gh7/ExsnUqwB1GxOpAA8dIWLigLSrRJu12tt7Dp1Q349twdARNyNiDfnuoMPjySWje4kHWIg/VMxtRmbtjMARmaOyC6CJ/nJSogCV8Xmm53jWNep7kPhCbmYH32HWUZRwgcXDKcpBy3FieXTdQtqMBNpdty7Lp7PWAt6QqHgAmSYadtSdTeNFykGEeGgkNY3ra39upvdcpJP/Z">
            <a:extLst>
              <a:ext uri="{FF2B5EF4-FFF2-40B4-BE49-F238E27FC236}">
                <a16:creationId xmlns:a16="http://schemas.microsoft.com/office/drawing/2014/main" id="{90443FDB-C984-4CEA-8732-DF8D12234528}"/>
              </a:ext>
            </a:extLst>
          </p:cNvPr>
          <p:cNvSpPr>
            <a:spLocks noChangeAspect="1" noChangeArrowheads="1"/>
          </p:cNvSpPr>
          <p:nvPr/>
        </p:nvSpPr>
        <p:spPr bwMode="auto">
          <a:xfrm>
            <a:off x="0" y="-8001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20494" name="AutoShape 22" descr="data:image/jpeg;base64,/9j/4AAQSkZJRgABAQAAAQABAAD/2wCEAAkGBhQSERQUEhQVFRUUGBcWFxgXGRgWFxoXFRcVFRcUFhcXHCYeFxkkGhUVHy8gIycpLCwsFR8xNTAqNScrLCkBCQoKDgwOGg8PGjElHyQsLCwsLCwsLCwtLCwsLCksLCwsLCwsLCwsLCksLCwsLCwsLCwsLCwsLCwsLCwsLCwsLP/AABEIAPoAygMBIgACEQEDEQH/xAAbAAABBQEBAAAAAAAAAAAAAAAFAQIDBAYAB//EAEIQAAIBAwMCBAQCBwcDAwUBAAECEQADIQQSMQVBEyJRYQYycZGBoRQjQlKxwfAHFWKS0eHxFnKCQ1PCY5OisrMk/8QAGQEAAwEBAQAAAAAAAAAAAAAAAQIDAAQF/8QALREAAgIBBAIBAgUEAwAAAAAAAAECESEDEjFBE1EiBGFCcbHw8RQygcEjkdH/2gAMAwEAAhEDEQA/APVyK6KfFdFWshQyK6KeVpIprBQkUlOikihuNQkUkU6K4itZqGEV0U+K6K1moZFdFOilitZqIoroqQikijYBkUlPikijZiMiuinxSFa1mIzSVJtpCtGwUREUkVMVppWjYKI4rop0UhrWaiJhTYqUikimTFoKRXUsUu2uU6aG0kU/bTSKJqEptPimmgA6urqWiYbFdThS0DUNropxFIK1mOApIp1LFGzUMIpu2pIptazUMIpCKkimmjYKI4riKfSGtYKIyKaRUhppo2ChhFMK1JNIaawEe2mxUk0lGzF7xa7xfY0h1Ypp1YqOStjvF+td4tM/SRXHUegmsYeXpu/6003j6Vwu+1YxJNdNM8WlNysYdurg1RG5SeN7VjEpau31Eb9J49YBKb1IdRUfj+1d4/tWNY/x67xab43tSG7WMO8Q03ca7xaTxaJjpNcSfSkN/wBq7x/aiDAxi3pTJPpUpvU1rtYBA5b0pIapi9IblNYCs1pvWk2v61OXpPEp7YtF0qPQU0qPQUCPXWxJAnPHb1qax1MsQGYKO5P8YpHBofdYWiuJofqdYViHUgyffHqPeq79TIPzAiPX8veglfYXaCrOaZvNDLnUTAIZTPORj60w68gSWXmOf9KO0VthcMa7dQv9KYzDIY/xD8pNI2puAwYGJ5EfxrbV7NkK76XxKDjVvwRntkZ+maddvODkj3M4/jQpew59BffXb6CN1COGBjvP+9Ja17t8oJHGM+nv7ijtQLYc3Uu6gtzU3BgiPbM5x2qVnuBZkYmRnHH3OfyoUvYc+gpupN1BV1r+hH3/ANacbt2Jg/hM0aS7Bn0F91JuoDe11xfUeszzTW6hc5EmfYn+VFRXszsPlqbvrO3up3VPB+xFM/vp8yCIBPP0PH0p9mLsW2aMvTS9ZpeutInGROeB6xUms6yFyt1GE4HnDR6kbY/Ottp0bqw8XpC9Zh/ibAgz68wPbinDr5nkR6+YAfWRTbAWaMvTd9Z89dPqD+NNPXD/AFP+lal7NkGfoo3T46sfwaRPA2n61Fc1cHaGuDGdqNnPvMxSXNTYtwtp2cjdufzBTOAwQ8HMU6y2n2In6QwZ43OykFF7ovmgiVHM0q1/ZV6Rcs6a61k3t1wKrbTIUNMTgHnEZ96Gi/cc+RnBHPiAKM8RPejb9VRdOlu3qLTw5d/EZwXgjaBAxA9IqonXp07Wgy+IryHDYIzJUnnnvzFLHW7rsL0ysL77Rud/WABEAZPHNSnrZSYiTjzblwInCQOD6VIVtFUnVXiXgXRuIVGI8zAQNy4iAZpLGrtJuC+fDAOxD84B2OAwE5wcVnrJ9G8bQ1OuuQ07TjCruJM9yZkQIjnvUC6+6sAkx2K7iewg8D1jjmlt9UcWwnhoxx59sPExDHO714qN9VDSdpxxt2EyZyUjjiJ71t69G2l9+pEEq6MSv72+e+CP2T9ajfXHeBO1TEZJUEjKzmkTVWis7irTGyG8oALSGLHdiBEUw6oBAUuF2gmCpA9I3EwfXHfkUu5emHaXhrS3mAYwvmCKPKBiTMTPMj1qV+oIIYoZmAOACe+Xn1Occ0Ku64yCouScEMiERiCMnP5U2z124R57Sx6g2weDB82fT2xS0ENoVCy10qewDDcSe0c+vamrrIKqrM0+rFPfBaPv/wAULfqBEGAVEA+YKwmOSjcc/wBYp1jW2jHiLc2nJAuE7PUKP2ux9c0Kf3DgM2+o3GUCQAvoVkiQxnGe350271Obii5cZdrEYGQCfMTOBnGZ+1Z7WaxFunYJsiPmLeIZAnvETOf40231IA4Hb/uiTxzBMe1HY+TWjWWtfY2km4+cwdjEfjAB7/arHTzcuLuS4gXcQACw7AknjOfTtWL1PUQWJdTPtKcgEeVQAPX8alufErhp3FhtIAchgCcTB5j3oeOZt0TQajqBaNys05TzT7EjPrUK9ZCzbclcAkCM4jtkelALfW8ttsjc7BhyQIM7VUYCk+s1NZuXS24W2TzbgEASO+CYwOwqi05VlCtx9l8vZYkjcveSOfpPNO8G15dzK28CIhYJ4UmCJwcZqpc0T3MuCcmd1w9xHALQZzxn0qtZ+H2Pz3doEwFk59TOKdQk+RHKK7CH6HOQF2zGSw47VFc6O/Igff8AnUen6JtgG/cKjJUSAcQe/pijFh7dtYQQOOWP8TTLTkhHKPQL/RboEbV+vH86qN0y7Pf7mj51A9ab449TTeOuAb7A1nTM6q8BxO3AJLMDG1uI4/LMVHZUb/PaLCBmGhQciIKkelPt2XAPhqNqEbsggGZEeGPOCYk06bsBiAe5HyLkEkBCAJwf6zXmfI9D4kdu/bZzvhdkeUs7AGY9zn6xVj9KJuFRZshlMGUUST8u7Bg8YqO4Gukqlpbe2FYhwQGj585OI7xNT9P1ZRy4ZZPlfaibSYnjzAmBzEmlbCkUNPauncCZZTsE7QRniDEZPHFQaXRuxKjzGSJ2mJz5QTj6il1XxAviAhQN0ydihjuiZI755odqfiC4MKzAA4E9pJ7Z/wCavGOo/sTbgFntFSQ5tKViYJLY/ZgHH5U9Hs+Ij3XJWOUXIOQAwdpP/HrQK9rbl64zuDLETgKJxn6SKl1I2qB4aGc7t5f7wwCnPeqrTdZZNyVl+/1BZ2Ks85yTA7xgD/epNRduqiNPh7tznM4JgEjzEf70K6betT51B2kbo7ieJjn8a0Gr6ydQzSp8w27FErGI5gT5RkelOtLKS4Fc6WQRb6kVYMCWjGVwTxJBPvzFJYChAWAgmAfEWR6nb3/LIopZ6CnLIT7FiQP4fwoppen20ytpQfUQDV9ijlkXqXwA9JbwItM47MfLPpBP+lIOiXGjIH1JOZ7R+FaYWx+7TggrfFZBcmZ4fDc/M/2UD+M1e0fRltmQzT9R/CKKi0Kd4NNa9Ad+yg/TUdtzgufVpY/nUyaBRwoH/iBVpVM1P4cVt4tMorYPaKd+j+/2q1n1qNrR9qO4FEJ0496a1kczUXVdYbVssOeBHqe9YfqXUb9xQjMSBOZiQf3z39vpSS1lF0PHTbD7fFFnfcXJ2RBUbt04MdhB9TQ658VXDJRFCnAncSD7kCPwoLpOnnnfnAlT6n/DM/jUqupYwDIxkgljMEloGPb2pfI/Y/jQlzxmY3Dc80j1HHvECKlN++c7nznHGfTFX36cxVXU4PlUgEifTcBA+lV/0C/6H8Dj8M0m/wC4+03qXIRl8K2ec709ORjHE/zrKDQXw8sIkFQC4OShXEGP+KjX9fvvs6QpgqDtbCgYUAKwyJiOKqX7CFT57hIjau0n2+bIEY9eK4IRks2dUnF4CrdAvIQxtS/zFlKjbiJYmeeePxqPpfUTdbbaBVwJJ3bCQMGMcj8P5VX0mpeyjFNwJXLSUO4xuUjusT9fyqLpV87izkEzy5b22hSCGG0g9/T0pnGUk7ApRjwwdrt3iNvB5JE4nJyJ545HNEOiWkDS6jOZb34zT01JCspe2d0yWG9jnOWJz9IqidYLV0A+ZQBMdxztj0k9jXZCTr5IhJLo1SvZ9LdD9TaR9o2iN3qT2OIn+orp07qjWnEkZUsYB4HnjE+h+9NuIEOVKn69vUGPzFMpLmhWugjZtKABtEDjHFWLJUNMH8qG/wB5jsPrkVYs6sHgHHODV9ykR2uIbS57U+RQtNSB61KmtHvUXCXQyki/iuBHpUCXgfT7inbqTIxNPtS7qhD0u+tZqLKXgKk8UGqQb6U4GKYA9rsc02Z7/hXeLStf9qJgfr9MTMkR2Edvck5+1Zu90wSxUQffjHpNau+SeIqs+nB5FRnoKeVyUjOsMyJ6dckHKjuUgn1wJE/eqeoXksXJU9+foPea1yaGCc89qp6vpsmSOxzUNmpDq0PcXwwZqeqNtVQ9z/Eu4bCAMSAPU0O/Sf8Auoo/SVyRO48n8o+1Uv7vu+q/l/pUNw9y6AtvrIwcrPocR6YzT36lJwxAPOSY+g5P+/ag1m4RiPyz96ktXnHGP9uK6GrJ0Frl0gEi4ZIwAcnn+pqC5qW2/MCZwPmwTyCfT6VTQPEAdx2zj0Pbn8qdb6bebhGn6GgohCPjsoPiXCTwM4E5z3NV36iu6T7T6Yx3zVnRfDF1z5lIHvI/lR/RfBVvBYOTzgkfwinjazYAHp9vIJ5zHOJnuJ55EVq/hr4nW0pS9bF1GxGCBx5o5Ee0Vb0nwnZA2rZb7t6RImkufAbkfq2cEcbwpH3EGtKcGqbCrXQU1jWIRrDiGYJ4RILqWwDJzG4qMycis7rOs4/Ukys+JIA252iMmQfpUSaV9LcU3XtMqON0OrP5CGaE+bgRVU9U3W75uOB5LYXIyBdUwAfQZx6VBpPEWVbIz1K5B85/COeMYwJFR/8AUr2zDkMB9JPPJA59/wCNR6DaxCtqLSqSMvIjmZ2+xpNX8MvcLQykAiGVhtIMkFcyw+gxTRnOLyyPjT6DvS/iK3fJAkECc8fgfWia6lQQJE+kwayZ0oQREAQAOMRM/jmaY3r6/wDPH9cVZfWuqaJPSyb61qR71NvryzU9bu2/kYj6E+4Pf6Vc6P8AGV8XUW4+5CYMgTnEg8zmnjNS6oamkejeLTtxocut+tS+Kexrp8VEt4Q3+tRtQ86hv6NKNU3t96O024uMKZuqIasdzS/pCnuKG01ik01q7f8ASmsa1Gsq6rThhQ49NHv9zRdxUXh0r0lIZTaCJ+AdKmXge5gD8zT9D8O6Fs2yjQW42z5PmgRJA9a8y1/WblxwSzRLAFm8ojkj/DzMdzVK7qmS5O4FmEhhyN0eaFPpOJzNeQlN/iOvdH0epaLW6J9Qlm2J3gw2QJHYCIoN8V/EdlWRdKynbzEjzA95EEY+hmsjaLjzFirqWEiAwBA80kkDE59TE0NOnUNBYxGTKx6ySJjPaCayjfLA5Y4PS+nf2gWBv8a2ozKBAGjA8jHExnzAVzf2r2gxCWCRJAlgsjseMTXmo06gyxz6FgAD2RiB+JIMdsUtqwgCnaMnliSIHMRAJ4GPX6mi9OJt7N71n+0UXrKIiOjtMwRGMQpGYz3igSfGGrIREa95RzMEkiO+SIBgUL0ll5aZBgAjb5gGOGgn0AkfQT3pUt7vEG2QnLMxmD5QxIyRxgDk1lGKA5SYzU6y7cJdonlt5G4wZz39ftmqLaMtG64sD0k85Ix9fxq6NOWhe0gCLcZ5yX7wBk/7VPe05nDRO6e8iByYwePoPTinUksCAhtOOTcJJ+UBTn7/AGxNW9LeNlwxLggGeZxjAA7D+PNXl6W6gM/ibGAKsfICE3AwQOewyD96mPQQCCwwSUjd5QRDgEzK+Ugj64k0d41MmsdadhD2g/PzgA49zkA+tOua/ThvOrISZJQsy8QPK2T370R+Evh5dRqGtXP1SIrO4+UwCAQCVO35h/Wa0Wv+CrNkz4T6i2YlmLuAZAMi20cZmOMVNtWOtzMcdPYaCBvEzDDEEezA/n+FXLGo0Vs7f0IO2Mm67Qcj5e2Y5JrS3fhy2uxrNqznzSrAgT+yZkpmRkntSNfk+HcFtcGTthvLtIyCD7fhVoxUlj9TN7ef0BtjSqzfqRaXmbfjEH2Kh1Uj7mpX6fdHIdR9JH+YrQ/rtwWQjo5Zi3OwNtAkgggErzGDNU9Drr9+RaZyFwxjai4wDP8AKq3KC/ux+YlKT4NDbKxBEkYkGDIxkRE/gKUhf3iP+4T+Y/0qPSa8pZNu4v1YBQwADTnHMjze0mapdT1yWxbFoEf+4GLEqCJXbxjn8qnH6iSdJ/7HeimroILYJ4Kn6H+RzSPbj5jH1BH8aGjqAgTkxOO8ZIHqYEwKtredLYuEOqMSoJBjcJ3LHqAJ471dfVS7JPQRONv71OVh6/nVP9KnO0MPof8A4VGdbb/xD6HcPsY/jVo66l7/AFJPSaCc03d7UIPUADgtHrH8pNO/vMfv/wBfaq89i8dAf/pW5+jC8wTw2YyZ4IMZXBA7DtGe9L1D4OuWbwB2liNyktA4BDA8zBEDii4vW8GbhgD5bZHBgyWUe3fvUnU9Y+ofdcEbSqZ2ryAk8mSABXnR0pdnQ3Ez+l+HLrFl8kqodiGJLCSFBnJEnODzVq/8L3Nm65sUAwQ0JIiJJjaPQCtBpOi6hlFxEtDcsK5Ms5VtoWQsSwXaAfSh/W7Km/hPDBVPJOJwhKdyC0wPyFLti2Ghr/BiLaBN22bREyglcxzLTM94HtFVNDZ09q4gvB7tsEAhcSBjjBEE+vaqtx9qNtkdiDzgg/tcHE/gaHmzcLCTuAYjB4gjzbcEiSIrLRXbsZy9I1mo6gLGoe9YUMdzrBA8ylvKrA8429+wqitvxibhG3MbV2rtEeh5UcZMiormgufM8ovlJJAJBIVgSDgcrz3NS6DQ3DcNmyBc3l0820AniRkgcA/gCDTf8ceA1NgzU6G5evMLLKtvDF2jmPMYEk+mB3ofe6PqdxEhguNwYBcYiGgg49K1Gq6KdO6rdlMZyMsFUnbMgqGIPuIqProAto6urKw+R23EFZkxPr+znGeKEJ6bde/RpacqsP8A/Utk6HS2THi6YIfOEJLAFZUMYH1nis71C/bJ8RWc3GbcwJDDcZgoyz2MQZiKb+jqvFy0JYA7FkeGQDvEwSQcRHer/RrW1mYsdocMrqJeMCShAAMCee1ZwjVxTMm7psgXVeEqAq1qRubceSPmIwIDRgZ+tW9J8U+DcAtuxVSQrCV8paQe2IojbZEJuOocNIlh5lBO4mScEk8wPSgvXusB322ltta2rG8ByDGQDMiDijpx6aNqOzeaTW6fVW/1xC3cywhSymMExDZXg0LsfB93UF2DIFQr4fylXAnMiYOACCO9Y/p/U42oiFrkHCiSdqliROex7Ua6L8Qax9w0ykBTB3GAWOVAUjJIngYpNXQUbakkNDUbxQW1nRL9vaHRggG0lYuYxn2HzHignRuprpAyXVF5Lu4RxlYGYBIweDHBo2/xlqN6qbttLolXtsNi+qmXxJmO0RWZ61c01839QbpV9wYo1uN24ru2GcRkwR2mowTeJPBST7oJf9Z2YVWsZX0IG0jdEA4bsfQ+hoFrdWWe8bY3W2J2sUkqJwUPCnsY54oeNRp3a2oF4hvL+xbUsBB2viACVwfxOav63Svpki5pXXawAuOzsoIkwsEBgefwqqhpweOfzJuUpAzVmGRYYMCVz5YjMRH+In8aK6bqGuVxcQONmAWICYQITBxJUCTyamt9e/SWPjKCzFVETbj5RiDBJAglp/CjnUvhzUZdy7bRtWG3QsQD5TucwSCcTM0JayTqaGWm2rizA6u5fUA3AyqxJWQYO45KkmMxE+3tSr1wAQVaRjBVuO5GI4960Oq6Y77UCq7INsswyoQKqDc3zDzHEZarGo6XpXcG9auWnIDMCJUbsCRhlAaMSRj0pl9QoivRbM4nWkOCYPvj+NWBr19RVZOgi458M7Q26A2FAJxluVgjvNSt8N3wYDJAxz6f+NX86XLJ+J9FzrnWmuMAIJMFmHmbAA2kDyxgEHmZqiNcf/Vlg+CCYj1IExx2Iq6NXbUgnaPKDB8xgZP1gD86h1N+3eKrMBZPEcgkRH4GmSpYFbvkvrqWFsILt3YgO1V8iiPMAMmASeY9aYNeqsGDszDcQ24FpAlTkCc5INUw4AHlkACGKKRwOHutH2FMPUZG0H8BcB7cbbS7fwJihSNbKlrqdxyztJdvMzREsJaRAEEyfvUwtXXzDE4ycH7zRHTaRmKgr4akgF2wqjbkyYBIGYnP1rW/3daCb9Mytgku0O2CZIIlVA9hiOanKdKhlGzJG1dKRcQleDmDM/nH5VNesFUNzek+qPLKxEIH2SADtPHp2qDq/SbzMG2sWYwRDEk7d0iRkxkj0INDdHc8MG43nttNt1kDcpAYjbO4YghowwFPVxwDhk/VurNfVRcugsggN3KgQFkicevOKj6Z0JrhDXG8NCMO7AzM7YAJIkiJIFUn0qAvDbtkMuCd6k/MpGAYgwat6S+Le9bYZ8jEAB7bcmASVcGOCeKaMFWAN5yXj097e5ALm4AONqBlZeGKtMECV496tfDvx5+jTb8Ler3A7l280RtKqoAHE4PeKpXdS6AEBoHyz5WAziDj3kfwqnqeoC6wNxAWn5vleR+8V5/8ppHDetshtyWUHOpau34910fbaZmIEn5WhoJn34qp07ol15KlEaJVX4KtPfIXynuODNBNQt0jyEH2YAOP80gn6GfamabqF4H9qeCBM5iQVPv6+lFwpbUBSzbDN3p9+wQXm3+60kLPYq6AqfvNcGF11e5dJYMN0hybksMBo755irfT/irUIIgFWwQwgH6huah1LW3klFtE/wDtfL/9s4+0UvibG3pGn8A2FY6sG3but+pt3h45MTuCkeZTtCRNUtZeS9vKsUsG3hSDFwqoDW0JBKv8wEz2GJqh0zqzC0LbuxQbt3ysACAFwwMc+3NRanrN0W/CV5tTuChQFkEGYIkZ9PvXPHQkm/3+2VeqsFLS6dAhLhtqGVsiQfN5QyMJ8wxIjIHOKd/1LfuAbi9y2h2lGnaZyEaMmdox7UzqvUXdwVBWVAYKzQWBiY7YIx7VNpuq3baqExkHzY8y4BgHtJjHc1TZJrKEcleDR37CXLX6rSNp7hTyeEUNpjyCTG7ie89qvdHtXrYseNqQChl7e8KYDMAMtiFAMEe1Yq9qDdcvcLMxydi4mD7BQcdqp6q8u5t/iboGCwiQO55OIx71P+mbVN/7G8q6NdrdXp2uAXwGYtLXEkgo+6FIVo3CRkcEcGpNd8TobJsWr10gjYiOtoyp7FxDcdwJFY7T3Ugnaq/Uk+uc8/7VFb1A3eXjM7Vz279ufy96f+ni+WL5X0g1dvFbahUQMp5UAsVkSDvJWPePSqQ1lzubhPf9avP+WqWqvTwse5Oe3NUhcPov5VVQhHoR6kn2aLRfB73gzTBQEFAQX7hsSMgcjnPFWn+EUNsNppuuPmRjtYxj9XHzR+6TPpNb22trWHfbPhakCSOA3I8w7gEHIgiM0I1Ngs5W5+pvjM/svH7Rjkf4xn1Fc0dZtlXCjEW+lMVBRbRbdG2JeBEgFwdzjuFkiDMUS6TpriG3fuFXshzjlWGVa0wX5DBMHiVxRLrd5VV2vhrd6B5lAbxJMKLgPluDmDk4zPFZvqOsVyDsY/RiN3AG6BHGABAFddKccEcxeT07qOu0ev09zTqTuS3uQbSCuwSCJxIjJEis58C9NFxXsSXDAkSJAmQwIjAnjPesZY6s1rNsLbJHMljkQfmLD19MGornVbh/9Q+kLgfYR/CpeB7XFMffmzZ/EfSEAB3IfElswuRCgmeDwAO8VnV6cgHyyTAO5mx6+UBSoH1oOATwGP1n8fSn/pDwF3QBwJn6gDn8OKrCDiqsSTvov3rtu1ElRAIUbJ78KWkgTUV34htiQFuESAJbaAO4Kg5HPbFVlY7WW4d6kQAQFCt2dcggj8xg1Cuktr+x/mb+QgfnRtgotPeGpCqvkcMSFEAGcQG5JPb3xUWmsuTgFiCfmDK3phiIB/rFcNWqjylR/wBqifvmlfrKzwW+pmfeCf5Vro1DFs7pCNkHKtg4xE/f2xzV69vgIQFUMeTmT+YWIoR03VjxRK43D82EzHFENS9veYBP6z6+uJPamuwHG8omWBMEwBOfQ/61INZmArHMZxOJg1Ut6kx5V7d+ZkYgfeua4QcsBmQIHpHJ/GtZi5prrBlMKJj3mW7ml1PUmWJdZ2kyM52oO/rk0JGrAPJeAByTwZJzVrp2gu6kt4SL5EdiTMAIu4ieNxVTA7xSuSSDVl6zrxmG78kAmYz+H4VSv3WuXdqqzMzeXESTG0Cfw7DmifQOg3C6G6UtozGfEO04AMbOwI4JEHNeidQv6RrVtCSqSBbdTG0hSRD9jAOD6ZiubU+pUaUclo6LeWeXafTXXuLY3MlwsUFuIIJMicYGSamtdEXxjbuOqhWYF83BIBIwgz+yD6Vo+rWbGn8C/p7viXJJ3ysoyxDAtPJPytMUC0t5zeZmJZnYM27aobMmcZ5H50VqSkrM4JOgl0boNtdM9zV2yFd1S26EHaF3FrhziZAg+lX/AIi0lm1YW1pzb1CllBYwGBOQd6kHJIGDS9RJskXB+pJk22k3LdwrE29pmU7giAO1Zgqq3x41+NxDlrYDAT5sKIAzGBxUMzd2UrauBdb8I+HdAuttUxvOZQmSba7o3kDvx796kuDQqSot7wpIDeYbgMBojE8/jRnqHxumqsvauWgX27VYGJJ5Yz8udp/A1lxpT6p9x/pVIRnNfPFCOUYvBp1+JTccM48O8gBLrEtnLH/8hvHrDetaXSfE9rVItrWKVfdC3AIIY7fNP7Def6GK87+cCfwYT6twfXnnmnWbN25CKqliQoJbaP3omcZjBxPEcUZaMV9gRnJ4C/xo11bv6MX3LaO4MFOd6gr9MHNZuAfU88mPx7mrGpt3GJF64FZcEFXZ8YCkPxAgfhUup6GRbt3T4ly2+4bvlXcvIEciPtBqsZqKSFcW8lF7ajkKPrP5FoFPt2ybfiKCyhwhKDG4gsFwJmAftWo+Hremuaf9HuC2h3FlZnG1njg91wBn0x7HPa+6bb3bQJ2Ix7Qp2wu4qvlB8wyP3velWq5Nqv4C4JZsp6jcq7zbbaDyYxMxPzEDmJHaqT9TaIAA+gPfPfv+FazT9Je7pUNhFZrjOm4Ha4NoIzbgZVxJPPoDis7e6cGaEi0R+yxwT6bjhT9cfSmU03yK4sH/AKSx7/y+vEUmPXvPb5f41otV0WxpwgdXvNsViy3AlqXUNEBd2JjJ7VVbp2ndJRLm/Mqp8gQSTDMSZ9yfXFGMt3RpRoDm4I9SM+vzRAjj/mprN4yNq4kpgRIHmJ9zBo5Z6pbFo6e3btlWdbsustuAgBGLHyiII7967+/LioVDbVVTd2qFA85gkADkmJ+lH5dIGPZRsfCuqtuGe3sBhpbAhocZGBgjnOaIHpJOWu21nIghjJPyyJAP+tVdX1u6HMO7MpEHcSIIzE4iMelEPhjo1+8Wa2oPhoTDyA0kWyoJwWBcfbtSNyisuhvi+BtvpNk4Ny44B7AqJ757/b2o/o/huwbF7UbVQWyoVCpYMWI5bmPvT/gTS2bLXTrIg2zbGSTJgMfLgeWczWzb4Ttai2y6O6ngGZQ7sOANsn5o7ycjtIrnlP5VdllGo8UYfVXtOl3cBtuMoF0kKLb5Hy2mHkHlGZBO3gTVXonWP0ZnAsA2CVDNaYgqQTtcSZmNwmYycipr1p9A9xLiFSgKlzF0QY4Hc+Yc/ao7Wia4kq4tboJCr5CoACyk7QeZpvEnjkD1KDrKmoltPf8AHE+I2n1G0NgGSrFZI9Qv3rP6zqNm54iOEsXQ+CoPhArKMrJBg/MNw/ePaqPUtO2luJc8Ujc0eQZXsxA44JxT9BqbFu+9xiNSH8QRdXaDuwLhiSCeRxE0q0dr/f8ABvJaOudXHgtbuolyAdjgBLiwJADA5E7TkdontQu91a7cUktcYAj3E+hYDnzcTxU1zUosAC3tYz5gXgx3xuj2yKm0vxLd06eHYKKpO8qAGWeCSpESRA9o7TVnCuI/9ib/ALle54lt1W6u5AviAEMFBYLMT3yAfcVFf6uoYghQSNogRt580/Srms6++qY+RQ8T5O/qZAx9Ig96E3OnrcHmZbZmT5TPpnsB7VWDajnknKm8FJtRuZiAScnkD1/l/Cmpr1gYH2miGq6RYt3EDM4UhdwWHZuzMsxE+nahtzRJJh8SYmZj3961mo0P6QQjo4baSDt4lkJic4jzfmKl0uoQtsVRgiWM7QOzHHEmI9a1XxBo7GqtNqQzW7iqdwAkMcbS0DBzn1mszo9ULaOipu8QAOWzhTuG3gCD7VGPyXH+CrddhDp2pV9Qbu0M4bdLAMDtAgMGwCfeZwOav7CiXrUlReIcj90kyHQfs+nuJFABqnwDieJJzPYYih/UtWw2EOMlhmRxt+pNMtNt30K54+4Z1XT1tC2wQBWmCxkSvK84bvPcEV3Qfh+1rL7W2fbNq4VIOPEBDKuZnvgfyrOJrJEEs+6YxAlcnLHt9KsWN0jYRv3QoG4kmYBXjJPA96ecJNYYkWk8h34M+Jhpbg8pe3J3TgLuADMoHfyj607W6ZdTda4qgb4ZgW78GBkkT9KBabT3br7FW4zyRCjaJgzJxGZ5PtVzQWntXIuqbKkZ3Ha0bjxJyJESJ5pVGEZbryM3JqhvW9P4OzIM7o5x9yeZofYUNxg+h4Pb8P4fSrvUrSG3LXA1wFGUDI2vkg4Gflxng1C/TmjfbQAKCWgkgBidvzdgGiKbegbGV9Tp9sEqQV4MwRPp9+1QIgx+U4wP2am12qXfhYHPEAwDP1qu+uEAgAE5Ptg/7U4p6f8A2O9JsX7F9rltWZXQAkSQpXdAP1FFPiXo1+1uuWbhW1uIKrgrmJLcsCe84msd/Zx8RNYDsrAy67hEAgDiP5+9epdM65p9XZNu7tHiFlZG4Mk8H0P1rztaDU93R0ac6R5lY6zZRbi3P1m5W2nDEXDhXEZxkR/iNP6H1jV2SHtB2OCViMQQZUnMErH1rV9T/s1sBv1TMgRGcjktG7aJ9PU84GaDdDW4ly6ltA9wo0KTl1VgWCfvfKTMCdsTRUtOsK2P833SBvxp1E6hb7IlwkkbhsYMvyzuWJXg813TtTFtZkeVBnE4z/Gr2l23/Ga5cKXApZFMkF1klSWJI7ADHpWVuX2vAyjknhjiCcTubnvz6VbR1W8UJqaUV2L8Z3N/giYEsf4VnAWG0KCcc8fSiK2lueV2KshgQZBOMgH19BTzpnt3DFtt6kiNpB7iSnb1rqbRzpMpqXjzMAP8PJir/TOl29m+6LgTOUIxHqACRT9f8OXbVlL5Ksr5YKQWQmcXFGV4PtQ+3cLDaO/vHH1wBFIpbv7WM41yEL+mOnIuWbqlThXHOR8pHY/lURPioqlQrzh2IVW5YDdwG9OKGhCT5ckTI549hyKLdGsXF23QTEjAEqCR5Qe24qxx2mknJRVhjFywRaXR3rl3wUUG6hJYCOAoEAjn5uJq9/0JcOSrAnJnBk+o7GpT1tU3oE3QGBa0SMl9/iSDkQIjE4oeOrDvfug9xLYPccUl6kuB6iuSz03rTC2yyfMsGJAIEYPrRXR9H/8A89q7cBa3d3FGDEAEGCCRmfLPPFANeot6XSjwyjMt1mY/tTcZQfcQoiiXRepXG0DWbZkNkp67XmV9HjHuBHpVJJzXxEi1F5LauhQgQAvCkwJ5MEmeZzWSW74jKuZklAI5Gfv3/CjHhKoCsuduQ4kiR5cGI59Bg1E2jOCrQ2Pfjhln9oD79s8rGaiqQ8oNuwU+iYEZgeYjGYOPTkzOKt6PUC2wKyDjzftDuCp5XImcHPpUF9ocbwVWQY+UjdEFtvGDNdfJc8YAhSAQO7DPvOfrVeUSLHVOql7lx2Ys+7zSYzgQF+obj2oivTmG29fDC3hQAfOeWld34nPpQvTdJWT4lyN4AhfM3IIAHqSBz61o/iDrBNs2HQFvK3iyN5jjfGPlA9xOajNu1GK/grFKrkzP69lW4SvyEym4DgicjjvRX4dvXLj7LbELksPlkbpiRP0HsKzHUGJuKv7oE/U5P8fyrYfCFhRbnxFG65G0vtEqjEM4AmPKfUZ4o63x06Bp/KdkWps2b9+8l5ltKgJFzaxgoI2kCSxJmJMzOe1ZjV9He2xk4HPds+o/4rQ67pN2y1xXyHbzbYgrbIdyrHhhJ/AGrNp11E23AuXTLb7fIBG4x+8MzmeMRU4zUUvRRw3N+zLaW4EG1TgkHnv6/WjvS/iB08rCV9e4nmB3FCddolDEo4nsR8pHqQeO/wDvUeiANxVeVHLFcwonzDmOO9dFWQ4PSemf2jsFcXfOvh7ROHGTwf2uak6f1y1a6hZurcBDBUZjICK5fcpHqJPmmK80a8JJE7ZME8xOPxgip9Dp/FcJuw5HMmT2+088VCWhG7WCkdR8HpvXenDVa7UiwLZIVSGkbSzeGORj94zVE6caQzdE71ZBI3Ahu6gYnvk/hWa6Pr7+kLPZ/aXbBClhGQxWexNSdU+KrlzTIpvSC8NaKDcsAEN4hGRMgRERUXCbdJ4KRcUrayE+l9JXVXnSyVTcJRXgBjgBAf2u5ye1COtak+I1m85LWCUGSVwcofUY5qj057jsNrlYMyMbYzuJ7D3j0rSaPobK6aq426HVyxAZXYMGIa4cc4pmowzJhTc8RRnl6oPCa2BCuyMSAJhJ8pbsvmNWdT8LXSfFtr4NiJW5dOww/qIzzAMfjR7rnU7Tvut+QszMQgG0yFVQCY2qIPHrUWt1GosIwbc1ppQuJu22O0QJbBEEcR+VDyP8OPzM4L8QG6VotPaQ+Nci5uJS5aXxB5QpUMGjk7vQmKdo1myUsjxbj+UDaRcG7LEgmGAggegJzVc3ra20CWyXDNvLGFKHbsxMiDP3pl7Wwd3kRuYElpEdh3zPan2uQqaiDNSrWGhlhgTkgjHAgcSCDVhdaCJhM5zE/j5atdX65d1SqjebYSd5G1iIhZ9R9aAvCkgkyDBjjGMVZQtfLkm508HrX9o7o4gIsKuzJAgbSdiD2VSYHpXlXRupm0+JABOJ9633xfcJDySfMvOf/Qv15nqvnPuJ/Ejmn0m3ppiaiqVG3XUpqEYcOpJRhj0JttPYmSD244oUti45ESoAPJOZ7x6/bih/SDO6fRv5VeuuQFIJyT/A0k1TwNF2sidS0ZtxG04+aMzyd2efcSKalx7gIUCF/eIUTyAo7n6CqaOZbJ/qKv8ARh+v/wDFvyKxV4J8MlJ9hH4eNu2GOqEXLbkhYMwQO459s1T1fUPFJm2vmcvug79pM7ZBgiABQ3SOSoJJJIWScnhauark+1vH+aoqC8llXJ7KA1hd7sxjk1a02sCqQT+0f6xUPTB5D+NUyc/161eWIokuTTafWvcFtLcN+sZ/MRACqUzuwBLfj71P1Lo72tlwMQW3bmWVVW7CRmSZHam9AUYMZFi4QfQ+NEj0NSkTe1AOR4LmDkSAkGPWuBye51wufudqglFX3/5YGTT+GZmRwNpBaccjtiav27e+wdqwtt5J822HEAu87QMQJ++aq9CuEaiwQTO+3+bCi+rYprbwQ7RvdYXA2kkbYHaO1X5lX+Tn6M5f0pWCMDkBuD9J7Uc+FihRlbyOWgPHAIXDTyvPGfrQR3OVkxPHb7VN0tjuH4//ACqjipKmIm4u0aS9oWQtuhgASGXzBoEwO4J9Dmpj0q1f0xuXIRw0HM3R6GMAg559MsOKs9GO5xuzIgzmRF3BoZOfxNck09OWDrhWpHI/ovTVs71uKLoPyuCVYbd0MjTK85B9KLWdZqdJpfGvOt3TyUNsAFWk5DA/Kx5pNIP1eq9rcj2PiIJHpis1qbzMhVmJUlcEkjn0NTinqyyNOtNYFudaRyxtDapkhTllIAOwN+1kwD3irTdSvGybETaLJci5xj5hsGRkgY5oP8Nt5j/3Wv4vV5D+rn/6Z/8A6mu6OlFHG9WTO/usAedicMIGBB80YyY/lS+UQFADHHvMf7jmpNafKfcPP+Sg+qYgiDGG/wD1SqsRFi5c2kZ5jHoAIP8ACs3euyzH1JP50Q1Byv8AXY0LpGE//9k=">
            <a:extLst>
              <a:ext uri="{FF2B5EF4-FFF2-40B4-BE49-F238E27FC236}">
                <a16:creationId xmlns:a16="http://schemas.microsoft.com/office/drawing/2014/main" id="{7C5D696F-3C67-47DD-BD54-44B3FAAF7B06}"/>
              </a:ext>
            </a:extLst>
          </p:cNvPr>
          <p:cNvSpPr>
            <a:spLocks noChangeAspect="1" noChangeArrowheads="1"/>
          </p:cNvSpPr>
          <p:nvPr/>
        </p:nvSpPr>
        <p:spPr bwMode="auto">
          <a:xfrm>
            <a:off x="0" y="-11430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sp>
        <p:nvSpPr>
          <p:cNvPr id="20495" name="AutoShape 24" descr="data:image/jpeg;base64,/9j/4AAQSkZJRgABAQAAAQABAAD/2wCEAAkGBhQSERQUEhQVFRUUGBcWFxgXGRgWFxoXFRcVFRcUFhcXHCYeFxkkGhUVHy8gIycpLCwsFR8xNTAqNScrLCkBCQoKDgwOGg8PGjElHyQsLCwsLCwsLCwtLCwsLCksLCwsLCwsLCwsLCksLCwsLCwsLCwsLCwsLCwsLCwsLCwsLP/AABEIAPoAygMBIgACEQEDEQH/xAAbAAABBQEBAAAAAAAAAAAAAAAFAQIDBAYAB//EAEIQAAIBAwMCBAQCBwcDAwUBAAECEQADIQQSMQVBEyJRYQYycZGBoRQjQlKxwfAHFWKS0eHxFnKCQ1PCY5OisrMk/8QAGQEAAwEBAQAAAAAAAAAAAAAAAQIDAAQF/8QALREAAgIBBAIBAgUEAwAAAAAAAAECESEDEjFBE1EiBGFCcbHw8RQygcEjkdH/2gAMAwEAAhEDEQA/APVyK6KfFdFWshQyK6KeVpIprBQkUlOikihuNQkUkU6K4itZqGEV0U+K6K1moZFdFOilitZqIoroqQikijYBkUlPikijZiMiuinxSFa1mIzSVJtpCtGwUREUkVMVppWjYKI4rop0UhrWaiJhTYqUikimTFoKRXUsUu2uU6aG0kU/bTSKJqEptPimmgA6urqWiYbFdThS0DUNropxFIK1mOApIp1LFGzUMIpu2pIptazUMIpCKkimmjYKI4riKfSGtYKIyKaRUhppo2ChhFMK1JNIaawEe2mxUk0lGzF7xa7xfY0h1Ypp1YqOStjvF+td4tM/SRXHUegmsYeXpu/6003j6Vwu+1YxJNdNM8WlNysYdurg1RG5SeN7VjEpau31Eb9J49YBKb1IdRUfj+1d4/tWNY/x67xab43tSG7WMO8Q03ca7xaTxaJjpNcSfSkN/wBq7x/aiDAxi3pTJPpUpvU1rtYBA5b0pIapi9IblNYCs1pvWk2v61OXpPEp7YtF0qPQU0qPQUCPXWxJAnPHb1qax1MsQGYKO5P8YpHBofdYWiuJofqdYViHUgyffHqPeq79TIPzAiPX8veglfYXaCrOaZvNDLnUTAIZTPORj60w68gSWXmOf9KO0VthcMa7dQv9KYzDIY/xD8pNI2puAwYGJ5EfxrbV7NkK76XxKDjVvwRntkZ+maddvODkj3M4/jQpew59BffXb6CN1COGBjvP+9Ja17t8oJHGM+nv7ijtQLYc3Uu6gtzU3BgiPbM5x2qVnuBZkYmRnHH3OfyoUvYc+gpupN1BV1r+hH3/ANacbt2Jg/hM0aS7Bn0F91JuoDe11xfUeszzTW6hc5EmfYn+VFRXszsPlqbvrO3up3VPB+xFM/vp8yCIBPP0PH0p9mLsW2aMvTS9ZpeutInGROeB6xUms6yFyt1GE4HnDR6kbY/Ottp0bqw8XpC9Zh/ibAgz68wPbinDr5nkR6+YAfWRTbAWaMvTd9Z89dPqD+NNPXD/AFP+lal7NkGfoo3T46sfwaRPA2n61Fc1cHaGuDGdqNnPvMxSXNTYtwtp2cjdufzBTOAwQ8HMU6y2n2In6QwZ43OykFF7ovmgiVHM0q1/ZV6Rcs6a61k3t1wKrbTIUNMTgHnEZ96Gi/cc+RnBHPiAKM8RPejb9VRdOlu3qLTw5d/EZwXgjaBAxA9IqonXp07Wgy+IryHDYIzJUnnnvzFLHW7rsL0ysL77Rud/WABEAZPHNSnrZSYiTjzblwInCQOD6VIVtFUnVXiXgXRuIVGI8zAQNy4iAZpLGrtJuC+fDAOxD84B2OAwE5wcVnrJ9G8bQ1OuuQ07TjCruJM9yZkQIjnvUC6+6sAkx2K7iewg8D1jjmlt9UcWwnhoxx59sPExDHO714qN9VDSdpxxt2EyZyUjjiJ71t69G2l9+pEEq6MSv72+e+CP2T9ajfXHeBO1TEZJUEjKzmkTVWis7irTGyG8oALSGLHdiBEUw6oBAUuF2gmCpA9I3EwfXHfkUu5emHaXhrS3mAYwvmCKPKBiTMTPMj1qV+oIIYoZmAOACe+Xn1Occ0Ku64yCouScEMiERiCMnP5U2z124R57Sx6g2weDB82fT2xS0ENoVCy10qewDDcSe0c+vamrrIKqrM0+rFPfBaPv/wAULfqBEGAVEA+YKwmOSjcc/wBYp1jW2jHiLc2nJAuE7PUKP2ux9c0Kf3DgM2+o3GUCQAvoVkiQxnGe350271Obii5cZdrEYGQCfMTOBnGZ+1Z7WaxFunYJsiPmLeIZAnvETOf40231IA4Hb/uiTxzBMe1HY+TWjWWtfY2km4+cwdjEfjAB7/arHTzcuLuS4gXcQACw7AknjOfTtWL1PUQWJdTPtKcgEeVQAPX8alufErhp3FhtIAchgCcTB5j3oeOZt0TQajqBaNys05TzT7EjPrUK9ZCzbclcAkCM4jtkelALfW8ttsjc7BhyQIM7VUYCk+s1NZuXS24W2TzbgEASO+CYwOwqi05VlCtx9l8vZYkjcveSOfpPNO8G15dzK28CIhYJ4UmCJwcZqpc0T3MuCcmd1w9xHALQZzxn0qtZ+H2Pz3doEwFk59TOKdQk+RHKK7CH6HOQF2zGSw47VFc6O/Igff8AnUen6JtgG/cKjJUSAcQe/pijFh7dtYQQOOWP8TTLTkhHKPQL/RboEbV+vH86qN0y7Pf7mj51A9ab449TTeOuAb7A1nTM6q8BxO3AJLMDG1uI4/LMVHZUb/PaLCBmGhQciIKkelPt2XAPhqNqEbsggGZEeGPOCYk06bsBiAe5HyLkEkBCAJwf6zXmfI9D4kdu/bZzvhdkeUs7AGY9zn6xVj9KJuFRZshlMGUUST8u7Bg8YqO4Gukqlpbe2FYhwQGj585OI7xNT9P1ZRy4ZZPlfaibSYnjzAmBzEmlbCkUNPauncCZZTsE7QRniDEZPHFQaXRuxKjzGSJ2mJz5QTj6il1XxAviAhQN0ydihjuiZI755odqfiC4MKzAA4E9pJ7Z/wCavGOo/sTbgFntFSQ5tKViYJLY/ZgHH5U9Hs+Ij3XJWOUXIOQAwdpP/HrQK9rbl64zuDLETgKJxn6SKl1I2qB4aGc7t5f7wwCnPeqrTdZZNyVl+/1BZ2Ks85yTA7xgD/epNRduqiNPh7tznM4JgEjzEf70K6betT51B2kbo7ieJjn8a0Gr6ydQzSp8w27FErGI5gT5RkelOtLKS4Fc6WQRb6kVYMCWjGVwTxJBPvzFJYChAWAgmAfEWR6nb3/LIopZ6CnLIT7FiQP4fwoppen20ytpQfUQDV9ijlkXqXwA9JbwItM47MfLPpBP+lIOiXGjIH1JOZ7R+FaYWx+7TggrfFZBcmZ4fDc/M/2UD+M1e0fRltmQzT9R/CKKi0Kd4NNa9Ad+yg/TUdtzgufVpY/nUyaBRwoH/iBVpVM1P4cVt4tMorYPaKd+j+/2q1n1qNrR9qO4FEJ0496a1kczUXVdYbVssOeBHqe9YfqXUb9xQjMSBOZiQf3z39vpSS1lF0PHTbD7fFFnfcXJ2RBUbt04MdhB9TQ658VXDJRFCnAncSD7kCPwoLpOnnnfnAlT6n/DM/jUqupYwDIxkgljMEloGPb2pfI/Y/jQlzxmY3Dc80j1HHvECKlN++c7nznHGfTFX36cxVXU4PlUgEifTcBA+lV/0C/6H8Dj8M0m/wC4+03qXIRl8K2ec709ORjHE/zrKDQXw8sIkFQC4OShXEGP+KjX9fvvs6QpgqDtbCgYUAKwyJiOKqX7CFT57hIjau0n2+bIEY9eK4IRks2dUnF4CrdAvIQxtS/zFlKjbiJYmeeePxqPpfUTdbbaBVwJJ3bCQMGMcj8P5VX0mpeyjFNwJXLSUO4xuUjusT9fyqLpV87izkEzy5b22hSCGG0g9/T0pnGUk7ApRjwwdrt3iNvB5JE4nJyJ545HNEOiWkDS6jOZb34zT01JCspe2d0yWG9jnOWJz9IqidYLV0A+ZQBMdxztj0k9jXZCTr5IhJLo1SvZ9LdD9TaR9o2iN3qT2OIn+orp07qjWnEkZUsYB4HnjE+h+9NuIEOVKn69vUGPzFMpLmhWugjZtKABtEDjHFWLJUNMH8qG/wB5jsPrkVYs6sHgHHODV9ykR2uIbS57U+RQtNSB61KmtHvUXCXQyki/iuBHpUCXgfT7inbqTIxNPtS7qhD0u+tZqLKXgKk8UGqQb6U4GKYA9rsc02Z7/hXeLStf9qJgfr9MTMkR2Edvck5+1Zu90wSxUQffjHpNau+SeIqs+nB5FRnoKeVyUjOsMyJ6dckHKjuUgn1wJE/eqeoXksXJU9+foPea1yaGCc89qp6vpsmSOxzUNmpDq0PcXwwZqeqNtVQ9z/Eu4bCAMSAPU0O/Sf8Auoo/SVyRO48n8o+1Uv7vu+q/l/pUNw9y6AtvrIwcrPocR6YzT36lJwxAPOSY+g5P+/ag1m4RiPyz96ktXnHGP9uK6GrJ0Frl0gEi4ZIwAcnn+pqC5qW2/MCZwPmwTyCfT6VTQPEAdx2zj0Pbn8qdb6bebhGn6GgohCPjsoPiXCTwM4E5z3NV36iu6T7T6Yx3zVnRfDF1z5lIHvI/lR/RfBVvBYOTzgkfwinjazYAHp9vIJ5zHOJnuJ55EVq/hr4nW0pS9bF1GxGCBx5o5Ee0Vb0nwnZA2rZb7t6RImkufAbkfq2cEcbwpH3EGtKcGqbCrXQU1jWIRrDiGYJ4RILqWwDJzG4qMycis7rOs4/Ukys+JIA252iMmQfpUSaV9LcU3XtMqON0OrP5CGaE+bgRVU9U3W75uOB5LYXIyBdUwAfQZx6VBpPEWVbIz1K5B85/COeMYwJFR/8AUr2zDkMB9JPPJA59/wCNR6DaxCtqLSqSMvIjmZ2+xpNX8MvcLQykAiGVhtIMkFcyw+gxTRnOLyyPjT6DvS/iK3fJAkECc8fgfWia6lQQJE+kwayZ0oQREAQAOMRM/jmaY3r6/wDPH9cVZfWuqaJPSyb61qR71NvryzU9bu2/kYj6E+4Pf6Vc6P8AGV8XUW4+5CYMgTnEg8zmnjNS6oamkejeLTtxocut+tS+Kexrp8VEt4Q3+tRtQ86hv6NKNU3t96O024uMKZuqIasdzS/pCnuKG01ik01q7f8ASmsa1Gsq6rThhQ49NHv9zRdxUXh0r0lIZTaCJ+AdKmXge5gD8zT9D8O6Fs2yjQW42z5PmgRJA9a8y1/WblxwSzRLAFm8ojkj/DzMdzVK7qmS5O4FmEhhyN0eaFPpOJzNeQlN/iOvdH0epaLW6J9Qlm2J3gw2QJHYCIoN8V/EdlWRdKynbzEjzA95EEY+hmsjaLjzFirqWEiAwBA80kkDE59TE0NOnUNBYxGTKx6ySJjPaCayjfLA5Y4PS+nf2gWBv8a2ozKBAGjA8jHExnzAVzf2r2gxCWCRJAlgsjseMTXmo06gyxz6FgAD2RiB+JIMdsUtqwgCnaMnliSIHMRAJ4GPX6mi9OJt7N71n+0UXrKIiOjtMwRGMQpGYz3igSfGGrIREa95RzMEkiO+SIBgUL0ll5aZBgAjb5gGOGgn0AkfQT3pUt7vEG2QnLMxmD5QxIyRxgDk1lGKA5SYzU6y7cJdonlt5G4wZz39ftmqLaMtG64sD0k85Ix9fxq6NOWhe0gCLcZ5yX7wBk/7VPe05nDRO6e8iByYwePoPTinUksCAhtOOTcJJ+UBTn7/AGxNW9LeNlwxLggGeZxjAA7D+PNXl6W6gM/ibGAKsfICE3AwQOewyD96mPQQCCwwSUjd5QRDgEzK+Ugj64k0d41MmsdadhD2g/PzgA49zkA+tOua/ThvOrISZJQsy8QPK2T370R+Evh5dRqGtXP1SIrO4+UwCAQCVO35h/Wa0Wv+CrNkz4T6i2YlmLuAZAMi20cZmOMVNtWOtzMcdPYaCBvEzDDEEezA/n+FXLGo0Vs7f0IO2Mm67Qcj5e2Y5JrS3fhy2uxrNqznzSrAgT+yZkpmRkntSNfk+HcFtcGTthvLtIyCD7fhVoxUlj9TN7ef0BtjSqzfqRaXmbfjEH2Kh1Uj7mpX6fdHIdR9JH+YrQ/rtwWQjo5Zi3OwNtAkgggErzGDNU9Drr9+RaZyFwxjai4wDP8AKq3KC/ux+YlKT4NDbKxBEkYkGDIxkRE/gKUhf3iP+4T+Y/0qPSa8pZNu4v1YBQwADTnHMjze0mapdT1yWxbFoEf+4GLEqCJXbxjn8qnH6iSdJ/7HeimroILYJ4Kn6H+RzSPbj5jH1BH8aGjqAgTkxOO8ZIHqYEwKtredLYuEOqMSoJBjcJ3LHqAJ471dfVS7JPQRONv71OVh6/nVP9KnO0MPof8A4VGdbb/xD6HcPsY/jVo66l7/AFJPSaCc03d7UIPUADgtHrH8pNO/vMfv/wBfaq89i8dAf/pW5+jC8wTw2YyZ4IMZXBA7DtGe9L1D4OuWbwB2liNyktA4BDA8zBEDii4vW8GbhgD5bZHBgyWUe3fvUnU9Y+ofdcEbSqZ2ryAk8mSABXnR0pdnQ3Ez+l+HLrFl8kqodiGJLCSFBnJEnODzVq/8L3Nm65sUAwQ0JIiJJjaPQCtBpOi6hlFxEtDcsK5Ms5VtoWQsSwXaAfSh/W7Km/hPDBVPJOJwhKdyC0wPyFLti2Ghr/BiLaBN22bREyglcxzLTM94HtFVNDZ09q4gvB7tsEAhcSBjjBEE+vaqtx9qNtkdiDzgg/tcHE/gaHmzcLCTuAYjB4gjzbcEiSIrLRXbsZy9I1mo6gLGoe9YUMdzrBA8ylvKrA8429+wqitvxibhG3MbV2rtEeh5UcZMiormgufM8ovlJJAJBIVgSDgcrz3NS6DQ3DcNmyBc3l0820AniRkgcA/gCDTf8ceA1NgzU6G5evMLLKtvDF2jmPMYEk+mB3ofe6PqdxEhguNwYBcYiGgg49K1Gq6KdO6rdlMZyMsFUnbMgqGIPuIqProAto6urKw+R23EFZkxPr+znGeKEJ6bde/RpacqsP8A/Utk6HS2THi6YIfOEJLAFZUMYH1nis71C/bJ8RWc3GbcwJDDcZgoyz2MQZiKb+jqvFy0JYA7FkeGQDvEwSQcRHer/RrW1mYsdocMrqJeMCShAAMCee1ZwjVxTMm7psgXVeEqAq1qRubceSPmIwIDRgZ+tW9J8U+DcAtuxVSQrCV8paQe2IojbZEJuOocNIlh5lBO4mScEk8wPSgvXusB322ltta2rG8ByDGQDMiDijpx6aNqOzeaTW6fVW/1xC3cywhSymMExDZXg0LsfB93UF2DIFQr4fylXAnMiYOACCO9Y/p/U42oiFrkHCiSdqliROex7Ua6L8Qax9w0ykBTB3GAWOVAUjJIngYpNXQUbakkNDUbxQW1nRL9vaHRggG0lYuYxn2HzHignRuprpAyXVF5Lu4RxlYGYBIweDHBo2/xlqN6qbttLolXtsNi+qmXxJmO0RWZ61c01839QbpV9wYo1uN24ru2GcRkwR2mowTeJPBST7oJf9Z2YVWsZX0IG0jdEA4bsfQ+hoFrdWWe8bY3W2J2sUkqJwUPCnsY54oeNRp3a2oF4hvL+xbUsBB2viACVwfxOav63Svpki5pXXawAuOzsoIkwsEBgefwqqhpweOfzJuUpAzVmGRYYMCVz5YjMRH+In8aK6bqGuVxcQONmAWICYQITBxJUCTyamt9e/SWPjKCzFVETbj5RiDBJAglp/CjnUvhzUZdy7bRtWG3QsQD5TucwSCcTM0JayTqaGWm2rizA6u5fUA3AyqxJWQYO45KkmMxE+3tSr1wAQVaRjBVuO5GI4960Oq6Y77UCq7INsswyoQKqDc3zDzHEZarGo6XpXcG9auWnIDMCJUbsCRhlAaMSRj0pl9QoivRbM4nWkOCYPvj+NWBr19RVZOgi458M7Q26A2FAJxluVgjvNSt8N3wYDJAxz6f+NX86XLJ+J9FzrnWmuMAIJMFmHmbAA2kDyxgEHmZqiNcf/Vlg+CCYj1IExx2Iq6NXbUgnaPKDB8xgZP1gD86h1N+3eKrMBZPEcgkRH4GmSpYFbvkvrqWFsILt3YgO1V8iiPMAMmASeY9aYNeqsGDszDcQ24FpAlTkCc5INUw4AHlkACGKKRwOHutH2FMPUZG0H8BcB7cbbS7fwJihSNbKlrqdxyztJdvMzREsJaRAEEyfvUwtXXzDE4ycH7zRHTaRmKgr4akgF2wqjbkyYBIGYnP1rW/3daCb9Mytgku0O2CZIIlVA9hiOanKdKhlGzJG1dKRcQleDmDM/nH5VNesFUNzek+qPLKxEIH2SADtPHp2qDq/SbzMG2sWYwRDEk7d0iRkxkj0INDdHc8MG43nttNt1kDcpAYjbO4YghowwFPVxwDhk/VurNfVRcugsggN3KgQFkicevOKj6Z0JrhDXG8NCMO7AzM7YAJIkiJIFUn0qAvDbtkMuCd6k/MpGAYgwat6S+Le9bYZ8jEAB7bcmASVcGOCeKaMFWAN5yXj097e5ALm4AONqBlZeGKtMECV496tfDvx5+jTb8Ler3A7l280RtKqoAHE4PeKpXdS6AEBoHyz5WAziDj3kfwqnqeoC6wNxAWn5vleR+8V5/8ppHDetshtyWUHOpau34910fbaZmIEn5WhoJn34qp07ol15KlEaJVX4KtPfIXynuODNBNQt0jyEH2YAOP80gn6GfamabqF4H9qeCBM5iQVPv6+lFwpbUBSzbDN3p9+wQXm3+60kLPYq6AqfvNcGF11e5dJYMN0hybksMBo755irfT/irUIIgFWwQwgH6huah1LW3klFtE/wDtfL/9s4+0UvibG3pGn8A2FY6sG3but+pt3h45MTuCkeZTtCRNUtZeS9vKsUsG3hSDFwqoDW0JBKv8wEz2GJqh0zqzC0LbuxQbt3ysACAFwwMc+3NRanrN0W/CV5tTuChQFkEGYIkZ9PvXPHQkm/3+2VeqsFLS6dAhLhtqGVsiQfN5QyMJ8wxIjIHOKd/1LfuAbi9y2h2lGnaZyEaMmdox7UzqvUXdwVBWVAYKzQWBiY7YIx7VNpuq3baqExkHzY8y4BgHtJjHc1TZJrKEcleDR37CXLX6rSNp7hTyeEUNpjyCTG7ie89qvdHtXrYseNqQChl7e8KYDMAMtiFAMEe1Yq9qDdcvcLMxydi4mD7BQcdqp6q8u5t/iboGCwiQO55OIx71P+mbVN/7G8q6NdrdXp2uAXwGYtLXEkgo+6FIVo3CRkcEcGpNd8TobJsWr10gjYiOtoyp7FxDcdwJFY7T3Ugnaq/Uk+uc8/7VFb1A3eXjM7Vz279ufy96f+ni+WL5X0g1dvFbahUQMp5UAsVkSDvJWPePSqQ1lzubhPf9avP+WqWqvTwse5Oe3NUhcPov5VVQhHoR6kn2aLRfB73gzTBQEFAQX7hsSMgcjnPFWn+EUNsNppuuPmRjtYxj9XHzR+6TPpNb22trWHfbPhakCSOA3I8w7gEHIgiM0I1Ngs5W5+pvjM/svH7Rjkf4xn1Fc0dZtlXCjEW+lMVBRbRbdG2JeBEgFwdzjuFkiDMUS6TpriG3fuFXshzjlWGVa0wX5DBMHiVxRLrd5VV2vhrd6B5lAbxJMKLgPluDmDk4zPFZvqOsVyDsY/RiN3AG6BHGABAFddKccEcxeT07qOu0ev09zTqTuS3uQbSCuwSCJxIjJEis58C9NFxXsSXDAkSJAmQwIjAnjPesZY6s1rNsLbJHMljkQfmLD19MGornVbh/9Q+kLgfYR/CpeB7XFMffmzZ/EfSEAB3IfElswuRCgmeDwAO8VnV6cgHyyTAO5mx6+UBSoH1oOATwGP1n8fSn/pDwF3QBwJn6gDn8OKrCDiqsSTvov3rtu1ElRAIUbJ78KWkgTUV34htiQFuESAJbaAO4Kg5HPbFVlY7WW4d6kQAQFCt2dcggj8xg1Cuktr+x/mb+QgfnRtgotPeGpCqvkcMSFEAGcQG5JPb3xUWmsuTgFiCfmDK3phiIB/rFcNWqjylR/wBqifvmlfrKzwW+pmfeCf5Vro1DFs7pCNkHKtg4xE/f2xzV69vgIQFUMeTmT+YWIoR03VjxRK43D82EzHFENS9veYBP6z6+uJPamuwHG8omWBMEwBOfQ/61INZmArHMZxOJg1Ut6kx5V7d+ZkYgfeua4QcsBmQIHpHJ/GtZi5prrBlMKJj3mW7ml1PUmWJdZ2kyM52oO/rk0JGrAPJeAByTwZJzVrp2gu6kt4SL5EdiTMAIu4ieNxVTA7xSuSSDVl6zrxmG78kAmYz+H4VSv3WuXdqqzMzeXESTG0Cfw7DmifQOg3C6G6UtozGfEO04AMbOwI4JEHNeidQv6RrVtCSqSBbdTG0hSRD9jAOD6ZiubU+pUaUclo6LeWeXafTXXuLY3MlwsUFuIIJMicYGSamtdEXxjbuOqhWYF83BIBIwgz+yD6Vo+rWbGn8C/p7viXJJ3ysoyxDAtPJPytMUC0t5zeZmJZnYM27aobMmcZ5H50VqSkrM4JOgl0boNtdM9zV2yFd1S26EHaF3FrhziZAg+lX/AIi0lm1YW1pzb1CllBYwGBOQd6kHJIGDS9RJskXB+pJk22k3LdwrE29pmU7giAO1Zgqq3x41+NxDlrYDAT5sKIAzGBxUMzd2UrauBdb8I+HdAuttUxvOZQmSba7o3kDvx796kuDQqSot7wpIDeYbgMBojE8/jRnqHxumqsvauWgX27VYGJJ5Yz8udp/A1lxpT6p9x/pVIRnNfPFCOUYvBp1+JTccM48O8gBLrEtnLH/8hvHrDetaXSfE9rVItrWKVfdC3AIIY7fNP7Def6GK87+cCfwYT6twfXnnmnWbN25CKqliQoJbaP3omcZjBxPEcUZaMV9gRnJ4C/xo11bv6MX3LaO4MFOd6gr9MHNZuAfU88mPx7mrGpt3GJF64FZcEFXZ8YCkPxAgfhUup6GRbt3T4ly2+4bvlXcvIEciPtBqsZqKSFcW8lF7ajkKPrP5FoFPt2ybfiKCyhwhKDG4gsFwJmAftWo+Hremuaf9HuC2h3FlZnG1njg91wBn0x7HPa+6bb3bQJ2Ix7Qp2wu4qvlB8wyP3velWq5Nqv4C4JZsp6jcq7zbbaDyYxMxPzEDmJHaqT9TaIAA+gPfPfv+FazT9Je7pUNhFZrjOm4Ha4NoIzbgZVxJPPoDis7e6cGaEi0R+yxwT6bjhT9cfSmU03yK4sH/AKSx7/y+vEUmPXvPb5f41otV0WxpwgdXvNsViy3AlqXUNEBd2JjJ7VVbp2ndJRLm/Mqp8gQSTDMSZ9yfXFGMt3RpRoDm4I9SM+vzRAjj/mprN4yNq4kpgRIHmJ9zBo5Z6pbFo6e3btlWdbsustuAgBGLHyiII7967+/LioVDbVVTd2qFA85gkADkmJ+lH5dIGPZRsfCuqtuGe3sBhpbAhocZGBgjnOaIHpJOWu21nIghjJPyyJAP+tVdX1u6HMO7MpEHcSIIzE4iMelEPhjo1+8Wa2oPhoTDyA0kWyoJwWBcfbtSNyisuhvi+BtvpNk4Ny44B7AqJ757/b2o/o/huwbF7UbVQWyoVCpYMWI5bmPvT/gTS2bLXTrIg2zbGSTJgMfLgeWczWzb4Ttai2y6O6ngGZQ7sOANsn5o7ycjtIrnlP5VdllGo8UYfVXtOl3cBtuMoF0kKLb5Hy2mHkHlGZBO3gTVXonWP0ZnAsA2CVDNaYgqQTtcSZmNwmYycipr1p9A9xLiFSgKlzF0QY4Hc+Yc/ao7Wia4kq4tboJCr5CoACyk7QeZpvEnjkD1KDrKmoltPf8AHE+I2n1G0NgGSrFZI9Qv3rP6zqNm54iOEsXQ+CoPhArKMrJBg/MNw/ePaqPUtO2luJc8Ujc0eQZXsxA44JxT9BqbFu+9xiNSH8QRdXaDuwLhiSCeRxE0q0dr/f8ABvJaOudXHgtbuolyAdjgBLiwJADA5E7TkdontQu91a7cUktcYAj3E+hYDnzcTxU1zUosAC3tYz5gXgx3xuj2yKm0vxLd06eHYKKpO8qAGWeCSpESRA9o7TVnCuI/9ib/ALle54lt1W6u5AviAEMFBYLMT3yAfcVFf6uoYghQSNogRt580/Srms6++qY+RQ8T5O/qZAx9Ig96E3OnrcHmZbZmT5TPpnsB7VWDajnknKm8FJtRuZiAScnkD1/l/Cmpr1gYH2miGq6RYt3EDM4UhdwWHZuzMsxE+nahtzRJJh8SYmZj3961mo0P6QQjo4baSDt4lkJic4jzfmKl0uoQtsVRgiWM7QOzHHEmI9a1XxBo7GqtNqQzW7iqdwAkMcbS0DBzn1mszo9ULaOipu8QAOWzhTuG3gCD7VGPyXH+CrddhDp2pV9Qbu0M4bdLAMDtAgMGwCfeZwOav7CiXrUlReIcj90kyHQfs+nuJFABqnwDieJJzPYYih/UtWw2EOMlhmRxt+pNMtNt30K54+4Z1XT1tC2wQBWmCxkSvK84bvPcEV3Qfh+1rL7W2fbNq4VIOPEBDKuZnvgfyrOJrJEEs+6YxAlcnLHt9KsWN0jYRv3QoG4kmYBXjJPA96ecJNYYkWk8h34M+Jhpbg8pe3J3TgLuADMoHfyj607W6ZdTda4qgb4ZgW78GBkkT9KBabT3br7FW4zyRCjaJgzJxGZ5PtVzQWntXIuqbKkZ3Ha0bjxJyJESJ5pVGEZbryM3JqhvW9P4OzIM7o5x9yeZofYUNxg+h4Pb8P4fSrvUrSG3LXA1wFGUDI2vkg4Gflxng1C/TmjfbQAKCWgkgBidvzdgGiKbegbGV9Tp9sEqQV4MwRPp9+1QIgx+U4wP2am12qXfhYHPEAwDP1qu+uEAgAE5Ptg/7U4p6f8A2O9JsX7F9rltWZXQAkSQpXdAP1FFPiXo1+1uuWbhW1uIKrgrmJLcsCe84msd/Zx8RNYDsrAy67hEAgDiP5+9epdM65p9XZNu7tHiFlZG4Mk8H0P1rztaDU93R0ac6R5lY6zZRbi3P1m5W2nDEXDhXEZxkR/iNP6H1jV2SHtB2OCViMQQZUnMErH1rV9T/s1sBv1TMgRGcjktG7aJ9PU84GaDdDW4ly6ltA9wo0KTl1VgWCfvfKTMCdsTRUtOsK2P833SBvxp1E6hb7IlwkkbhsYMvyzuWJXg813TtTFtZkeVBnE4z/Gr2l23/Ga5cKXApZFMkF1klSWJI7ADHpWVuX2vAyjknhjiCcTubnvz6VbR1W8UJqaUV2L8Z3N/giYEsf4VnAWG0KCcc8fSiK2lueV2KshgQZBOMgH19BTzpnt3DFtt6kiNpB7iSnb1rqbRzpMpqXjzMAP8PJir/TOl29m+6LgTOUIxHqACRT9f8OXbVlL5Ksr5YKQWQmcXFGV4PtQ+3cLDaO/vHH1wBFIpbv7WM41yEL+mOnIuWbqlThXHOR8pHY/lURPioqlQrzh2IVW5YDdwG9OKGhCT5ckTI549hyKLdGsXF23QTEjAEqCR5Qe24qxx2mknJRVhjFywRaXR3rl3wUUG6hJYCOAoEAjn5uJq9/0JcOSrAnJnBk+o7GpT1tU3oE3QGBa0SMl9/iSDkQIjE4oeOrDvfug9xLYPccUl6kuB6iuSz03rTC2yyfMsGJAIEYPrRXR9H/8A89q7cBa3d3FGDEAEGCCRmfLPPFANeot6XSjwyjMt1mY/tTcZQfcQoiiXRepXG0DWbZkNkp67XmV9HjHuBHpVJJzXxEi1F5LauhQgQAvCkwJ5MEmeZzWSW74jKuZklAI5Gfv3/CjHhKoCsuduQ4kiR5cGI59Bg1E2jOCrQ2Pfjhln9oD79s8rGaiqQ8oNuwU+iYEZgeYjGYOPTkzOKt6PUC2wKyDjzftDuCp5XImcHPpUF9ocbwVWQY+UjdEFtvGDNdfJc8YAhSAQO7DPvOfrVeUSLHVOql7lx2Ys+7zSYzgQF+obj2oivTmG29fDC3hQAfOeWld34nPpQvTdJWT4lyN4AhfM3IIAHqSBz61o/iDrBNs2HQFvK3iyN5jjfGPlA9xOajNu1GK/grFKrkzP69lW4SvyEym4DgicjjvRX4dvXLj7LbELksPlkbpiRP0HsKzHUGJuKv7oE/U5P8fyrYfCFhRbnxFG65G0vtEqjEM4AmPKfUZ4o63x06Bp/KdkWps2b9+8l5ltKgJFzaxgoI2kCSxJmJMzOe1ZjV9He2xk4HPds+o/4rQ67pN2y1xXyHbzbYgrbIdyrHhhJ/AGrNp11E23AuXTLb7fIBG4x+8MzmeMRU4zUUvRRw3N+zLaW4EG1TgkHnv6/WjvS/iB08rCV9e4nmB3FCddolDEo4nsR8pHqQeO/wDvUeiANxVeVHLFcwonzDmOO9dFWQ4PSemf2jsFcXfOvh7ROHGTwf2uak6f1y1a6hZurcBDBUZjICK5fcpHqJPmmK80a8JJE7ZME8xOPxgip9Dp/FcJuw5HMmT2+088VCWhG7WCkdR8HpvXenDVa7UiwLZIVSGkbSzeGORj94zVE6caQzdE71ZBI3Ahu6gYnvk/hWa6Pr7+kLPZ/aXbBClhGQxWexNSdU+KrlzTIpvSC8NaKDcsAEN4hGRMgRERUXCbdJ4KRcUrayE+l9JXVXnSyVTcJRXgBjgBAf2u5ye1COtak+I1m85LWCUGSVwcofUY5qj057jsNrlYMyMbYzuJ7D3j0rSaPobK6aq426HVyxAZXYMGIa4cc4pmowzJhTc8RRnl6oPCa2BCuyMSAJhJ8pbsvmNWdT8LXSfFtr4NiJW5dOww/qIzzAMfjR7rnU7Tvut+QszMQgG0yFVQCY2qIPHrUWt1GosIwbc1ppQuJu22O0QJbBEEcR+VDyP8OPzM4L8QG6VotPaQ+Nci5uJS5aXxB5QpUMGjk7vQmKdo1myUsjxbj+UDaRcG7LEgmGAggegJzVc3ra20CWyXDNvLGFKHbsxMiDP3pl7Wwd3kRuYElpEdh3zPan2uQqaiDNSrWGhlhgTkgjHAgcSCDVhdaCJhM5zE/j5atdX65d1SqjebYSd5G1iIhZ9R9aAvCkgkyDBjjGMVZQtfLkm508HrX9o7o4gIsKuzJAgbSdiD2VSYHpXlXRupm0+JABOJ9633xfcJDySfMvOf/Qv15nqvnPuJ/Ejmn0m3ppiaiqVG3XUpqEYcOpJRhj0JttPYmSD244oUti45ESoAPJOZ7x6/bih/SDO6fRv5VeuuQFIJyT/A0k1TwNF2sidS0ZtxG04+aMzyd2efcSKalx7gIUCF/eIUTyAo7n6CqaOZbJ/qKv8ARh+v/wDFvyKxV4J8MlJ9hH4eNu2GOqEXLbkhYMwQO459s1T1fUPFJm2vmcvug79pM7ZBgiABQ3SOSoJJJIWScnhauark+1vH+aoqC8llXJ7KA1hd7sxjk1a02sCqQT+0f6xUPTB5D+NUyc/161eWIokuTTafWvcFtLcN+sZ/MRACqUzuwBLfj71P1Lo72tlwMQW3bmWVVW7CRmSZHam9AUYMZFi4QfQ+NEj0NSkTe1AOR4LmDkSAkGPWuBye51wufudqglFX3/5YGTT+GZmRwNpBaccjtiav27e+wdqwtt5J822HEAu87QMQJ++aq9CuEaiwQTO+3+bCi+rYprbwQ7RvdYXA2kkbYHaO1X5lX+Tn6M5f0pWCMDkBuD9J7Uc+FihRlbyOWgPHAIXDTyvPGfrQR3OVkxPHb7VN0tjuH4//ACqjipKmIm4u0aS9oWQtuhgASGXzBoEwO4J9Dmpj0q1f0xuXIRw0HM3R6GMAg559MsOKs9GO5xuzIgzmRF3BoZOfxNck09OWDrhWpHI/ovTVs71uKLoPyuCVYbd0MjTK85B9KLWdZqdJpfGvOt3TyUNsAFWk5DA/Kx5pNIP1eq9rcj2PiIJHpis1qbzMhVmJUlcEkjn0NTinqyyNOtNYFudaRyxtDapkhTllIAOwN+1kwD3irTdSvGybETaLJci5xj5hsGRkgY5oP8Nt5j/3Wv4vV5D+rn/6Z/8A6mu6OlFHG9WTO/usAedicMIGBB80YyY/lS+UQFADHHvMf7jmpNafKfcPP+Sg+qYgiDGG/wD1SqsRFi5c2kZ5jHoAIP8ACs3euyzH1JP50Q1Byv8AXY0LpGE//9k=">
            <a:extLst>
              <a:ext uri="{FF2B5EF4-FFF2-40B4-BE49-F238E27FC236}">
                <a16:creationId xmlns:a16="http://schemas.microsoft.com/office/drawing/2014/main" id="{7E313997-D954-4307-8582-153C2348F568}"/>
              </a:ext>
            </a:extLst>
          </p:cNvPr>
          <p:cNvSpPr>
            <a:spLocks noChangeAspect="1" noChangeArrowheads="1"/>
          </p:cNvSpPr>
          <p:nvPr/>
        </p:nvSpPr>
        <p:spPr bwMode="auto">
          <a:xfrm>
            <a:off x="0" y="-11430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endParaRPr lang="sl-SI" altLang="sl-SI"/>
          </a:p>
        </p:txBody>
      </p:sp>
      <p:pic>
        <p:nvPicPr>
          <p:cNvPr id="6170" name="Picture 26" descr="http://www.croisieuropeuk.com/images/340x420/bordeaux/bordeaux-river-garonne.jpg">
            <a:extLst>
              <a:ext uri="{FF2B5EF4-FFF2-40B4-BE49-F238E27FC236}">
                <a16:creationId xmlns:a16="http://schemas.microsoft.com/office/drawing/2014/main" id="{DC1C4742-8ED6-4860-AF9A-BC28657B0E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063" y="2286000"/>
            <a:ext cx="1884362"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decel="50000" fill="hold">
                                          <p:stCondLst>
                                            <p:cond delay="0"/>
                                          </p:stCondLst>
                                        </p:cTn>
                                        <p:tgtEl>
                                          <p:spTgt spid="61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52"/>
                                        </p:tgtEl>
                                        <p:attrNameLst>
                                          <p:attrName>ppt_w</p:attrName>
                                        </p:attrNameLst>
                                      </p:cBhvr>
                                      <p:tavLst>
                                        <p:tav tm="0">
                                          <p:val>
                                            <p:strVal val="#ppt_w*.05"/>
                                          </p:val>
                                        </p:tav>
                                        <p:tav tm="100000">
                                          <p:val>
                                            <p:strVal val="#ppt_w"/>
                                          </p:val>
                                        </p:tav>
                                      </p:tavLst>
                                    </p:anim>
                                    <p:anim calcmode="lin" valueType="num">
                                      <p:cBhvr>
                                        <p:cTn id="10" dur="1000" fill="hold"/>
                                        <p:tgtEl>
                                          <p:spTgt spid="61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6154"/>
                                        </p:tgtEl>
                                        <p:attrNameLst>
                                          <p:attrName>style.visibility</p:attrName>
                                        </p:attrNameLst>
                                      </p:cBhvr>
                                      <p:to>
                                        <p:strVal val="visible"/>
                                      </p:to>
                                    </p:set>
                                    <p:anim calcmode="lin" valueType="num">
                                      <p:cBhvr>
                                        <p:cTn id="19" dur="500" fill="hold"/>
                                        <p:tgtEl>
                                          <p:spTgt spid="615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15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15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6170"/>
                                        </p:tgtEl>
                                        <p:attrNameLst>
                                          <p:attrName>style.visibility</p:attrName>
                                        </p:attrNameLst>
                                      </p:cBhvr>
                                      <p:to>
                                        <p:strVal val="visible"/>
                                      </p:to>
                                    </p:set>
                                    <p:animEffect transition="in" filter="wipe(down)">
                                      <p:cBhvr>
                                        <p:cTn id="27" dur="580">
                                          <p:stCondLst>
                                            <p:cond delay="0"/>
                                          </p:stCondLst>
                                        </p:cTn>
                                        <p:tgtEl>
                                          <p:spTgt spid="6170"/>
                                        </p:tgtEl>
                                      </p:cBhvr>
                                    </p:animEffect>
                                    <p:anim calcmode="lin" valueType="num">
                                      <p:cBhvr>
                                        <p:cTn id="28" dur="1822" tmFilter="0,0; 0.14,0.36; 0.43,0.73; 0.71,0.91; 1.0,1.0">
                                          <p:stCondLst>
                                            <p:cond delay="0"/>
                                          </p:stCondLst>
                                        </p:cTn>
                                        <p:tgtEl>
                                          <p:spTgt spid="617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17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17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17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170"/>
                                        </p:tgtEl>
                                        <p:attrNameLst>
                                          <p:attrName>ppt_y</p:attrName>
                                        </p:attrNameLst>
                                      </p:cBhvr>
                                      <p:tavLst>
                                        <p:tav tm="0" fmla="#ppt_y-sin(pi*$)/81">
                                          <p:val>
                                            <p:fltVal val="0"/>
                                          </p:val>
                                        </p:tav>
                                        <p:tav tm="100000">
                                          <p:val>
                                            <p:fltVal val="1"/>
                                          </p:val>
                                        </p:tav>
                                      </p:tavLst>
                                    </p:anim>
                                    <p:animScale>
                                      <p:cBhvr>
                                        <p:cTn id="33" dur="26">
                                          <p:stCondLst>
                                            <p:cond delay="650"/>
                                          </p:stCondLst>
                                        </p:cTn>
                                        <p:tgtEl>
                                          <p:spTgt spid="6170"/>
                                        </p:tgtEl>
                                      </p:cBhvr>
                                      <p:to x="100000" y="60000"/>
                                    </p:animScale>
                                    <p:animScale>
                                      <p:cBhvr>
                                        <p:cTn id="34" dur="166" decel="50000">
                                          <p:stCondLst>
                                            <p:cond delay="676"/>
                                          </p:stCondLst>
                                        </p:cTn>
                                        <p:tgtEl>
                                          <p:spTgt spid="6170"/>
                                        </p:tgtEl>
                                      </p:cBhvr>
                                      <p:to x="100000" y="100000"/>
                                    </p:animScale>
                                    <p:animScale>
                                      <p:cBhvr>
                                        <p:cTn id="35" dur="26">
                                          <p:stCondLst>
                                            <p:cond delay="1312"/>
                                          </p:stCondLst>
                                        </p:cTn>
                                        <p:tgtEl>
                                          <p:spTgt spid="6170"/>
                                        </p:tgtEl>
                                      </p:cBhvr>
                                      <p:to x="100000" y="80000"/>
                                    </p:animScale>
                                    <p:animScale>
                                      <p:cBhvr>
                                        <p:cTn id="36" dur="166" decel="50000">
                                          <p:stCondLst>
                                            <p:cond delay="1338"/>
                                          </p:stCondLst>
                                        </p:cTn>
                                        <p:tgtEl>
                                          <p:spTgt spid="6170"/>
                                        </p:tgtEl>
                                      </p:cBhvr>
                                      <p:to x="100000" y="100000"/>
                                    </p:animScale>
                                    <p:animScale>
                                      <p:cBhvr>
                                        <p:cTn id="37" dur="26">
                                          <p:stCondLst>
                                            <p:cond delay="1642"/>
                                          </p:stCondLst>
                                        </p:cTn>
                                        <p:tgtEl>
                                          <p:spTgt spid="6170"/>
                                        </p:tgtEl>
                                      </p:cBhvr>
                                      <p:to x="100000" y="90000"/>
                                    </p:animScale>
                                    <p:animScale>
                                      <p:cBhvr>
                                        <p:cTn id="38" dur="166" decel="50000">
                                          <p:stCondLst>
                                            <p:cond delay="1668"/>
                                          </p:stCondLst>
                                        </p:cTn>
                                        <p:tgtEl>
                                          <p:spTgt spid="6170"/>
                                        </p:tgtEl>
                                      </p:cBhvr>
                                      <p:to x="100000" y="100000"/>
                                    </p:animScale>
                                    <p:animScale>
                                      <p:cBhvr>
                                        <p:cTn id="39" dur="26">
                                          <p:stCondLst>
                                            <p:cond delay="1808"/>
                                          </p:stCondLst>
                                        </p:cTn>
                                        <p:tgtEl>
                                          <p:spTgt spid="6170"/>
                                        </p:tgtEl>
                                      </p:cBhvr>
                                      <p:to x="100000" y="95000"/>
                                    </p:animScale>
                                    <p:animScale>
                                      <p:cBhvr>
                                        <p:cTn id="40" dur="166" decel="50000">
                                          <p:stCondLst>
                                            <p:cond delay="1834"/>
                                          </p:stCondLst>
                                        </p:cTn>
                                        <p:tgtEl>
                                          <p:spTgt spid="6170"/>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6156"/>
                                        </p:tgtEl>
                                        <p:attrNameLst>
                                          <p:attrName>style.visibility</p:attrName>
                                        </p:attrNameLst>
                                      </p:cBhvr>
                                      <p:to>
                                        <p:strVal val="visible"/>
                                      </p:to>
                                    </p:set>
                                    <p:anim calcmode="lin" valueType="num">
                                      <p:cBhvr>
                                        <p:cTn id="45" dur="1000" fill="hold"/>
                                        <p:tgtEl>
                                          <p:spTgt spid="6156"/>
                                        </p:tgtEl>
                                        <p:attrNameLst>
                                          <p:attrName>ppt_x</p:attrName>
                                        </p:attrNameLst>
                                      </p:cBhvr>
                                      <p:tavLst>
                                        <p:tav tm="0">
                                          <p:val>
                                            <p:strVal val="#ppt_x-.2"/>
                                          </p:val>
                                        </p:tav>
                                        <p:tav tm="100000">
                                          <p:val>
                                            <p:strVal val="#ppt_x"/>
                                          </p:val>
                                        </p:tav>
                                      </p:tavLst>
                                    </p:anim>
                                    <p:anim calcmode="lin" valueType="num">
                                      <p:cBhvr>
                                        <p:cTn id="46" dur="1000" fill="hold"/>
                                        <p:tgtEl>
                                          <p:spTgt spid="6156"/>
                                        </p:tgtEl>
                                        <p:attrNameLst>
                                          <p:attrName>ppt_y</p:attrName>
                                        </p:attrNameLst>
                                      </p:cBhvr>
                                      <p:tavLst>
                                        <p:tav tm="0">
                                          <p:val>
                                            <p:strVal val="#ppt_y"/>
                                          </p:val>
                                        </p:tav>
                                        <p:tav tm="100000">
                                          <p:val>
                                            <p:strVal val="#ppt_y"/>
                                          </p:val>
                                        </p:tav>
                                      </p:tavLst>
                                    </p:anim>
                                    <p:animEffect transition="in" filter="wipe(right)" prLst="gradientSize: 0.1">
                                      <p:cBhvr>
                                        <p:cTn id="47" dur="1000"/>
                                        <p:tgtEl>
                                          <p:spTgt spid="61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8" presetClass="entr" presetSubtype="0" accel="100000" fill="hold" nodeType="click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p:cTn id="52" dur="500" fill="hold"/>
                                        <p:tgtEl>
                                          <p:spTgt spid="6160"/>
                                        </p:tgtEl>
                                        <p:attrNameLst>
                                          <p:attrName>ppt_w</p:attrName>
                                        </p:attrNameLst>
                                      </p:cBhvr>
                                      <p:tavLst>
                                        <p:tav tm="0">
                                          <p:val>
                                            <p:strVal val="#ppt_w*2.5"/>
                                          </p:val>
                                        </p:tav>
                                        <p:tav tm="100000">
                                          <p:val>
                                            <p:strVal val="#ppt_w"/>
                                          </p:val>
                                        </p:tav>
                                      </p:tavLst>
                                    </p:anim>
                                    <p:anim calcmode="lin" valueType="num">
                                      <p:cBhvr>
                                        <p:cTn id="53" dur="500" fill="hold"/>
                                        <p:tgtEl>
                                          <p:spTgt spid="6160"/>
                                        </p:tgtEl>
                                        <p:attrNameLst>
                                          <p:attrName>ppt_h</p:attrName>
                                        </p:attrNameLst>
                                      </p:cBhvr>
                                      <p:tavLst>
                                        <p:tav tm="0">
                                          <p:val>
                                            <p:strVal val="#ppt_h*0.01"/>
                                          </p:val>
                                        </p:tav>
                                        <p:tav tm="100000">
                                          <p:val>
                                            <p:strVal val="#ppt_h"/>
                                          </p:val>
                                        </p:tav>
                                      </p:tavLst>
                                    </p:anim>
                                    <p:anim calcmode="lin" valueType="num">
                                      <p:cBhvr>
                                        <p:cTn id="54" dur="500" fill="hold"/>
                                        <p:tgtEl>
                                          <p:spTgt spid="6160"/>
                                        </p:tgtEl>
                                        <p:attrNameLst>
                                          <p:attrName>ppt_x</p:attrName>
                                        </p:attrNameLst>
                                      </p:cBhvr>
                                      <p:tavLst>
                                        <p:tav tm="0">
                                          <p:val>
                                            <p:strVal val="#ppt_x"/>
                                          </p:val>
                                        </p:tav>
                                        <p:tav tm="100000">
                                          <p:val>
                                            <p:strVal val="#ppt_x"/>
                                          </p:val>
                                        </p:tav>
                                      </p:tavLst>
                                    </p:anim>
                                    <p:anim calcmode="lin" valueType="num">
                                      <p:cBhvr>
                                        <p:cTn id="55" dur="500" fill="hold"/>
                                        <p:tgtEl>
                                          <p:spTgt spid="6160"/>
                                        </p:tgtEl>
                                        <p:attrNameLst>
                                          <p:attrName>ppt_y</p:attrName>
                                        </p:attrNameLst>
                                      </p:cBhvr>
                                      <p:tavLst>
                                        <p:tav tm="0">
                                          <p:val>
                                            <p:strVal val="#ppt_h+1"/>
                                          </p:val>
                                        </p:tav>
                                        <p:tav tm="100000">
                                          <p:val>
                                            <p:strVal val="#ppt_y"/>
                                          </p:val>
                                        </p:tav>
                                      </p:tavLst>
                                    </p:anim>
                                    <p:animEffect transition="in" filter="fade">
                                      <p:cBhvr>
                                        <p:cTn id="56"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254C8B-D728-435D-8E44-C2364164BE5B}"/>
              </a:ext>
            </a:extLst>
          </p:cNvPr>
          <p:cNvSpPr>
            <a:spLocks noGrp="1"/>
          </p:cNvSpPr>
          <p:nvPr>
            <p:ph type="title"/>
          </p:nvPr>
        </p:nvSpPr>
        <p:spPr>
          <a:xfrm>
            <a:off x="142844" y="0"/>
            <a:ext cx="9001156" cy="97324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MARSEILLE</a:t>
            </a:r>
            <a:endPar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Ograda vsebine 2">
            <a:extLst>
              <a:ext uri="{FF2B5EF4-FFF2-40B4-BE49-F238E27FC236}">
                <a16:creationId xmlns:a16="http://schemas.microsoft.com/office/drawing/2014/main" id="{AA58C3B2-7CC6-485D-90B7-07A3A75D6667}"/>
              </a:ext>
            </a:extLst>
          </p:cNvPr>
          <p:cNvSpPr>
            <a:spLocks noGrp="1"/>
          </p:cNvSpPr>
          <p:nvPr>
            <p:ph sz="quarter" idx="1"/>
          </p:nvPr>
        </p:nvSpPr>
        <p:spPr>
          <a:xfrm>
            <a:off x="301625" y="1527175"/>
            <a:ext cx="8504238" cy="4572000"/>
          </a:xfrm>
        </p:spPr>
        <p:txBody>
          <a:bodyPr/>
          <a:lstStyle/>
          <a:p>
            <a:r>
              <a:rPr lang="sl-SI" altLang="sl-SI" sz="2800">
                <a:solidFill>
                  <a:schemeClr val="accent1"/>
                </a:solidFill>
              </a:rPr>
              <a:t>Marseille - (840.000)</a:t>
            </a:r>
          </a:p>
          <a:p>
            <a:pPr>
              <a:buFont typeface="Wingdings 2" panose="05020102010507070707" pitchFamily="18" charset="2"/>
              <a:buNone/>
            </a:pPr>
            <a:r>
              <a:rPr lang="sl-SI" altLang="sl-SI" sz="2800">
                <a:solidFill>
                  <a:schemeClr val="accent1"/>
                </a:solidFill>
              </a:rPr>
              <a:t>  Kraj se nahaja v Provansi ob Sredozemskem morju. </a:t>
            </a:r>
          </a:p>
          <a:p>
            <a:pPr>
              <a:buFont typeface="Wingdings 2" panose="05020102010507070707" pitchFamily="18" charset="2"/>
              <a:buNone/>
            </a:pPr>
            <a:endParaRPr lang="sl-SI" altLang="sl-SI" sz="2800"/>
          </a:p>
        </p:txBody>
      </p:sp>
      <p:pic>
        <p:nvPicPr>
          <p:cNvPr id="63492" name="Picture 4" descr="http://upload.wikimedia.org/wikipedia/commons/thumb/e/e2/Marseille_Panorama_NDDLG_NorthWest_JD_12082007.jpg/800px-Marseille_Panorama_NDDLG_NorthWest_JD_12082007.jpg">
            <a:hlinkClick r:id="rId2"/>
            <a:extLst>
              <a:ext uri="{FF2B5EF4-FFF2-40B4-BE49-F238E27FC236}">
                <a16:creationId xmlns:a16="http://schemas.microsoft.com/office/drawing/2014/main" id="{EA7E7D13-BBC8-4AEE-B3E4-42D576A46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071813"/>
            <a:ext cx="48577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http://upload.wikimedia.org/wikipedia/commons/9/9c/Marseille_map.png">
            <a:extLst>
              <a:ext uri="{FF2B5EF4-FFF2-40B4-BE49-F238E27FC236}">
                <a16:creationId xmlns:a16="http://schemas.microsoft.com/office/drawing/2014/main" id="{85E5CEC4-5CDC-46CB-BDBF-C9D72AE1E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3143250"/>
            <a:ext cx="3071812"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0" end="0"/>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63492"/>
                                        </p:tgtEl>
                                        <p:attrNameLst>
                                          <p:attrName>style.visibility</p:attrName>
                                        </p:attrNameLst>
                                      </p:cBhvr>
                                      <p:to>
                                        <p:strVal val="visible"/>
                                      </p:to>
                                    </p:set>
                                    <p:anim calcmode="lin" valueType="num">
                                      <p:cBhvr>
                                        <p:cTn id="31" dur="500" fill="hold"/>
                                        <p:tgtEl>
                                          <p:spTgt spid="63492"/>
                                        </p:tgtEl>
                                        <p:attrNameLst>
                                          <p:attrName>ppt_w</p:attrName>
                                        </p:attrNameLst>
                                      </p:cBhvr>
                                      <p:tavLst>
                                        <p:tav tm="0">
                                          <p:val>
                                            <p:strVal val="#ppt_w*2.5"/>
                                          </p:val>
                                        </p:tav>
                                        <p:tav tm="100000">
                                          <p:val>
                                            <p:strVal val="#ppt_w"/>
                                          </p:val>
                                        </p:tav>
                                      </p:tavLst>
                                    </p:anim>
                                    <p:anim calcmode="lin" valueType="num">
                                      <p:cBhvr>
                                        <p:cTn id="32" dur="500" fill="hold"/>
                                        <p:tgtEl>
                                          <p:spTgt spid="63492"/>
                                        </p:tgtEl>
                                        <p:attrNameLst>
                                          <p:attrName>ppt_h</p:attrName>
                                        </p:attrNameLst>
                                      </p:cBhvr>
                                      <p:tavLst>
                                        <p:tav tm="0">
                                          <p:val>
                                            <p:strVal val="#ppt_h*0.01"/>
                                          </p:val>
                                        </p:tav>
                                        <p:tav tm="100000">
                                          <p:val>
                                            <p:strVal val="#ppt_h"/>
                                          </p:val>
                                        </p:tav>
                                      </p:tavLst>
                                    </p:anim>
                                    <p:anim calcmode="lin" valueType="num">
                                      <p:cBhvr>
                                        <p:cTn id="33" dur="500" fill="hold"/>
                                        <p:tgtEl>
                                          <p:spTgt spid="63492"/>
                                        </p:tgtEl>
                                        <p:attrNameLst>
                                          <p:attrName>ppt_x</p:attrName>
                                        </p:attrNameLst>
                                      </p:cBhvr>
                                      <p:tavLst>
                                        <p:tav tm="0">
                                          <p:val>
                                            <p:strVal val="#ppt_x"/>
                                          </p:val>
                                        </p:tav>
                                        <p:tav tm="100000">
                                          <p:val>
                                            <p:strVal val="#ppt_x"/>
                                          </p:val>
                                        </p:tav>
                                      </p:tavLst>
                                    </p:anim>
                                    <p:anim calcmode="lin" valueType="num">
                                      <p:cBhvr>
                                        <p:cTn id="34" dur="500" fill="hold"/>
                                        <p:tgtEl>
                                          <p:spTgt spid="63492"/>
                                        </p:tgtEl>
                                        <p:attrNameLst>
                                          <p:attrName>ppt_y</p:attrName>
                                        </p:attrNameLst>
                                      </p:cBhvr>
                                      <p:tavLst>
                                        <p:tav tm="0">
                                          <p:val>
                                            <p:strVal val="#ppt_h+1"/>
                                          </p:val>
                                        </p:tav>
                                        <p:tav tm="100000">
                                          <p:val>
                                            <p:strVal val="#ppt_y"/>
                                          </p:val>
                                        </p:tav>
                                      </p:tavLst>
                                    </p:anim>
                                    <p:animEffect transition="in" filter="fade">
                                      <p:cBhvr>
                                        <p:cTn id="35" dur="500"/>
                                        <p:tgtEl>
                                          <p:spTgt spid="6349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2" presetClass="entr" presetSubtype="0" fill="hold" nodeType="clickEffect">
                                  <p:stCondLst>
                                    <p:cond delay="0"/>
                                  </p:stCondLst>
                                  <p:childTnLst>
                                    <p:set>
                                      <p:cBhvr>
                                        <p:cTn id="39" dur="1" fill="hold">
                                          <p:stCondLst>
                                            <p:cond delay="0"/>
                                          </p:stCondLst>
                                        </p:cTn>
                                        <p:tgtEl>
                                          <p:spTgt spid="11266"/>
                                        </p:tgtEl>
                                        <p:attrNameLst>
                                          <p:attrName>style.visibility</p:attrName>
                                        </p:attrNameLst>
                                      </p:cBhvr>
                                      <p:to>
                                        <p:strVal val="visible"/>
                                      </p:to>
                                    </p:set>
                                    <p:animScale>
                                      <p:cBhvr>
                                        <p:cTn id="40"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1266"/>
                                        </p:tgtEl>
                                        <p:attrNameLst>
                                          <p:attrName>ppt_x</p:attrName>
                                          <p:attrName>ppt_y</p:attrName>
                                        </p:attrNameLst>
                                      </p:cBhvr>
                                    </p:animMotion>
                                    <p:animEffect transition="in" filter="fade">
                                      <p:cBhvr>
                                        <p:cTn id="42"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stno">
  <a:themeElements>
    <a:clrScheme name="Umetnišk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estn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stn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276</Words>
  <Application>Microsoft Office PowerPoint</Application>
  <PresentationFormat>On-screen Show (4:3)</PresentationFormat>
  <Paragraphs>59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Georgia</vt:lpstr>
      <vt:lpstr>Symbol</vt:lpstr>
      <vt:lpstr>Wingdings</vt:lpstr>
      <vt:lpstr>Wingdings 2</vt:lpstr>
      <vt:lpstr>Mestno</vt:lpstr>
      <vt:lpstr>FRANCIJA</vt:lpstr>
      <vt:lpstr>OSNOVNI PODATKI</vt:lpstr>
      <vt:lpstr>ŠE NEKAJ POMENBNIH PODATKOV</vt:lpstr>
      <vt:lpstr>PODNEBJE</vt:lpstr>
      <vt:lpstr>GOSPODARSTVO</vt:lpstr>
      <vt:lpstr>POVRŠJE</vt:lpstr>
      <vt:lpstr>    TLA IN RASTJE                                          </vt:lpstr>
      <vt:lpstr>     REKE</vt:lpstr>
      <vt:lpstr>MARSEILLE</vt:lpstr>
      <vt:lpstr>LYON</vt:lpstr>
      <vt:lpstr> TOULOUSE</vt:lpstr>
      <vt:lpstr>        PARIS</vt:lpstr>
      <vt:lpstr>MONT SANT MICHEL</vt:lpstr>
      <vt:lpstr>ALI IMA KDO KAKŠNO VPRAŠANJE?</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2019-05-31T08:39:41Z</dcterms:created>
  <dcterms:modified xsi:type="dcterms:W3CDTF">2019-05-31T08:39:41Z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