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Override1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732" r:id="rId1"/>
  </p:sldMasterIdLst>
  <p:sldIdLst>
    <p:sldId id="256" r:id="rId2"/>
    <p:sldId id="257" r:id="rId3"/>
    <p:sldId id="258" r:id="rId4"/>
    <p:sldId id="259" r:id="rId5"/>
    <p:sldId id="260" r:id="rId6"/>
    <p:sldId id="263" r:id="rId7"/>
    <p:sldId id="264" r:id="rId8"/>
    <p:sldId id="261" r:id="rId9"/>
  </p:sldIdLst>
  <p:sldSz cx="12192000" cy="6858000"/>
  <p:notesSz cx="6858000" cy="9144000"/>
  <p:defaultTextStyle>
    <a:defPPr>
      <a:defRPr lang="sl-SI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entury Schoolbook" panose="02040604050505020304" pitchFamily="18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53537"/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81" autoAdjust="0"/>
    <p:restoredTop sz="94660"/>
  </p:normalViewPr>
  <p:slideViewPr>
    <p:cSldViewPr snapToGrid="0">
      <p:cViewPr varScale="1">
        <p:scale>
          <a:sx n="149" d="100"/>
          <a:sy n="149" d="100"/>
        </p:scale>
        <p:origin x="144" y="37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diapozitiv">
    <p:bg>
      <p:bgPr>
        <a:solidFill>
          <a:srgbClr val="35353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7EB360F5-4B11-4BD3-9F0A-CFF0F3B89F52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 algn="l">
              <a:lnSpc>
                <a:spcPct val="85000"/>
              </a:lnSpc>
              <a:defRPr sz="7200" baseline="0">
                <a:solidFill>
                  <a:schemeClr val="tx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61872" y="4800600"/>
            <a:ext cx="9418320" cy="1691640"/>
          </a:xfrm>
        </p:spPr>
        <p:txBody>
          <a:bodyPr/>
          <a:lstStyle>
            <a:lvl1pPr marL="0" indent="0" algn="l">
              <a:buNone/>
              <a:defRPr sz="2200" baseline="0">
                <a:solidFill>
                  <a:schemeClr val="tx1">
                    <a:lumMod val="75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sl-SI"/>
              <a:t>Uredite slog podnaslova matrice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60BFA16-0018-430B-9A91-346EF4EF74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mtClean="0">
                <a:solidFill>
                  <a:schemeClr val="tx1">
                    <a:lumMod val="50000"/>
                  </a:schemeClr>
                </a:solidFill>
              </a:defRPr>
            </a:lvl1pPr>
          </a:lstStyle>
          <a:p>
            <a:pPr>
              <a:defRPr/>
            </a:pPr>
            <a:fld id="{0B79C2EC-116B-4F49-A959-9CB549D68BA7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E1A85D03-0A5A-41EB-B0B4-374EE5B4897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>
                    <a:lumMod val="65000"/>
                  </a:schemeClr>
                </a:solidFill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00D66F79-E572-4564-A80D-53136D1BE9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A6A6A6"/>
                </a:solidFill>
              </a:defRPr>
            </a:lvl1pPr>
          </a:lstStyle>
          <a:p>
            <a:fld id="{4C15DEB5-DBB1-4072-8DC6-2D29A8CC80D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90581728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n navpično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43180E-359F-4D33-8A06-CF619CE868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4D0531-2B0C-4BD8-9CDB-A60CFC54102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5B5A1C3-DF0A-4C99-909F-9C6ADBAD4A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04F0D4B-3E78-40AB-A212-76EF46B18C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8EE10-7097-4067-9C56-7A46F14DD5E2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08717017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Navpični naslov in besedi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48700" y="381000"/>
            <a:ext cx="2476500" cy="5897562"/>
          </a:xfrm>
        </p:spPr>
        <p:txBody>
          <a:bodyPr vert="eaVert"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81000"/>
            <a:ext cx="7734300" cy="5897562"/>
          </a:xfrm>
        </p:spPr>
        <p:txBody>
          <a:bodyPr vert="eaVert"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A55E6A5-A6FA-403F-A0B6-6EF1A0BBDE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9A10C9A-0B36-4B48-9A40-E592B92F554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F7B289E-608C-4462-8CF8-3DB0B18212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329DC2F-E021-49AE-934B-B380379F48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C1A5ED0-C35E-46EF-92EE-611450EB2E34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4021880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20EFE98-0652-453E-9DDC-5C582E1DFA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2BF17A4-6F4A-46E8-BB41-13871DF3AE04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EEDE986-4B7E-499D-873C-10184EAB5A9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7B6E9F8-205A-40E5-9F43-AF82179AED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B3D9233-DE85-4272-BD3C-0EF3913C834F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873399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Glava odse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id="{8B3BD8BB-D12B-45FA-BCB7-CE80A987F93E}"/>
              </a:ext>
            </a:extLst>
          </p:cNvPr>
          <p:cNvSpPr/>
          <p:nvPr/>
        </p:nvSpPr>
        <p:spPr>
          <a:xfrm>
            <a:off x="0" y="0"/>
            <a:ext cx="457200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61872" y="758952"/>
            <a:ext cx="9418320" cy="4041648"/>
          </a:xfrm>
        </p:spPr>
        <p:txBody>
          <a:bodyPr/>
          <a:lstStyle>
            <a:lvl1pPr>
              <a:lnSpc>
                <a:spcPct val="85000"/>
              </a:lnSpc>
              <a:defRPr sz="7200" b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4800600"/>
            <a:ext cx="9418320" cy="1691640"/>
          </a:xfrm>
        </p:spPr>
        <p:txBody>
          <a:bodyPr anchor="t"/>
          <a:lstStyle>
            <a:lvl1pPr marL="0" indent="0">
              <a:buNone/>
              <a:defRPr sz="2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39CFE1D-8096-4DF5-A5B7-44C13B74EC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9E383C-90C8-444B-9632-C514BF8E9771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0BEECF8-FD42-462D-8CC8-868240320A6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9F088939-2BA3-4275-AF29-F6D6E10B8F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17AC89-C496-4CBD-A2DA-601FFC036129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134773529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e vsebin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61872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26480" y="1828800"/>
            <a:ext cx="4480560" cy="4351337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759627C1-1EBA-4934-AD31-280E41EC897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A32083-758D-4898-A20E-2FDCB8177F1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A697949-4CB8-47C9-A09A-9EF71116BDC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C4EB0435-00F6-4A4A-BDC7-5B5C077999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E197204-03C8-401D-87E6-C0CCF16C4213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0480325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rimerja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61872" y="1713655"/>
            <a:ext cx="4480560" cy="731520"/>
          </a:xfrm>
        </p:spPr>
        <p:txBody>
          <a:bodyPr anchor="b"/>
          <a:lstStyle>
            <a:lvl1pPr marL="0" indent="0">
              <a:spcBef>
                <a:spcPts val="0"/>
              </a:spcBef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61872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26480" y="1713655"/>
            <a:ext cx="4480560" cy="731520"/>
          </a:xfrm>
        </p:spPr>
        <p:txBody>
          <a:bodyPr anchor="b"/>
          <a:lstStyle>
            <a:lvl1pPr marL="0" indent="0">
              <a:lnSpc>
                <a:spcPct val="95000"/>
              </a:lnSpc>
              <a:spcBef>
                <a:spcPts val="0"/>
              </a:spcBef>
              <a:buNone/>
              <a:defRPr lang="en-US" sz="2000" b="0" kern="1200" dirty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26480" y="2507550"/>
            <a:ext cx="4480560" cy="366465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2939E2EC-B44D-4C70-A4FE-27DF05A05A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7B15E5E-803F-4449-B703-F89B568433BF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48320B8C-89B3-4860-B3BA-7DB1422808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43A605C-68B1-4283-9D24-D5B57A4363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E6EC6C4-054C-402D-91DD-F099AB44F98C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3195305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7AC05E95-19C6-40A4-9BB6-68C821098C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00BA53-E4B7-4E2C-8588-BF5533A0B2B2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931D8413-71CB-45B8-847A-1BBAEA7EE9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AE81D6A8-BDC1-41E2-8D1E-442C5FDD72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62FD43F-84CE-4C32-BAE8-E1BCF499030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229816305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95387DAF-A054-4D56-8BAD-85296DC22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77219A-6B7C-4EB4-AB67-81B9FDAD0048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16EDDFC9-44A5-4829-BA1D-C6A418B4B9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7057AA43-F673-4099-AB7B-2D94D90130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4B11E88-0B23-49AD-8E45-A88A2405EA85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69274762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Naslov in vsebi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1248" y="457200"/>
            <a:ext cx="3200400" cy="1600197"/>
          </a:xfrm>
        </p:spPr>
        <p:txBody>
          <a:bodyPr/>
          <a:lstStyle>
            <a:lvl1pPr>
              <a:defRPr sz="3200" b="0" baseline="0"/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267" y="685800"/>
            <a:ext cx="6079066" cy="548640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41248" y="2099734"/>
            <a:ext cx="3200400" cy="3810001"/>
          </a:xfrm>
        </p:spPr>
        <p:txBody>
          <a:bodyPr/>
          <a:lstStyle>
            <a:lvl1pPr marL="0" indent="0">
              <a:lnSpc>
                <a:spcPct val="114000"/>
              </a:lnSpc>
              <a:spcBef>
                <a:spcPts val="800"/>
              </a:spcBef>
              <a:buNone/>
              <a:defRPr sz="13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A5E00D96-D717-424A-A18A-B3ECB8A50BD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41A2213-D083-4373-BF5D-77ADBB48E2A0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16BDE9FB-57D9-4D35-8DAA-613F46AC55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2F80D4F-91A6-47CC-B911-3D2A9AA33C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266C15F-BA3F-46EF-8DFE-6D00A1FBD961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320412574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Naslov in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B13420-5344-418E-AB5F-1E4DAC2A5BCF}"/>
              </a:ext>
            </a:extLst>
          </p:cNvPr>
          <p:cNvSpPr/>
          <p:nvPr/>
        </p:nvSpPr>
        <p:spPr>
          <a:xfrm>
            <a:off x="0" y="5105400"/>
            <a:ext cx="11293475" cy="17526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14400" y="5257800"/>
            <a:ext cx="9982200" cy="914400"/>
          </a:xfrm>
        </p:spPr>
        <p:txBody>
          <a:bodyPr/>
          <a:lstStyle>
            <a:lvl1pPr>
              <a:defRPr sz="2800" b="0">
                <a:solidFill>
                  <a:schemeClr val="bg1"/>
                </a:solidFill>
              </a:defRPr>
            </a:lvl1pPr>
          </a:lstStyle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0"/>
            <a:ext cx="11292840" cy="5128923"/>
          </a:xfrm>
          <a:blipFill>
            <a:blip r:embed="rId2"/>
            <a:stretch>
              <a:fillRect/>
            </a:stretch>
          </a:blipFill>
        </p:spPr>
        <p:txBody>
          <a:bodyPr anchor="t"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sl-SI" noProof="0"/>
              <a:t>Kliknite ikono, če želite dodati sliko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6108589"/>
            <a:ext cx="9982200" cy="597011"/>
          </a:xfrm>
        </p:spPr>
        <p:txBody>
          <a:bodyPr/>
          <a:lstStyle>
            <a:lvl1pPr marL="0" indent="0">
              <a:lnSpc>
                <a:spcPct val="100000"/>
              </a:lnSpc>
              <a:spcBef>
                <a:spcPts val="800"/>
              </a:spcBef>
              <a:buNone/>
              <a:defRPr sz="1300">
                <a:solidFill>
                  <a:schemeClr val="bg1">
                    <a:lumMod val="8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sl-SI"/>
              <a:t>Uredite sloge besedila matrice</a:t>
            </a:r>
          </a:p>
        </p:txBody>
      </p:sp>
      <p:sp>
        <p:nvSpPr>
          <p:cNvPr id="6" name="Date Placeholder 4">
            <a:extLst>
              <a:ext uri="{FF2B5EF4-FFF2-40B4-BE49-F238E27FC236}">
                <a16:creationId xmlns:a16="http://schemas.microsoft.com/office/drawing/2014/main" id="{C393F909-5E08-4494-A9F2-58AA2532AC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E999CF-F726-4B57-89BD-C6B7AA91CDD5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7" name="Footer Placeholder 5">
            <a:extLst>
              <a:ext uri="{FF2B5EF4-FFF2-40B4-BE49-F238E27FC236}">
                <a16:creationId xmlns:a16="http://schemas.microsoft.com/office/drawing/2014/main" id="{A14D07DB-07D8-4A61-9DA2-CB5D562EC2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8" name="Slide Number Placeholder 6">
            <a:extLst>
              <a:ext uri="{FF2B5EF4-FFF2-40B4-BE49-F238E27FC236}">
                <a16:creationId xmlns:a16="http://schemas.microsoft.com/office/drawing/2014/main" id="{9535D5E6-882A-465E-9942-DCA7DAD3AD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1BB2D-E037-4E06-AD76-B8C42ECE95AE}" type="slidenum">
              <a:rPr lang="sl-SI" altLang="sl-SI"/>
              <a:pPr/>
              <a:t>‹#›</a:t>
            </a:fld>
            <a:endParaRPr lang="sl-SI" altLang="sl-SI"/>
          </a:p>
        </p:txBody>
      </p:sp>
    </p:spTree>
    <p:extLst>
      <p:ext uri="{BB962C8B-B14F-4D97-AF65-F5344CB8AC3E}">
        <p14:creationId xmlns:p14="http://schemas.microsoft.com/office/powerpoint/2010/main" val="4958373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EFB6B27A-6C4E-4528-9352-F16DD2C8F4F0}"/>
              </a:ext>
            </a:extLst>
          </p:cNvPr>
          <p:cNvSpPr/>
          <p:nvPr/>
        </p:nvSpPr>
        <p:spPr>
          <a:xfrm>
            <a:off x="11293475" y="0"/>
            <a:ext cx="914400" cy="6858000"/>
          </a:xfrm>
          <a:prstGeom prst="rect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50C1B32-BA1F-48A8-B683-A090C92DC7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063" y="365125"/>
            <a:ext cx="9691687" cy="132556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sl-SI"/>
              <a:t>Uredite slog naslova matrice</a:t>
            </a:r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4FA6FD0-CEAD-4516-BB8E-AF9A91654E4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262063" y="1828800"/>
            <a:ext cx="85947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sl-SI"/>
              <a:t>Uredite sloge besedila matrice</a:t>
            </a:r>
          </a:p>
          <a:p>
            <a:pPr lvl="1"/>
            <a:r>
              <a:rPr lang="sl-SI"/>
              <a:t>Druga raven</a:t>
            </a:r>
          </a:p>
          <a:p>
            <a:pPr lvl="2"/>
            <a:r>
              <a:rPr lang="sl-SI"/>
              <a:t>Tretja raven</a:t>
            </a:r>
          </a:p>
          <a:p>
            <a:pPr lvl="3"/>
            <a:r>
              <a:rPr lang="sl-SI"/>
              <a:t>Četrta raven</a:t>
            </a:r>
          </a:p>
          <a:p>
            <a:pPr lvl="4"/>
            <a:r>
              <a:rPr lang="sl-SI"/>
              <a:t>Peta raven</a:t>
            </a:r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9C4CE5C-DC81-4C92-B450-198A19FE455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 rot="16200000">
            <a:off x="10798176" y="998537"/>
            <a:ext cx="1905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050" b="0" smtClean="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92BCE0A4-E3E0-403B-9FE5-8B9C72AD3E76}" type="datetimeFigureOut">
              <a:rPr lang="sl-SI"/>
              <a:pPr>
                <a:defRPr/>
              </a:pPr>
              <a:t>31. 05. 2019</a:t>
            </a:fld>
            <a:endParaRPr lang="sl-S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8E32957-1D0E-47FC-827F-BB056F52303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 rot="16200000">
            <a:off x="9959976" y="4046537"/>
            <a:ext cx="3581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50">
                <a:solidFill>
                  <a:schemeClr val="tx2">
                    <a:lumMod val="20000"/>
                    <a:lumOff val="80000"/>
                  </a:schemeClr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sl-S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133539-B6D5-4BC8-8EC8-01C0CD4AFD8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293475" y="6172200"/>
            <a:ext cx="914400" cy="593725"/>
          </a:xfrm>
          <a:prstGeom prst="rect">
            <a:avLst/>
          </a:prstGeom>
        </p:spPr>
        <p:txBody>
          <a:bodyPr vert="horz" wrap="square" lIns="45720" tIns="45720" rIns="45720" bIns="45720" numCol="1" anchor="ctr" anchorCtr="0" compatLnSpc="1">
            <a:prstTxWarp prst="textNoShape">
              <a:avLst/>
            </a:prstTxWarp>
            <a:normAutofit/>
          </a:bodyPr>
          <a:lstStyle>
            <a:lvl1pPr algn="ctr">
              <a:defRPr sz="3600">
                <a:solidFill>
                  <a:srgbClr val="8E8E94"/>
                </a:solidFill>
              </a:defRPr>
            </a:lvl1pPr>
          </a:lstStyle>
          <a:p>
            <a:fld id="{42F6D53A-9E87-4059-BA72-915CFB39F4DA}" type="slidenum">
              <a:rPr lang="sl-SI" altLang="sl-SI"/>
              <a:pPr/>
              <a:t>‹#›</a:t>
            </a:fld>
            <a:endParaRPr lang="sl-SI" altLang="sl-SI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55" r:id="rId1"/>
    <p:sldLayoutId id="2147483747" r:id="rId2"/>
    <p:sldLayoutId id="2147483756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7" r:id="rId9"/>
    <p:sldLayoutId id="2147483753" r:id="rId10"/>
    <p:sldLayoutId id="2147483754" r:id="rId11"/>
  </p:sldLayoutIdLst>
  <p:txStyles>
    <p:titleStyle>
      <a:lvl1pPr algn="l" rtl="0" fontAlgn="base">
        <a:lnSpc>
          <a:spcPct val="90000"/>
        </a:lnSpc>
        <a:spcBef>
          <a:spcPct val="0"/>
        </a:spcBef>
        <a:spcAft>
          <a:spcPct val="0"/>
        </a:spcAft>
        <a:defRPr sz="4400" kern="1200" spc="-50">
          <a:solidFill>
            <a:schemeClr val="tx1"/>
          </a:solidFill>
          <a:latin typeface="+mj-lt"/>
          <a:ea typeface="+mj-ea"/>
          <a:cs typeface="+mj-cs"/>
        </a:defRPr>
      </a:lvl1pPr>
      <a:lvl2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2pPr>
      <a:lvl3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3pPr>
      <a:lvl4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4pPr>
      <a:lvl5pPr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5pPr>
      <a:lvl6pPr marL="4572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6pPr>
      <a:lvl7pPr marL="9144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7pPr>
      <a:lvl8pPr marL="13716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8pPr>
      <a:lvl9pPr marL="1828800" algn="l" rtl="0" fontAlgn="base">
        <a:lnSpc>
          <a:spcPct val="90000"/>
        </a:lnSpc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entury Schoolbook" panose="02040604050505020304" pitchFamily="18" charset="0"/>
        </a:defRPr>
      </a:lvl9pPr>
    </p:titleStyle>
    <p:bodyStyle>
      <a:lvl1pPr marL="182563" indent="-182563" algn="l" rtl="0" fontAlgn="base">
        <a:lnSpc>
          <a:spcPct val="95000"/>
        </a:lnSpc>
        <a:spcBef>
          <a:spcPts val="1400"/>
        </a:spcBef>
        <a:spcAft>
          <a:spcPts val="2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kern="1200" spc="1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600" kern="1200">
          <a:solidFill>
            <a:srgbClr val="262626"/>
          </a:solidFill>
          <a:latin typeface="+mn-lt"/>
          <a:ea typeface="+mn-ea"/>
          <a:cs typeface="+mn-cs"/>
        </a:defRPr>
      </a:lvl2pPr>
      <a:lvl3pPr marL="730250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3pPr>
      <a:lvl4pPr marL="1004888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4pPr>
      <a:lvl5pPr marL="1279525" indent="-182563" algn="l" rtl="0" fontAlgn="base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anose="05020102010507070707" pitchFamily="18" charset="2"/>
        <a:buChar char=""/>
        <a:defRPr sz="1400" kern="1200">
          <a:solidFill>
            <a:srgbClr val="262626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90000"/>
        </a:lnSpc>
        <a:spcBef>
          <a:spcPts val="300"/>
        </a:spcBef>
        <a:spcAft>
          <a:spcPts val="30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e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dijaski.net/gradivo/bio_ref_onesnazevanje_zraka_04__predstavitev?r=1" TargetMode="External"/><Relationship Id="rId2" Type="http://schemas.openxmlformats.org/officeDocument/2006/relationships/hyperlink" Target="http://www.dijaski.net/gradivo/bio_ref_onesnazevanje_voda_08__predstavitev?r=1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008F4C7E-F486-4BED-A2C8-9659B8BF295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339725" y="0"/>
            <a:ext cx="11261725" cy="1189038"/>
          </a:xfrm>
        </p:spPr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>
                <a:solidFill>
                  <a:srgbClr val="CC3300"/>
                </a:solidFill>
              </a:rPr>
              <a:t>GLOBALNI PROBLEMI</a:t>
            </a:r>
          </a:p>
        </p:txBody>
      </p:sp>
      <p:sp>
        <p:nvSpPr>
          <p:cNvPr id="3" name="Podnaslov 2">
            <a:extLst>
              <a:ext uri="{FF2B5EF4-FFF2-40B4-BE49-F238E27FC236}">
                <a16:creationId xmlns:a16="http://schemas.microsoft.com/office/drawing/2014/main" id="{B733332D-2D14-4070-A4F8-87BCB7D20D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29588" y="1212850"/>
            <a:ext cx="9418637" cy="1692275"/>
          </a:xfrm>
        </p:spPr>
        <p:txBody>
          <a:bodyPr/>
          <a:lstStyle/>
          <a:p>
            <a:pPr fontAlgn="auto">
              <a:defRPr/>
            </a:pPr>
            <a:r>
              <a:rPr lang="sl-SI">
                <a:solidFill>
                  <a:schemeClr val="tx1"/>
                </a:solidFill>
              </a:rPr>
              <a:t> </a:t>
            </a:r>
            <a:endParaRPr lang="sl-SI" dirty="0">
              <a:solidFill>
                <a:schemeClr val="tx1"/>
              </a:solidFill>
            </a:endParaRPr>
          </a:p>
        </p:txBody>
      </p:sp>
      <p:pic>
        <p:nvPicPr>
          <p:cNvPr id="5124" name="Slika 11">
            <a:extLst>
              <a:ext uri="{FF2B5EF4-FFF2-40B4-BE49-F238E27FC236}">
                <a16:creationId xmlns:a16="http://schemas.microsoft.com/office/drawing/2014/main" id="{68D85F99-E673-4D5E-B9DC-1FC3BC4AB29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788" y="2068513"/>
            <a:ext cx="9274175" cy="478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5" name="Slika 12">
            <a:extLst>
              <a:ext uri="{FF2B5EF4-FFF2-40B4-BE49-F238E27FC236}">
                <a16:creationId xmlns:a16="http://schemas.microsoft.com/office/drawing/2014/main" id="{F77E8D0B-0242-4D64-AF88-270578EAFAF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86750" y="4533900"/>
            <a:ext cx="3905250" cy="2324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Slika 13">
            <a:extLst>
              <a:ext uri="{FF2B5EF4-FFF2-40B4-BE49-F238E27FC236}">
                <a16:creationId xmlns:a16="http://schemas.microsoft.com/office/drawing/2014/main" id="{748D5F9D-D8C8-4B0D-A6D7-D1C44B3D20F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626475" y="3073400"/>
            <a:ext cx="3565525" cy="193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49EB0FB-7610-4283-BA0B-A04592024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Prenaseljenost: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EAD3950C-3B23-45C1-BE44-FAEB0BF1CA3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28800"/>
            <a:ext cx="4070350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sl-SI" dirty="0"/>
              <a:t>V zadnjih 100 </a:t>
            </a:r>
            <a:r>
              <a:rPr lang="sl-SI" dirty="0" err="1"/>
              <a:t>letijh</a:t>
            </a:r>
            <a:r>
              <a:rPr lang="sl-SI" dirty="0"/>
              <a:t> prebivalstvo narastlo iz 1,6 na približno 7,5 </a:t>
            </a:r>
            <a:r>
              <a:rPr lang="sl-SI" dirty="0" err="1"/>
              <a:t>miljard</a:t>
            </a:r>
            <a:r>
              <a:rPr lang="sl-SI" dirty="0"/>
              <a:t> </a:t>
            </a:r>
          </a:p>
          <a:p>
            <a:pPr marL="182880" indent="-182880" fontAlgn="auto">
              <a:defRPr/>
            </a:pPr>
            <a:r>
              <a:rPr lang="sl-SI" dirty="0"/>
              <a:t>7-8 </a:t>
            </a:r>
            <a:r>
              <a:rPr lang="sl-SI" dirty="0" err="1"/>
              <a:t>miljard</a:t>
            </a:r>
            <a:r>
              <a:rPr lang="sl-SI" dirty="0"/>
              <a:t> ljudi na svetu</a:t>
            </a:r>
          </a:p>
          <a:p>
            <a:pPr marL="182880" indent="-182880" fontAlgn="auto">
              <a:defRPr/>
            </a:pPr>
            <a:r>
              <a:rPr lang="sl-SI" dirty="0"/>
              <a:t>Leta 2050 bo približno 10-11 bilijonov </a:t>
            </a:r>
          </a:p>
        </p:txBody>
      </p:sp>
      <p:pic>
        <p:nvPicPr>
          <p:cNvPr id="6148" name="Slika 3">
            <a:extLst>
              <a:ext uri="{FF2B5EF4-FFF2-40B4-BE49-F238E27FC236}">
                <a16:creationId xmlns:a16="http://schemas.microsoft.com/office/drawing/2014/main" id="{604F4D29-75EA-4982-90FC-B0C6A39F03C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2413" y="1690688"/>
            <a:ext cx="6859587" cy="407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8D1F5B5-5C34-4EF9-B2F4-535F3A1CDC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Onesnaževanje</a:t>
            </a:r>
          </a:p>
        </p:txBody>
      </p:sp>
      <p:sp>
        <p:nvSpPr>
          <p:cNvPr id="6" name="Označba mesta vsebine 5">
            <a:extLst>
              <a:ext uri="{FF2B5EF4-FFF2-40B4-BE49-F238E27FC236}">
                <a16:creationId xmlns:a16="http://schemas.microsoft.com/office/drawing/2014/main" id="{7CA26D54-02E2-497C-B3F9-83F65FCD6640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3524250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sl-SI" sz="4000" dirty="0"/>
              <a:t>Zraka </a:t>
            </a:r>
          </a:p>
          <a:p>
            <a:pPr marL="182880" indent="-182880" fontAlgn="auto">
              <a:defRPr/>
            </a:pPr>
            <a:r>
              <a:rPr lang="sl-SI" dirty="0"/>
              <a:t>Tovarne, avtomobili, letala, avtobusi, nekateri vlaki, požari, vulkanski izbruhi ….. </a:t>
            </a:r>
          </a:p>
        </p:txBody>
      </p:sp>
      <p:sp>
        <p:nvSpPr>
          <p:cNvPr id="7" name="Označba mesta vsebine 6">
            <a:extLst>
              <a:ext uri="{FF2B5EF4-FFF2-40B4-BE49-F238E27FC236}">
                <a16:creationId xmlns:a16="http://schemas.microsoft.com/office/drawing/2014/main" id="{C2C10C77-F0EB-45C7-9104-11B605B17E2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7115175" y="1838325"/>
            <a:ext cx="4165600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sl-SI" sz="4000" dirty="0"/>
              <a:t>Vode</a:t>
            </a:r>
          </a:p>
          <a:p>
            <a:pPr marL="182880" indent="-182880" fontAlgn="auto">
              <a:defRPr/>
            </a:pPr>
            <a:r>
              <a:rPr lang="sl-SI" dirty="0"/>
              <a:t>Pesticidi, odpadki, škropiva, greznica…..</a:t>
            </a:r>
          </a:p>
        </p:txBody>
      </p:sp>
      <p:pic>
        <p:nvPicPr>
          <p:cNvPr id="7173" name="Slika 7">
            <a:extLst>
              <a:ext uri="{FF2B5EF4-FFF2-40B4-BE49-F238E27FC236}">
                <a16:creationId xmlns:a16="http://schemas.microsoft.com/office/drawing/2014/main" id="{001074F1-927A-43FA-8BAC-65AB71F0774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724275"/>
            <a:ext cx="4786313" cy="2098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4" name="Slika 8">
            <a:extLst>
              <a:ext uri="{FF2B5EF4-FFF2-40B4-BE49-F238E27FC236}">
                <a16:creationId xmlns:a16="http://schemas.microsoft.com/office/drawing/2014/main" id="{6AEABF26-5205-491E-98AC-07F74F4729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4525" y="3724275"/>
            <a:ext cx="4286250" cy="2981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F46B9C5-EAA5-4C32-8571-2618C849CD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Pomankanje hrane in vode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7A0EFB9F-6F60-48CD-B3AC-57B6AA8CBB4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62063" y="1838325"/>
            <a:ext cx="2797175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sl-SI" dirty="0"/>
              <a:t>Večina v: Afriki, Indiji in v Južni Ameriki </a:t>
            </a:r>
          </a:p>
          <a:p>
            <a:pPr marL="0" indent="0" fontAlgn="auto">
              <a:buFont typeface="Arial" panose="020B0604020202020204" pitchFamily="34" charset="0"/>
              <a:buNone/>
              <a:defRPr/>
            </a:pPr>
            <a:endParaRPr lang="sl-SI" dirty="0"/>
          </a:p>
        </p:txBody>
      </p:sp>
      <p:pic>
        <p:nvPicPr>
          <p:cNvPr id="8196" name="Slika 4">
            <a:extLst>
              <a:ext uri="{FF2B5EF4-FFF2-40B4-BE49-F238E27FC236}">
                <a16:creationId xmlns:a16="http://schemas.microsoft.com/office/drawing/2014/main" id="{3AEE5ABC-59A3-4D46-A9DF-B205986CE38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4350" y="1773238"/>
            <a:ext cx="6859588" cy="3028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7" name="Slika 5">
            <a:extLst>
              <a:ext uri="{FF2B5EF4-FFF2-40B4-BE49-F238E27FC236}">
                <a16:creationId xmlns:a16="http://schemas.microsoft.com/office/drawing/2014/main" id="{122E9F04-5F67-4E09-BC33-35EFFFC58D7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68750"/>
            <a:ext cx="4324350" cy="2884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A6B6BE5-5EBE-4A3E-9258-12CECD9D7E9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Terorizem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472EE73-8958-4AD6-9F3E-92EA70C4F74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262063" y="1828800"/>
            <a:ext cx="4479925" cy="4351338"/>
          </a:xfrm>
        </p:spPr>
        <p:txBody>
          <a:bodyPr/>
          <a:lstStyle/>
          <a:p>
            <a:pPr marL="182880" indent="-182880" fontAlgn="auto">
              <a:defRPr/>
            </a:pPr>
            <a:r>
              <a:rPr lang="sl-SI" dirty="0"/>
              <a:t>O tem bo več povedal Matevž Polak</a:t>
            </a:r>
          </a:p>
        </p:txBody>
      </p:sp>
      <p:pic>
        <p:nvPicPr>
          <p:cNvPr id="9220" name="Slika 5">
            <a:extLst>
              <a:ext uri="{FF2B5EF4-FFF2-40B4-BE49-F238E27FC236}">
                <a16:creationId xmlns:a16="http://schemas.microsoft.com/office/drawing/2014/main" id="{152B0120-CD0A-466C-B24B-5F38F58ABA5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29250" y="1785938"/>
            <a:ext cx="6762750" cy="5072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221" name="Slika 6">
            <a:extLst>
              <a:ext uri="{FF2B5EF4-FFF2-40B4-BE49-F238E27FC236}">
                <a16:creationId xmlns:a16="http://schemas.microsoft.com/office/drawing/2014/main" id="{E9B05ADA-5C9D-4393-8AF7-10DBC506BE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438" y="2500313"/>
            <a:ext cx="4865687" cy="3643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B7894E5-DBF3-47D3-866B-15734B2FB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Brezdomstvo 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F6CCBC0C-619A-4C56-BD19-0CB6263DF07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fontAlgn="auto">
              <a:defRPr/>
            </a:pPr>
            <a:r>
              <a:rPr lang="sl-SI" dirty="0"/>
              <a:t>Čedalje več ljudi brez domov </a:t>
            </a:r>
          </a:p>
          <a:p>
            <a:pPr marL="182880" indent="-182880" fontAlgn="auto">
              <a:defRPr/>
            </a:pPr>
            <a:r>
              <a:rPr lang="sl-SI" dirty="0"/>
              <a:t>Niso nič drugačni od nas samo da jim je država odvzela dom</a:t>
            </a:r>
          </a:p>
        </p:txBody>
      </p:sp>
      <p:pic>
        <p:nvPicPr>
          <p:cNvPr id="10244" name="Slika 3">
            <a:extLst>
              <a:ext uri="{FF2B5EF4-FFF2-40B4-BE49-F238E27FC236}">
                <a16:creationId xmlns:a16="http://schemas.microsoft.com/office/drawing/2014/main" id="{CCA89D1F-84BA-4FBB-91BA-608FEEE019C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7525" y="2971800"/>
            <a:ext cx="4679950" cy="3208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AE9E4CA7-E395-465E-A13D-4B3BBF7F4E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br>
              <a:rPr lang="sl-SI" dirty="0"/>
            </a:br>
            <a:r>
              <a:rPr lang="sl-SI" dirty="0"/>
              <a:t>Korupcija			</a:t>
            </a:r>
          </a:p>
        </p:txBody>
      </p:sp>
      <p:sp>
        <p:nvSpPr>
          <p:cNvPr id="3" name="Označba mesta vsebine 2">
            <a:extLst>
              <a:ext uri="{FF2B5EF4-FFF2-40B4-BE49-F238E27FC236}">
                <a16:creationId xmlns:a16="http://schemas.microsoft.com/office/drawing/2014/main" id="{3A8CF789-F6BA-46C9-B7F7-A79F3EBD7F6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fontAlgn="auto">
              <a:defRPr/>
            </a:pPr>
            <a:r>
              <a:rPr lang="sl-SI" dirty="0"/>
              <a:t>Pomeni zlorabo zaupanega položaja v: </a:t>
            </a:r>
          </a:p>
          <a:p>
            <a:pPr marL="182880" indent="-182880" fontAlgn="auto">
              <a:buFont typeface="Courier New" panose="02070309020205020404" pitchFamily="49" charset="0"/>
              <a:buChar char="o"/>
              <a:defRPr/>
            </a:pPr>
            <a:r>
              <a:rPr lang="sl-SI" dirty="0"/>
              <a:t>izvršilni </a:t>
            </a:r>
          </a:p>
          <a:p>
            <a:pPr marL="182880" indent="-182880" fontAlgn="auto">
              <a:buFont typeface="Courier New" panose="02070309020205020404" pitchFamily="49" charset="0"/>
              <a:buChar char="o"/>
              <a:defRPr/>
            </a:pPr>
            <a:r>
              <a:rPr lang="sl-SI" dirty="0"/>
              <a:t>zakonodajni </a:t>
            </a:r>
          </a:p>
          <a:p>
            <a:pPr marL="182880" indent="-182880" fontAlgn="auto">
              <a:buFont typeface="Courier New" panose="02070309020205020404" pitchFamily="49" charset="0"/>
              <a:buChar char="o"/>
              <a:defRPr/>
            </a:pPr>
            <a:r>
              <a:rPr lang="sl-SI" dirty="0"/>
              <a:t>sodni veji oblasti </a:t>
            </a:r>
          </a:p>
          <a:p>
            <a:pPr marL="182880" indent="-182880" fontAlgn="auto">
              <a:buFont typeface="Courier New" panose="02070309020205020404" pitchFamily="49" charset="0"/>
              <a:buChar char="o"/>
              <a:defRPr/>
            </a:pPr>
            <a:r>
              <a:rPr lang="sl-SI" dirty="0"/>
              <a:t>Ter v političnih in celo neekonomskih organizacijah z namenom pridobiti si materialno ali nematerialno korist, ki ni pravno utemeljena.</a:t>
            </a:r>
          </a:p>
        </p:txBody>
      </p:sp>
      <p:pic>
        <p:nvPicPr>
          <p:cNvPr id="4" name="Slika 3">
            <a:extLst>
              <a:ext uri="{FF2B5EF4-FFF2-40B4-BE49-F238E27FC236}">
                <a16:creationId xmlns:a16="http://schemas.microsoft.com/office/drawing/2014/main" id="{E2D9775D-D5E4-4DDD-9BD4-23B79948609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116645" y="0"/>
            <a:ext cx="4075355" cy="2649288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pic>
        <p:nvPicPr>
          <p:cNvPr id="11269" name="Slika 4">
            <a:extLst>
              <a:ext uri="{FF2B5EF4-FFF2-40B4-BE49-F238E27FC236}">
                <a16:creationId xmlns:a16="http://schemas.microsoft.com/office/drawing/2014/main" id="{D24B64E4-CE71-4082-8A32-8ED1785A19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95850"/>
            <a:ext cx="3810000" cy="196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Naslov 6">
            <a:extLst>
              <a:ext uri="{FF2B5EF4-FFF2-40B4-BE49-F238E27FC236}">
                <a16:creationId xmlns:a16="http://schemas.microsoft.com/office/drawing/2014/main" id="{1327146B-B984-4818-BBE8-BC6B37BA4B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auto">
              <a:spcAft>
                <a:spcPts val="0"/>
              </a:spcAft>
              <a:defRPr/>
            </a:pPr>
            <a:r>
              <a:rPr lang="sl-SI" dirty="0"/>
              <a:t>Viri	</a:t>
            </a:r>
          </a:p>
        </p:txBody>
      </p:sp>
      <p:sp>
        <p:nvSpPr>
          <p:cNvPr id="8" name="Označba mesta vsebine 7">
            <a:extLst>
              <a:ext uri="{FF2B5EF4-FFF2-40B4-BE49-F238E27FC236}">
                <a16:creationId xmlns:a16="http://schemas.microsoft.com/office/drawing/2014/main" id="{EE435128-0832-4059-BCB5-51694492249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indent="-182880" fontAlgn="auto">
              <a:defRPr/>
            </a:pPr>
            <a:r>
              <a:rPr lang="sl-SI" dirty="0">
                <a:hlinkClick r:id="rId2"/>
              </a:rPr>
              <a:t>http://www.dijaski.net/gradivo/bio_ref_onesnazevanje_voda_08__predstavitev?r=1</a:t>
            </a:r>
            <a:r>
              <a:rPr lang="sl-SI" dirty="0"/>
              <a:t> (4.5.2015 20:20)</a:t>
            </a:r>
          </a:p>
          <a:p>
            <a:pPr marL="182880" indent="-182880" fontAlgn="auto">
              <a:defRPr/>
            </a:pPr>
            <a:r>
              <a:rPr lang="sl-SI" dirty="0">
                <a:hlinkClick r:id="rId3"/>
              </a:rPr>
              <a:t>http://www.dijaski.net/gradivo/bio_ref_onesnazevanje_zraka_04__predstavitev?r=1</a:t>
            </a:r>
            <a:r>
              <a:rPr lang="sl-SI" dirty="0"/>
              <a:t> (4.5.2015 20:25)</a:t>
            </a:r>
          </a:p>
          <a:p>
            <a:pPr marL="182880" indent="-182880" fontAlgn="auto">
              <a:defRPr/>
            </a:pPr>
            <a:r>
              <a:rPr lang="sl-SI" dirty="0"/>
              <a:t>Aleksander </a:t>
            </a:r>
            <a:r>
              <a:rPr lang="sl-SI" dirty="0" err="1"/>
              <a:t>Pacini</a:t>
            </a:r>
            <a:r>
              <a:rPr lang="sl-SI" dirty="0"/>
              <a:t>- SOS ZA NAŠO ZEMLO</a:t>
            </a:r>
          </a:p>
          <a:p>
            <a:pPr marL="182880" indent="-182880" fontAlgn="auto">
              <a:defRPr/>
            </a:pPr>
            <a:r>
              <a:rPr lang="sl-SI" dirty="0" err="1"/>
              <a:t>Isaac</a:t>
            </a:r>
            <a:r>
              <a:rPr lang="sl-SI" dirty="0"/>
              <a:t> Asimov- Zakaj odpadki povzročajo probleme?</a:t>
            </a:r>
          </a:p>
          <a:p>
            <a:pPr marL="182880" indent="-182880" fontAlgn="auto">
              <a:defRPr/>
            </a:pPr>
            <a:endParaRPr lang="sl-SI" dirty="0"/>
          </a:p>
          <a:p>
            <a:pPr marL="182880" indent="-182880" fontAlgn="auto">
              <a:defRPr/>
            </a:pPr>
            <a:endParaRPr lang="sl-SI" dirty="0"/>
          </a:p>
          <a:p>
            <a:pPr marL="182880" indent="-182880" fontAlgn="auto">
              <a:defRPr/>
            </a:pPr>
            <a:endParaRPr lang="sl-SI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View">
  <a:themeElements>
    <a:clrScheme name="View">
      <a:dk1>
        <a:srgbClr val="000000"/>
      </a:dk1>
      <a:lt1>
        <a:srgbClr val="FFFFFF"/>
      </a:lt1>
      <a:dk2>
        <a:srgbClr val="46464A"/>
      </a:dk2>
      <a:lt2>
        <a:srgbClr val="D6D3CC"/>
      </a:lt2>
      <a:accent1>
        <a:srgbClr val="6F6F74"/>
      </a:accent1>
      <a:accent2>
        <a:srgbClr val="92A9B9"/>
      </a:accent2>
      <a:accent3>
        <a:srgbClr val="A7B789"/>
      </a:accent3>
      <a:accent4>
        <a:srgbClr val="B9A489"/>
      </a:accent4>
      <a:accent5>
        <a:srgbClr val="8D6374"/>
      </a:accent5>
      <a:accent6>
        <a:srgbClr val="9B7362"/>
      </a:accent6>
      <a:hlink>
        <a:srgbClr val="67AABF"/>
      </a:hlink>
      <a:folHlink>
        <a:srgbClr val="ABAFA5"/>
      </a:folHlink>
    </a:clrScheme>
    <a:fontScheme name="View">
      <a:maj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Schoolbook" panose="020406040505050203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iew">
      <a:fillStyleLst>
        <a:solidFill>
          <a:schemeClr val="phClr"/>
        </a:solidFill>
        <a:solidFill>
          <a:schemeClr val="phClr">
            <a:tint val="60000"/>
            <a:satMod val="120000"/>
          </a:schemeClr>
        </a:solidFill>
        <a:solidFill>
          <a:schemeClr val="phClr">
            <a:shade val="75000"/>
            <a:satMod val="16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3970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95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5240" dir="5400000" algn="tl" rotWithShape="0">
              <a:srgbClr val="000000">
                <a:alpha val="7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9525" prstMaterial="flat">
            <a:bevelT w="0" h="0" prst="coolSlant"/>
            <a:contourClr>
              <a:schemeClr val="phClr">
                <a:shade val="35000"/>
                <a:satMod val="130000"/>
              </a:schemeClr>
            </a:contourClr>
          </a:sp3d>
        </a:effectStyle>
        <a:effectStyle>
          <a:effectLst>
            <a:outerShdw blurRad="76200" dist="25400" dir="5400000" algn="tl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contourW="19050" prstMaterial="flat">
            <a:bevelT w="0" h="0" prst="coolSlant"/>
            <a:contourClr>
              <a:schemeClr val="phClr">
                <a:shade val="25000"/>
                <a:satMod val="14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4000"/>
                <a:shade val="98000"/>
                <a:satMod val="130000"/>
                <a:lumMod val="102000"/>
              </a:schemeClr>
            </a:gs>
            <a:gs pos="100000">
              <a:schemeClr val="phClr">
                <a:tint val="98000"/>
                <a:shade val="78000"/>
                <a:satMod val="14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View" id="{BA0EB5A6-F2D4-4F82-977B-64ADEE4A2A69}" vid="{3969A8A2-35DB-4E3B-8885-16FD20568674}"/>
    </a:ext>
  </a:extLst>
</a:theme>
</file>

<file path=ppt/theme/themeOverride1.xml><?xml version="1.0" encoding="utf-8"?>
<a:themeOverride xmlns:a="http://schemas.openxmlformats.org/drawingml/2006/main">
  <a:clrScheme name="View">
    <a:dk1>
      <a:srgbClr val="000000"/>
    </a:dk1>
    <a:lt1>
      <a:srgbClr val="FFFFFF"/>
    </a:lt1>
    <a:dk2>
      <a:srgbClr val="46464A"/>
    </a:dk2>
    <a:lt2>
      <a:srgbClr val="D6D3CC"/>
    </a:lt2>
    <a:accent1>
      <a:srgbClr val="6F6F74"/>
    </a:accent1>
    <a:accent2>
      <a:srgbClr val="92A9B9"/>
    </a:accent2>
    <a:accent3>
      <a:srgbClr val="A7B789"/>
    </a:accent3>
    <a:accent4>
      <a:srgbClr val="B9A489"/>
    </a:accent4>
    <a:accent5>
      <a:srgbClr val="8D6374"/>
    </a:accent5>
    <a:accent6>
      <a:srgbClr val="9B7362"/>
    </a:accent6>
    <a:hlink>
      <a:srgbClr val="67AABF"/>
    </a:hlink>
    <a:folHlink>
      <a:srgbClr val="ABAFA5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TM03457515[[fn=Pogled]]</Template>
  <TotalTime>0</TotalTime>
  <Words>199</Words>
  <Application>Microsoft Office PowerPoint</Application>
  <PresentationFormat>Widescreen</PresentationFormat>
  <Paragraphs>30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3" baseType="lpstr">
      <vt:lpstr>Arial</vt:lpstr>
      <vt:lpstr>Century Schoolbook</vt:lpstr>
      <vt:lpstr>Courier New</vt:lpstr>
      <vt:lpstr>Wingdings 2</vt:lpstr>
      <vt:lpstr>View</vt:lpstr>
      <vt:lpstr>GLOBALNI PROBLEMI</vt:lpstr>
      <vt:lpstr>Prenaseljenost:</vt:lpstr>
      <vt:lpstr>Onesnaževanje</vt:lpstr>
      <vt:lpstr>Pomankanje hrane in vode</vt:lpstr>
      <vt:lpstr>Terorizem</vt:lpstr>
      <vt:lpstr>Brezdomstvo </vt:lpstr>
      <vt:lpstr> Korupcija   </vt:lpstr>
      <vt:lpstr>Viri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/>
  <cp:lastModifiedBy/>
  <cp:revision>1</cp:revision>
  <dcterms:created xsi:type="dcterms:W3CDTF">2019-05-31T08:39:42Z</dcterms:created>
  <dcterms:modified xsi:type="dcterms:W3CDTF">2019-05-31T08:39:43Z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URL">
    <vt:lpwstr>https://dijaski.net</vt:lpwstr>
  </property>
</Properties>
</file>