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5"/>
  </p:notesMasterIdLst>
  <p:sldIdLst>
    <p:sldId id="256" r:id="rId2"/>
    <p:sldId id="264" r:id="rId3"/>
    <p:sldId id="257" r:id="rId4"/>
    <p:sldId id="258" r:id="rId5"/>
    <p:sldId id="259" r:id="rId6"/>
    <p:sldId id="260" r:id="rId7"/>
    <p:sldId id="261" r:id="rId8"/>
    <p:sldId id="262" r:id="rId9"/>
    <p:sldId id="263" r:id="rId10"/>
    <p:sldId id="265" r:id="rId11"/>
    <p:sldId id="266" r:id="rId12"/>
    <p:sldId id="268" r:id="rId13"/>
    <p:sldId id="267" r:id="rId14"/>
  </p:sldIdLst>
  <p:sldSz cx="9144000" cy="6858000" type="screen4x3"/>
  <p:notesSz cx="6858000" cy="9144000"/>
  <p:defaultTextStyle>
    <a:defPPr>
      <a:defRPr lang="sl-SI"/>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54" d="100"/>
          <a:sy n="154" d="100"/>
        </p:scale>
        <p:origin x="1620" y="1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8E5BA070-906B-45A5-B6EE-3B1C9A855F85}"/>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sl-SI"/>
          </a:p>
        </p:txBody>
      </p:sp>
      <p:sp>
        <p:nvSpPr>
          <p:cNvPr id="3" name="Ograda datuma 2">
            <a:extLst>
              <a:ext uri="{FF2B5EF4-FFF2-40B4-BE49-F238E27FC236}">
                <a16:creationId xmlns:a16="http://schemas.microsoft.com/office/drawing/2014/main" id="{00F28F06-47EE-4E25-9B14-A9BF1DB3A84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4C3A41A9-5D20-4F85-A68E-DDE939269A89}" type="datetimeFigureOut">
              <a:rPr lang="sl-SI"/>
              <a:pPr>
                <a:defRPr/>
              </a:pPr>
              <a:t>31. 05. 2019</a:t>
            </a:fld>
            <a:endParaRPr lang="sl-SI"/>
          </a:p>
        </p:txBody>
      </p:sp>
      <p:sp>
        <p:nvSpPr>
          <p:cNvPr id="4" name="Ograda stranske slike 3">
            <a:extLst>
              <a:ext uri="{FF2B5EF4-FFF2-40B4-BE49-F238E27FC236}">
                <a16:creationId xmlns:a16="http://schemas.microsoft.com/office/drawing/2014/main" id="{02DCBC17-5ED3-44B0-95AC-EDC49DA5A82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l-SI" noProof="0"/>
          </a:p>
        </p:txBody>
      </p:sp>
      <p:sp>
        <p:nvSpPr>
          <p:cNvPr id="5" name="Ograda opomb 4">
            <a:extLst>
              <a:ext uri="{FF2B5EF4-FFF2-40B4-BE49-F238E27FC236}">
                <a16:creationId xmlns:a16="http://schemas.microsoft.com/office/drawing/2014/main" id="{F1231FDF-DB77-4479-9E5F-12FD4ECDF43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CCB87DA5-B47F-4EBF-94FF-84D9D6646B3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sl-SI"/>
          </a:p>
        </p:txBody>
      </p:sp>
      <p:sp>
        <p:nvSpPr>
          <p:cNvPr id="7" name="Ograda številke diapozitiva 6">
            <a:extLst>
              <a:ext uri="{FF2B5EF4-FFF2-40B4-BE49-F238E27FC236}">
                <a16:creationId xmlns:a16="http://schemas.microsoft.com/office/drawing/2014/main" id="{C2B9BBF7-EFE8-43CE-8491-F8FDB558DD6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0909836C-F5C0-4B07-B512-831000B468BF}"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Ograda stranske slike 1">
            <a:extLst>
              <a:ext uri="{FF2B5EF4-FFF2-40B4-BE49-F238E27FC236}">
                <a16:creationId xmlns:a16="http://schemas.microsoft.com/office/drawing/2014/main" id="{CE3C9721-C709-4057-9E54-5603AF1E271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Ograda opomb 2">
            <a:extLst>
              <a:ext uri="{FF2B5EF4-FFF2-40B4-BE49-F238E27FC236}">
                <a16:creationId xmlns:a16="http://schemas.microsoft.com/office/drawing/2014/main" id="{8196CDDC-F106-4C9A-856B-30843A48A4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15363" name="Ograda številke diapozitiva 3">
            <a:extLst>
              <a:ext uri="{FF2B5EF4-FFF2-40B4-BE49-F238E27FC236}">
                <a16:creationId xmlns:a16="http://schemas.microsoft.com/office/drawing/2014/main" id="{46369244-C56C-42DB-8B4E-32D01531678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AFBC752-5825-4982-B88D-08BD08500B0D}" type="slidenum">
              <a:rPr lang="sl-SI" altLang="sl-SI">
                <a:latin typeface="Calibri" panose="020F0502020204030204" pitchFamily="34" charset="0"/>
              </a:rPr>
              <a:pPr eaLnBrk="1" hangingPunct="1"/>
              <a:t>1</a:t>
            </a:fld>
            <a:endParaRPr lang="sl-SI" altLang="sl-SI">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a:extLst>
              <a:ext uri="{FF2B5EF4-FFF2-40B4-BE49-F238E27FC236}">
                <a16:creationId xmlns:a16="http://schemas.microsoft.com/office/drawing/2014/main" id="{B47E15B2-A195-49DF-83C5-D20996DBB9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Ograda opomb 2">
            <a:extLst>
              <a:ext uri="{FF2B5EF4-FFF2-40B4-BE49-F238E27FC236}">
                <a16:creationId xmlns:a16="http://schemas.microsoft.com/office/drawing/2014/main" id="{9823ED7D-3BEC-4B0A-BE88-73B7BF169E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33795" name="Ograda številke diapozitiva 3">
            <a:extLst>
              <a:ext uri="{FF2B5EF4-FFF2-40B4-BE49-F238E27FC236}">
                <a16:creationId xmlns:a16="http://schemas.microsoft.com/office/drawing/2014/main" id="{167352E9-1120-4232-B241-24528FD38F69}"/>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CC23209-6702-4850-9583-EE6EF43F60C9}" type="slidenum">
              <a:rPr lang="sl-SI" altLang="sl-SI">
                <a:latin typeface="Calibri" panose="020F0502020204030204" pitchFamily="34" charset="0"/>
              </a:rPr>
              <a:pPr eaLnBrk="1" hangingPunct="1"/>
              <a:t>10</a:t>
            </a:fld>
            <a:endParaRPr lang="sl-SI" altLang="sl-SI">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stranske slike 1">
            <a:extLst>
              <a:ext uri="{FF2B5EF4-FFF2-40B4-BE49-F238E27FC236}">
                <a16:creationId xmlns:a16="http://schemas.microsoft.com/office/drawing/2014/main" id="{CCD5CE9F-2943-4D90-AB89-EAB48E8EFC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Ograda opomb 2">
            <a:extLst>
              <a:ext uri="{FF2B5EF4-FFF2-40B4-BE49-F238E27FC236}">
                <a16:creationId xmlns:a16="http://schemas.microsoft.com/office/drawing/2014/main" id="{9FEFC8CB-7F7F-4476-91D8-E55FB5427D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35843" name="Ograda številke diapozitiva 3">
            <a:extLst>
              <a:ext uri="{FF2B5EF4-FFF2-40B4-BE49-F238E27FC236}">
                <a16:creationId xmlns:a16="http://schemas.microsoft.com/office/drawing/2014/main" id="{D4838C77-862A-4790-BCEC-6DBEF8568E6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F33177A-453B-4A86-89D7-78CA7EF8005E}" type="slidenum">
              <a:rPr lang="sl-SI" altLang="sl-SI">
                <a:latin typeface="Calibri" panose="020F0502020204030204" pitchFamily="34" charset="0"/>
              </a:rPr>
              <a:pPr eaLnBrk="1" hangingPunct="1"/>
              <a:t>11</a:t>
            </a:fld>
            <a:endParaRPr lang="sl-SI" altLang="sl-SI">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grada stranske slike 1">
            <a:extLst>
              <a:ext uri="{FF2B5EF4-FFF2-40B4-BE49-F238E27FC236}">
                <a16:creationId xmlns:a16="http://schemas.microsoft.com/office/drawing/2014/main" id="{668DB695-AEE5-4EB7-8ECF-6E0372BC3AD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Ograda opomb 2">
            <a:extLst>
              <a:ext uri="{FF2B5EF4-FFF2-40B4-BE49-F238E27FC236}">
                <a16:creationId xmlns:a16="http://schemas.microsoft.com/office/drawing/2014/main" id="{F176C87C-271E-4969-AABD-5CF7DC7F76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37891" name="Ograda številke diapozitiva 3">
            <a:extLst>
              <a:ext uri="{FF2B5EF4-FFF2-40B4-BE49-F238E27FC236}">
                <a16:creationId xmlns:a16="http://schemas.microsoft.com/office/drawing/2014/main" id="{A1E9260A-5D9F-49D2-9504-4936D1AAC2F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13A974-90F9-4C8C-9903-906E04726F68}" type="slidenum">
              <a:rPr lang="sl-SI" altLang="sl-SI">
                <a:latin typeface="Calibri" panose="020F0502020204030204" pitchFamily="34" charset="0"/>
              </a:rPr>
              <a:pPr eaLnBrk="1" hangingPunct="1"/>
              <a:t>12</a:t>
            </a:fld>
            <a:endParaRPr lang="sl-SI" altLang="sl-SI">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grada stranske slike 1">
            <a:extLst>
              <a:ext uri="{FF2B5EF4-FFF2-40B4-BE49-F238E27FC236}">
                <a16:creationId xmlns:a16="http://schemas.microsoft.com/office/drawing/2014/main" id="{05813469-9818-434A-85BE-84AC29BA41F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Ograda opomb 2">
            <a:extLst>
              <a:ext uri="{FF2B5EF4-FFF2-40B4-BE49-F238E27FC236}">
                <a16:creationId xmlns:a16="http://schemas.microsoft.com/office/drawing/2014/main" id="{6B8759E6-1E8C-4D3E-8161-0DCCA9F8AD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39939" name="Ograda številke diapozitiva 3">
            <a:extLst>
              <a:ext uri="{FF2B5EF4-FFF2-40B4-BE49-F238E27FC236}">
                <a16:creationId xmlns:a16="http://schemas.microsoft.com/office/drawing/2014/main" id="{E9F3F45A-8777-4172-B1DA-4FA1C66C3BC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146228-7D97-42F1-BF8A-A9BEBA19919E}" type="slidenum">
              <a:rPr lang="sl-SI" altLang="sl-SI">
                <a:latin typeface="Calibri" panose="020F0502020204030204" pitchFamily="34" charset="0"/>
              </a:rPr>
              <a:pPr eaLnBrk="1" hangingPunct="1"/>
              <a:t>13</a:t>
            </a:fld>
            <a:endParaRPr lang="sl-SI" altLang="sl-SI">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Ograda stranske slike 1">
            <a:extLst>
              <a:ext uri="{FF2B5EF4-FFF2-40B4-BE49-F238E27FC236}">
                <a16:creationId xmlns:a16="http://schemas.microsoft.com/office/drawing/2014/main" id="{2F22A720-E9B2-4FDB-9AD9-84147F8B058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Ograda opomb 2">
            <a:extLst>
              <a:ext uri="{FF2B5EF4-FFF2-40B4-BE49-F238E27FC236}">
                <a16:creationId xmlns:a16="http://schemas.microsoft.com/office/drawing/2014/main" id="{01FE6CB4-AD63-441B-894A-909D0434CF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 name="Ograda številke diapozitiva 3">
            <a:extLst>
              <a:ext uri="{FF2B5EF4-FFF2-40B4-BE49-F238E27FC236}">
                <a16:creationId xmlns:a16="http://schemas.microsoft.com/office/drawing/2014/main" id="{FA93B80C-A02D-4109-A6CB-2A717D2CC6D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151D8B7-C4A6-4382-9E32-F410B19BE233}" type="slidenum">
              <a:rPr lang="sl-SI" altLang="sl-SI">
                <a:latin typeface="Calibri" panose="020F0502020204030204" pitchFamily="34" charset="0"/>
              </a:rPr>
              <a:pPr eaLnBrk="1" hangingPunct="1"/>
              <a:t>2</a:t>
            </a:fld>
            <a:endParaRPr lang="sl-SI" altLang="sl-SI">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grada stranske slike 1">
            <a:extLst>
              <a:ext uri="{FF2B5EF4-FFF2-40B4-BE49-F238E27FC236}">
                <a16:creationId xmlns:a16="http://schemas.microsoft.com/office/drawing/2014/main" id="{C099B4E3-58A3-4A0D-93B7-F7A164A8B1E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Ograda opomb 2">
            <a:extLst>
              <a:ext uri="{FF2B5EF4-FFF2-40B4-BE49-F238E27FC236}">
                <a16:creationId xmlns:a16="http://schemas.microsoft.com/office/drawing/2014/main" id="{CBAE6230-5B24-428F-8E81-125E4A2A55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19459" name="Ograda številke diapozitiva 3">
            <a:extLst>
              <a:ext uri="{FF2B5EF4-FFF2-40B4-BE49-F238E27FC236}">
                <a16:creationId xmlns:a16="http://schemas.microsoft.com/office/drawing/2014/main" id="{0AE9FB50-FF4D-432E-8BA1-1301F8DADD8F}"/>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61094D8-341F-45B6-B3E2-601565B7E1A5}" type="slidenum">
              <a:rPr lang="sl-SI" altLang="sl-SI">
                <a:latin typeface="Calibri" panose="020F0502020204030204" pitchFamily="34" charset="0"/>
              </a:rPr>
              <a:pPr eaLnBrk="1" hangingPunct="1"/>
              <a:t>3</a:t>
            </a:fld>
            <a:endParaRPr lang="sl-SI" altLang="sl-SI">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Ograda stranske slike 1">
            <a:extLst>
              <a:ext uri="{FF2B5EF4-FFF2-40B4-BE49-F238E27FC236}">
                <a16:creationId xmlns:a16="http://schemas.microsoft.com/office/drawing/2014/main" id="{F06217B8-6740-459D-BF8D-FF0F78E2A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Ograda opomb 2">
            <a:extLst>
              <a:ext uri="{FF2B5EF4-FFF2-40B4-BE49-F238E27FC236}">
                <a16:creationId xmlns:a16="http://schemas.microsoft.com/office/drawing/2014/main" id="{79FCC5C0-00D1-4698-8D4C-779338A1754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1507" name="Ograda številke diapozitiva 3">
            <a:extLst>
              <a:ext uri="{FF2B5EF4-FFF2-40B4-BE49-F238E27FC236}">
                <a16:creationId xmlns:a16="http://schemas.microsoft.com/office/drawing/2014/main" id="{743FCE57-3AEE-41DC-BFD7-6180630A2A02}"/>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63DD83C-810B-4D47-83E0-AB88670997F4}" type="slidenum">
              <a:rPr lang="sl-SI" altLang="sl-SI">
                <a:latin typeface="Calibri" panose="020F0502020204030204" pitchFamily="34" charset="0"/>
              </a:rPr>
              <a:pPr eaLnBrk="1" hangingPunct="1"/>
              <a:t>4</a:t>
            </a:fld>
            <a:endParaRPr lang="sl-SI" altLang="sl-SI">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Ograda stranske slike 1">
            <a:extLst>
              <a:ext uri="{FF2B5EF4-FFF2-40B4-BE49-F238E27FC236}">
                <a16:creationId xmlns:a16="http://schemas.microsoft.com/office/drawing/2014/main" id="{B3E28F54-2E07-4F8A-B531-93BB89989F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Ograda opomb 2">
            <a:extLst>
              <a:ext uri="{FF2B5EF4-FFF2-40B4-BE49-F238E27FC236}">
                <a16:creationId xmlns:a16="http://schemas.microsoft.com/office/drawing/2014/main" id="{197618A4-2C78-4C73-B75F-7E912E7A73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3555" name="Ograda številke diapozitiva 3">
            <a:extLst>
              <a:ext uri="{FF2B5EF4-FFF2-40B4-BE49-F238E27FC236}">
                <a16:creationId xmlns:a16="http://schemas.microsoft.com/office/drawing/2014/main" id="{704181D1-C902-4A9C-BBE4-6DB5EFDD9B0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C132185-FE63-4EA3-BBF9-1E3B0D2E504B}" type="slidenum">
              <a:rPr lang="sl-SI" altLang="sl-SI">
                <a:latin typeface="Calibri" panose="020F0502020204030204" pitchFamily="34" charset="0"/>
              </a:rPr>
              <a:pPr eaLnBrk="1" hangingPunct="1"/>
              <a:t>5</a:t>
            </a:fld>
            <a:endParaRPr lang="sl-SI" altLang="sl-SI">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stranske slike 1">
            <a:extLst>
              <a:ext uri="{FF2B5EF4-FFF2-40B4-BE49-F238E27FC236}">
                <a16:creationId xmlns:a16="http://schemas.microsoft.com/office/drawing/2014/main" id="{AE8610FC-AFF9-42A8-95FE-EA91B0BBD1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Ograda opomb 2">
            <a:extLst>
              <a:ext uri="{FF2B5EF4-FFF2-40B4-BE49-F238E27FC236}">
                <a16:creationId xmlns:a16="http://schemas.microsoft.com/office/drawing/2014/main" id="{AA673FC1-32F7-4BC6-A9C1-A9C53FBA61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5603" name="Ograda številke diapozitiva 3">
            <a:extLst>
              <a:ext uri="{FF2B5EF4-FFF2-40B4-BE49-F238E27FC236}">
                <a16:creationId xmlns:a16="http://schemas.microsoft.com/office/drawing/2014/main" id="{06AAED17-EC2D-41A0-A1B7-C3C4C7C188FA}"/>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09774C-FB5B-4E47-A5DA-41CB0D731199}" type="slidenum">
              <a:rPr lang="sl-SI" altLang="sl-SI">
                <a:latin typeface="Calibri" panose="020F0502020204030204" pitchFamily="34" charset="0"/>
              </a:rPr>
              <a:pPr eaLnBrk="1" hangingPunct="1"/>
              <a:t>6</a:t>
            </a:fld>
            <a:endParaRPr lang="sl-SI" altLang="sl-SI">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stranske slike 1">
            <a:extLst>
              <a:ext uri="{FF2B5EF4-FFF2-40B4-BE49-F238E27FC236}">
                <a16:creationId xmlns:a16="http://schemas.microsoft.com/office/drawing/2014/main" id="{7A22C0DB-7780-4448-8AF2-D84B31EDB3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Ograda opomb 2">
            <a:extLst>
              <a:ext uri="{FF2B5EF4-FFF2-40B4-BE49-F238E27FC236}">
                <a16:creationId xmlns:a16="http://schemas.microsoft.com/office/drawing/2014/main" id="{2D03C7E8-EB9B-42C8-800C-8D2B2115F8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7651" name="Ograda številke diapozitiva 3">
            <a:extLst>
              <a:ext uri="{FF2B5EF4-FFF2-40B4-BE49-F238E27FC236}">
                <a16:creationId xmlns:a16="http://schemas.microsoft.com/office/drawing/2014/main" id="{D8C9A809-E4DE-4F67-8727-AB7A24B3EC57}"/>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7AF0E3-F220-4E76-9CA9-40540862FE1F}" type="slidenum">
              <a:rPr lang="sl-SI" altLang="sl-SI">
                <a:latin typeface="Calibri" panose="020F0502020204030204" pitchFamily="34" charset="0"/>
              </a:rPr>
              <a:pPr eaLnBrk="1" hangingPunct="1"/>
              <a:t>7</a:t>
            </a:fld>
            <a:endParaRPr lang="sl-SI" altLang="sl-SI">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a:extLst>
              <a:ext uri="{FF2B5EF4-FFF2-40B4-BE49-F238E27FC236}">
                <a16:creationId xmlns:a16="http://schemas.microsoft.com/office/drawing/2014/main" id="{2111A7C1-D229-4846-8532-B9DF4FC175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Ograda opomb 2">
            <a:extLst>
              <a:ext uri="{FF2B5EF4-FFF2-40B4-BE49-F238E27FC236}">
                <a16:creationId xmlns:a16="http://schemas.microsoft.com/office/drawing/2014/main" id="{AEE9582A-4E61-420A-96C9-35C0817A5D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29699" name="Ograda številke diapozitiva 3">
            <a:extLst>
              <a:ext uri="{FF2B5EF4-FFF2-40B4-BE49-F238E27FC236}">
                <a16:creationId xmlns:a16="http://schemas.microsoft.com/office/drawing/2014/main" id="{F50CC32C-E43F-4014-BC5F-B3DDECE46026}"/>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F936EA4-3E1A-4E91-A4EF-78A47BB94160}" type="slidenum">
              <a:rPr lang="sl-SI" altLang="sl-SI">
                <a:latin typeface="Calibri" panose="020F0502020204030204" pitchFamily="34" charset="0"/>
              </a:rPr>
              <a:pPr eaLnBrk="1" hangingPunct="1"/>
              <a:t>8</a:t>
            </a:fld>
            <a:endParaRPr lang="sl-SI" altLang="sl-SI">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stranske slike 1">
            <a:extLst>
              <a:ext uri="{FF2B5EF4-FFF2-40B4-BE49-F238E27FC236}">
                <a16:creationId xmlns:a16="http://schemas.microsoft.com/office/drawing/2014/main" id="{4123F741-4364-4040-AD71-FE671BC6EEE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Ograda opomb 2">
            <a:extLst>
              <a:ext uri="{FF2B5EF4-FFF2-40B4-BE49-F238E27FC236}">
                <a16:creationId xmlns:a16="http://schemas.microsoft.com/office/drawing/2014/main" id="{D7896618-4179-44B5-9B87-94D4012DBC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sl-SI" altLang="sl-SI"/>
          </a:p>
        </p:txBody>
      </p:sp>
      <p:sp>
        <p:nvSpPr>
          <p:cNvPr id="31747" name="Ograda številke diapozitiva 3">
            <a:extLst>
              <a:ext uri="{FF2B5EF4-FFF2-40B4-BE49-F238E27FC236}">
                <a16:creationId xmlns:a16="http://schemas.microsoft.com/office/drawing/2014/main" id="{C912FE33-2E41-4BA4-91AB-115C4A52D66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F752B82-2DDE-4AFA-B53E-20E9616FFDF4}" type="slidenum">
              <a:rPr lang="sl-SI" altLang="sl-SI">
                <a:latin typeface="Calibri" panose="020F0502020204030204" pitchFamily="34" charset="0"/>
              </a:rPr>
              <a:pPr eaLnBrk="1" hangingPunct="1"/>
              <a:t>9</a:t>
            </a:fld>
            <a:endParaRPr lang="sl-SI" altLang="sl-SI">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AEC1E0D0-DE25-4F6E-B67E-3A28AA01ABA1}"/>
              </a:ext>
            </a:extLst>
          </p:cNvPr>
          <p:cNvSpPr>
            <a:spLocks noGrp="1"/>
          </p:cNvSpPr>
          <p:nvPr>
            <p:ph type="dt" sz="half" idx="10"/>
          </p:nvPr>
        </p:nvSpPr>
        <p:spPr/>
        <p:txBody>
          <a:bodyPr/>
          <a:lstStyle>
            <a:lvl1pPr>
              <a:defRPr/>
            </a:lvl1pPr>
          </a:lstStyle>
          <a:p>
            <a:pPr>
              <a:defRPr/>
            </a:pPr>
            <a:fld id="{AEF14AF0-EFE4-4023-9C67-EA606B017482}" type="datetimeFigureOut">
              <a:rPr lang="sl-SI"/>
              <a:pPr>
                <a:defRPr/>
              </a:pPr>
              <a:t>31. 05. 2019</a:t>
            </a:fld>
            <a:endParaRPr lang="sl-SI"/>
          </a:p>
        </p:txBody>
      </p:sp>
      <p:sp>
        <p:nvSpPr>
          <p:cNvPr id="5" name="Ograda noge 4">
            <a:extLst>
              <a:ext uri="{FF2B5EF4-FFF2-40B4-BE49-F238E27FC236}">
                <a16:creationId xmlns:a16="http://schemas.microsoft.com/office/drawing/2014/main" id="{69E838BB-A6E4-4CB3-8631-60DEEF611D3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5C0BE25B-8BA7-4204-89BD-ED1D04EC0027}"/>
              </a:ext>
            </a:extLst>
          </p:cNvPr>
          <p:cNvSpPr>
            <a:spLocks noGrp="1"/>
          </p:cNvSpPr>
          <p:nvPr>
            <p:ph type="sldNum" sz="quarter" idx="12"/>
          </p:nvPr>
        </p:nvSpPr>
        <p:spPr/>
        <p:txBody>
          <a:bodyPr/>
          <a:lstStyle>
            <a:lvl1pPr>
              <a:defRPr/>
            </a:lvl1pPr>
          </a:lstStyle>
          <a:p>
            <a:fld id="{E1DD31DC-9ED3-496A-BE71-ECCFB9789DD9}" type="slidenum">
              <a:rPr lang="sl-SI" altLang="sl-SI"/>
              <a:pPr/>
              <a:t>‹#›</a:t>
            </a:fld>
            <a:endParaRPr lang="sl-SI" altLang="sl-SI"/>
          </a:p>
        </p:txBody>
      </p:sp>
    </p:spTree>
    <p:extLst>
      <p:ext uri="{BB962C8B-B14F-4D97-AF65-F5344CB8AC3E}">
        <p14:creationId xmlns:p14="http://schemas.microsoft.com/office/powerpoint/2010/main" val="2939495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B5BA8B75-0E24-4119-98A4-EEC651FF0186}"/>
              </a:ext>
            </a:extLst>
          </p:cNvPr>
          <p:cNvSpPr>
            <a:spLocks noGrp="1"/>
          </p:cNvSpPr>
          <p:nvPr>
            <p:ph type="dt" sz="half" idx="10"/>
          </p:nvPr>
        </p:nvSpPr>
        <p:spPr/>
        <p:txBody>
          <a:bodyPr/>
          <a:lstStyle>
            <a:lvl1pPr>
              <a:defRPr/>
            </a:lvl1pPr>
          </a:lstStyle>
          <a:p>
            <a:pPr>
              <a:defRPr/>
            </a:pPr>
            <a:fld id="{25905F1C-B288-4738-B7DC-1E7A176AFBB2}" type="datetimeFigureOut">
              <a:rPr lang="sl-SI"/>
              <a:pPr>
                <a:defRPr/>
              </a:pPr>
              <a:t>31. 05. 2019</a:t>
            </a:fld>
            <a:endParaRPr lang="sl-SI"/>
          </a:p>
        </p:txBody>
      </p:sp>
      <p:sp>
        <p:nvSpPr>
          <p:cNvPr id="5" name="Ograda noge 4">
            <a:extLst>
              <a:ext uri="{FF2B5EF4-FFF2-40B4-BE49-F238E27FC236}">
                <a16:creationId xmlns:a16="http://schemas.microsoft.com/office/drawing/2014/main" id="{FB8B9137-162E-44D1-A059-BAB30F97F6C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8EC6817-F09F-4555-94A8-0E2EB5D39362}"/>
              </a:ext>
            </a:extLst>
          </p:cNvPr>
          <p:cNvSpPr>
            <a:spLocks noGrp="1"/>
          </p:cNvSpPr>
          <p:nvPr>
            <p:ph type="sldNum" sz="quarter" idx="12"/>
          </p:nvPr>
        </p:nvSpPr>
        <p:spPr/>
        <p:txBody>
          <a:bodyPr/>
          <a:lstStyle>
            <a:lvl1pPr>
              <a:defRPr/>
            </a:lvl1pPr>
          </a:lstStyle>
          <a:p>
            <a:fld id="{0123956C-5F19-416F-9089-8108A0F1E136}" type="slidenum">
              <a:rPr lang="sl-SI" altLang="sl-SI"/>
              <a:pPr/>
              <a:t>‹#›</a:t>
            </a:fld>
            <a:endParaRPr lang="sl-SI" altLang="sl-SI"/>
          </a:p>
        </p:txBody>
      </p:sp>
    </p:spTree>
    <p:extLst>
      <p:ext uri="{BB962C8B-B14F-4D97-AF65-F5344CB8AC3E}">
        <p14:creationId xmlns:p14="http://schemas.microsoft.com/office/powerpoint/2010/main" val="2126240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8F1C31F1-0600-4BD6-A83E-CC9054CA6985}"/>
              </a:ext>
            </a:extLst>
          </p:cNvPr>
          <p:cNvSpPr>
            <a:spLocks noGrp="1"/>
          </p:cNvSpPr>
          <p:nvPr>
            <p:ph type="dt" sz="half" idx="10"/>
          </p:nvPr>
        </p:nvSpPr>
        <p:spPr/>
        <p:txBody>
          <a:bodyPr/>
          <a:lstStyle>
            <a:lvl1pPr>
              <a:defRPr/>
            </a:lvl1pPr>
          </a:lstStyle>
          <a:p>
            <a:pPr>
              <a:defRPr/>
            </a:pPr>
            <a:fld id="{D50866AE-936B-4DEC-8372-DAD2EE3BA1AF}" type="datetimeFigureOut">
              <a:rPr lang="sl-SI"/>
              <a:pPr>
                <a:defRPr/>
              </a:pPr>
              <a:t>31. 05. 2019</a:t>
            </a:fld>
            <a:endParaRPr lang="sl-SI"/>
          </a:p>
        </p:txBody>
      </p:sp>
      <p:sp>
        <p:nvSpPr>
          <p:cNvPr id="5" name="Ograda noge 4">
            <a:extLst>
              <a:ext uri="{FF2B5EF4-FFF2-40B4-BE49-F238E27FC236}">
                <a16:creationId xmlns:a16="http://schemas.microsoft.com/office/drawing/2014/main" id="{98F234FA-B890-4DA9-BD10-43AF2AA5CC3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8B3524FA-B5A1-403B-939B-638F0A752F61}"/>
              </a:ext>
            </a:extLst>
          </p:cNvPr>
          <p:cNvSpPr>
            <a:spLocks noGrp="1"/>
          </p:cNvSpPr>
          <p:nvPr>
            <p:ph type="sldNum" sz="quarter" idx="12"/>
          </p:nvPr>
        </p:nvSpPr>
        <p:spPr/>
        <p:txBody>
          <a:bodyPr/>
          <a:lstStyle>
            <a:lvl1pPr>
              <a:defRPr/>
            </a:lvl1pPr>
          </a:lstStyle>
          <a:p>
            <a:fld id="{420117FB-910D-4DB6-9413-6606E344E4AB}" type="slidenum">
              <a:rPr lang="sl-SI" altLang="sl-SI"/>
              <a:pPr/>
              <a:t>‹#›</a:t>
            </a:fld>
            <a:endParaRPr lang="sl-SI" altLang="sl-SI"/>
          </a:p>
        </p:txBody>
      </p:sp>
    </p:spTree>
    <p:extLst>
      <p:ext uri="{BB962C8B-B14F-4D97-AF65-F5344CB8AC3E}">
        <p14:creationId xmlns:p14="http://schemas.microsoft.com/office/powerpoint/2010/main" val="3575365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88C3DE3B-A35F-4684-AAB7-9E39E695FCCF}"/>
              </a:ext>
            </a:extLst>
          </p:cNvPr>
          <p:cNvSpPr>
            <a:spLocks noGrp="1"/>
          </p:cNvSpPr>
          <p:nvPr>
            <p:ph type="dt" sz="half" idx="10"/>
          </p:nvPr>
        </p:nvSpPr>
        <p:spPr/>
        <p:txBody>
          <a:bodyPr/>
          <a:lstStyle>
            <a:lvl1pPr>
              <a:defRPr/>
            </a:lvl1pPr>
          </a:lstStyle>
          <a:p>
            <a:pPr>
              <a:defRPr/>
            </a:pPr>
            <a:fld id="{528FAB26-3352-4A5E-8564-5185386B25D1}" type="datetimeFigureOut">
              <a:rPr lang="sl-SI"/>
              <a:pPr>
                <a:defRPr/>
              </a:pPr>
              <a:t>31. 05. 2019</a:t>
            </a:fld>
            <a:endParaRPr lang="sl-SI"/>
          </a:p>
        </p:txBody>
      </p:sp>
      <p:sp>
        <p:nvSpPr>
          <p:cNvPr id="5" name="Ograda noge 4">
            <a:extLst>
              <a:ext uri="{FF2B5EF4-FFF2-40B4-BE49-F238E27FC236}">
                <a16:creationId xmlns:a16="http://schemas.microsoft.com/office/drawing/2014/main" id="{79E7E6A1-20B5-4858-B846-BCA8C35B4D1F}"/>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B85FD48B-57B5-42CE-B1DA-41533BBC7D7A}"/>
              </a:ext>
            </a:extLst>
          </p:cNvPr>
          <p:cNvSpPr>
            <a:spLocks noGrp="1"/>
          </p:cNvSpPr>
          <p:nvPr>
            <p:ph type="sldNum" sz="quarter" idx="12"/>
          </p:nvPr>
        </p:nvSpPr>
        <p:spPr/>
        <p:txBody>
          <a:bodyPr/>
          <a:lstStyle>
            <a:lvl1pPr>
              <a:defRPr/>
            </a:lvl1pPr>
          </a:lstStyle>
          <a:p>
            <a:fld id="{4C953121-6C9D-4B8E-8DBC-965B35C8D7FF}" type="slidenum">
              <a:rPr lang="sl-SI" altLang="sl-SI"/>
              <a:pPr/>
              <a:t>‹#›</a:t>
            </a:fld>
            <a:endParaRPr lang="sl-SI" altLang="sl-SI"/>
          </a:p>
        </p:txBody>
      </p:sp>
    </p:spTree>
    <p:extLst>
      <p:ext uri="{BB962C8B-B14F-4D97-AF65-F5344CB8AC3E}">
        <p14:creationId xmlns:p14="http://schemas.microsoft.com/office/powerpoint/2010/main" val="643750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6E316EAE-EE7B-4C36-8630-E33386D816E3}"/>
              </a:ext>
            </a:extLst>
          </p:cNvPr>
          <p:cNvSpPr>
            <a:spLocks noGrp="1"/>
          </p:cNvSpPr>
          <p:nvPr>
            <p:ph type="dt" sz="half" idx="10"/>
          </p:nvPr>
        </p:nvSpPr>
        <p:spPr/>
        <p:txBody>
          <a:bodyPr/>
          <a:lstStyle>
            <a:lvl1pPr>
              <a:defRPr/>
            </a:lvl1pPr>
          </a:lstStyle>
          <a:p>
            <a:pPr>
              <a:defRPr/>
            </a:pPr>
            <a:fld id="{8468AAAF-56D6-4ACA-910C-89A435BFE0F9}" type="datetimeFigureOut">
              <a:rPr lang="sl-SI"/>
              <a:pPr>
                <a:defRPr/>
              </a:pPr>
              <a:t>31. 05. 2019</a:t>
            </a:fld>
            <a:endParaRPr lang="sl-SI"/>
          </a:p>
        </p:txBody>
      </p:sp>
      <p:sp>
        <p:nvSpPr>
          <p:cNvPr id="5" name="Ograda noge 4">
            <a:extLst>
              <a:ext uri="{FF2B5EF4-FFF2-40B4-BE49-F238E27FC236}">
                <a16:creationId xmlns:a16="http://schemas.microsoft.com/office/drawing/2014/main" id="{B9079B0C-6B41-4271-AFDC-BA1951735EB9}"/>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9928504-BC75-4FFB-904B-63B147F3B4FF}"/>
              </a:ext>
            </a:extLst>
          </p:cNvPr>
          <p:cNvSpPr>
            <a:spLocks noGrp="1"/>
          </p:cNvSpPr>
          <p:nvPr>
            <p:ph type="sldNum" sz="quarter" idx="12"/>
          </p:nvPr>
        </p:nvSpPr>
        <p:spPr/>
        <p:txBody>
          <a:bodyPr/>
          <a:lstStyle>
            <a:lvl1pPr>
              <a:defRPr/>
            </a:lvl1pPr>
          </a:lstStyle>
          <a:p>
            <a:fld id="{4EBAC751-C510-457B-9680-107DBEC5523D}" type="slidenum">
              <a:rPr lang="sl-SI" altLang="sl-SI"/>
              <a:pPr/>
              <a:t>‹#›</a:t>
            </a:fld>
            <a:endParaRPr lang="sl-SI" altLang="sl-SI"/>
          </a:p>
        </p:txBody>
      </p:sp>
    </p:spTree>
    <p:extLst>
      <p:ext uri="{BB962C8B-B14F-4D97-AF65-F5344CB8AC3E}">
        <p14:creationId xmlns:p14="http://schemas.microsoft.com/office/powerpoint/2010/main" val="3270063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EF1A9FAF-C31D-440A-A8F4-D534EC6323C7}"/>
              </a:ext>
            </a:extLst>
          </p:cNvPr>
          <p:cNvSpPr>
            <a:spLocks noGrp="1"/>
          </p:cNvSpPr>
          <p:nvPr>
            <p:ph type="dt" sz="half" idx="10"/>
          </p:nvPr>
        </p:nvSpPr>
        <p:spPr/>
        <p:txBody>
          <a:bodyPr/>
          <a:lstStyle>
            <a:lvl1pPr>
              <a:defRPr/>
            </a:lvl1pPr>
          </a:lstStyle>
          <a:p>
            <a:pPr>
              <a:defRPr/>
            </a:pPr>
            <a:fld id="{F0332093-1D85-40AE-8E1C-3D2DFDF753B1}" type="datetimeFigureOut">
              <a:rPr lang="sl-SI"/>
              <a:pPr>
                <a:defRPr/>
              </a:pPr>
              <a:t>31. 05. 2019</a:t>
            </a:fld>
            <a:endParaRPr lang="sl-SI"/>
          </a:p>
        </p:txBody>
      </p:sp>
      <p:sp>
        <p:nvSpPr>
          <p:cNvPr id="6" name="Ograda noge 4">
            <a:extLst>
              <a:ext uri="{FF2B5EF4-FFF2-40B4-BE49-F238E27FC236}">
                <a16:creationId xmlns:a16="http://schemas.microsoft.com/office/drawing/2014/main" id="{9917B4E1-7D50-4920-B414-9861B325859B}"/>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A646FFF5-B925-4145-B8BD-2435693C1706}"/>
              </a:ext>
            </a:extLst>
          </p:cNvPr>
          <p:cNvSpPr>
            <a:spLocks noGrp="1"/>
          </p:cNvSpPr>
          <p:nvPr>
            <p:ph type="sldNum" sz="quarter" idx="12"/>
          </p:nvPr>
        </p:nvSpPr>
        <p:spPr/>
        <p:txBody>
          <a:bodyPr/>
          <a:lstStyle>
            <a:lvl1pPr>
              <a:defRPr/>
            </a:lvl1pPr>
          </a:lstStyle>
          <a:p>
            <a:fld id="{B27FEE4D-2BA1-43B4-987D-8C03F78691FE}" type="slidenum">
              <a:rPr lang="sl-SI" altLang="sl-SI"/>
              <a:pPr/>
              <a:t>‹#›</a:t>
            </a:fld>
            <a:endParaRPr lang="sl-SI" altLang="sl-SI"/>
          </a:p>
        </p:txBody>
      </p:sp>
    </p:spTree>
    <p:extLst>
      <p:ext uri="{BB962C8B-B14F-4D97-AF65-F5344CB8AC3E}">
        <p14:creationId xmlns:p14="http://schemas.microsoft.com/office/powerpoint/2010/main" val="233273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B2CA6846-B3C1-4AC3-AE5B-6A7576AC71A1}"/>
              </a:ext>
            </a:extLst>
          </p:cNvPr>
          <p:cNvSpPr>
            <a:spLocks noGrp="1"/>
          </p:cNvSpPr>
          <p:nvPr>
            <p:ph type="dt" sz="half" idx="10"/>
          </p:nvPr>
        </p:nvSpPr>
        <p:spPr/>
        <p:txBody>
          <a:bodyPr/>
          <a:lstStyle>
            <a:lvl1pPr>
              <a:defRPr/>
            </a:lvl1pPr>
          </a:lstStyle>
          <a:p>
            <a:pPr>
              <a:defRPr/>
            </a:pPr>
            <a:fld id="{454E93D6-9352-4887-8E30-0926E40D910A}" type="datetimeFigureOut">
              <a:rPr lang="sl-SI"/>
              <a:pPr>
                <a:defRPr/>
              </a:pPr>
              <a:t>31. 05. 2019</a:t>
            </a:fld>
            <a:endParaRPr lang="sl-SI"/>
          </a:p>
        </p:txBody>
      </p:sp>
      <p:sp>
        <p:nvSpPr>
          <p:cNvPr id="8" name="Ograda noge 4">
            <a:extLst>
              <a:ext uri="{FF2B5EF4-FFF2-40B4-BE49-F238E27FC236}">
                <a16:creationId xmlns:a16="http://schemas.microsoft.com/office/drawing/2014/main" id="{E6F8F342-7F1C-4435-B686-0D20F9C57A75}"/>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1765E84C-9A0C-4636-9ACB-4CA40D54002C}"/>
              </a:ext>
            </a:extLst>
          </p:cNvPr>
          <p:cNvSpPr>
            <a:spLocks noGrp="1"/>
          </p:cNvSpPr>
          <p:nvPr>
            <p:ph type="sldNum" sz="quarter" idx="12"/>
          </p:nvPr>
        </p:nvSpPr>
        <p:spPr/>
        <p:txBody>
          <a:bodyPr/>
          <a:lstStyle>
            <a:lvl1pPr>
              <a:defRPr/>
            </a:lvl1pPr>
          </a:lstStyle>
          <a:p>
            <a:fld id="{21BA0A05-74FE-4052-80A7-93076757D8AA}" type="slidenum">
              <a:rPr lang="sl-SI" altLang="sl-SI"/>
              <a:pPr/>
              <a:t>‹#›</a:t>
            </a:fld>
            <a:endParaRPr lang="sl-SI" altLang="sl-SI"/>
          </a:p>
        </p:txBody>
      </p:sp>
    </p:spTree>
    <p:extLst>
      <p:ext uri="{BB962C8B-B14F-4D97-AF65-F5344CB8AC3E}">
        <p14:creationId xmlns:p14="http://schemas.microsoft.com/office/powerpoint/2010/main" val="15007199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5F5D81E3-236F-47CF-B653-1D49EE8FBC3D}"/>
              </a:ext>
            </a:extLst>
          </p:cNvPr>
          <p:cNvSpPr>
            <a:spLocks noGrp="1"/>
          </p:cNvSpPr>
          <p:nvPr>
            <p:ph type="dt" sz="half" idx="10"/>
          </p:nvPr>
        </p:nvSpPr>
        <p:spPr/>
        <p:txBody>
          <a:bodyPr/>
          <a:lstStyle>
            <a:lvl1pPr>
              <a:defRPr/>
            </a:lvl1pPr>
          </a:lstStyle>
          <a:p>
            <a:pPr>
              <a:defRPr/>
            </a:pPr>
            <a:fld id="{0A047D95-DC2D-461D-98FD-526C2B6C3F6F}" type="datetimeFigureOut">
              <a:rPr lang="sl-SI"/>
              <a:pPr>
                <a:defRPr/>
              </a:pPr>
              <a:t>31. 05. 2019</a:t>
            </a:fld>
            <a:endParaRPr lang="sl-SI"/>
          </a:p>
        </p:txBody>
      </p:sp>
      <p:sp>
        <p:nvSpPr>
          <p:cNvPr id="4" name="Ograda noge 4">
            <a:extLst>
              <a:ext uri="{FF2B5EF4-FFF2-40B4-BE49-F238E27FC236}">
                <a16:creationId xmlns:a16="http://schemas.microsoft.com/office/drawing/2014/main" id="{3ABE89BF-6329-4EEC-8C89-892443DEECD9}"/>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22AC5DFB-9829-4A39-85D4-F5A22B203B80}"/>
              </a:ext>
            </a:extLst>
          </p:cNvPr>
          <p:cNvSpPr>
            <a:spLocks noGrp="1"/>
          </p:cNvSpPr>
          <p:nvPr>
            <p:ph type="sldNum" sz="quarter" idx="12"/>
          </p:nvPr>
        </p:nvSpPr>
        <p:spPr/>
        <p:txBody>
          <a:bodyPr/>
          <a:lstStyle>
            <a:lvl1pPr>
              <a:defRPr/>
            </a:lvl1pPr>
          </a:lstStyle>
          <a:p>
            <a:fld id="{30825799-9A88-4D7D-B551-A802177A45E3}" type="slidenum">
              <a:rPr lang="sl-SI" altLang="sl-SI"/>
              <a:pPr/>
              <a:t>‹#›</a:t>
            </a:fld>
            <a:endParaRPr lang="sl-SI" altLang="sl-SI"/>
          </a:p>
        </p:txBody>
      </p:sp>
    </p:spTree>
    <p:extLst>
      <p:ext uri="{BB962C8B-B14F-4D97-AF65-F5344CB8AC3E}">
        <p14:creationId xmlns:p14="http://schemas.microsoft.com/office/powerpoint/2010/main" val="2330052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EDCB6751-E317-4B4E-A90D-4A06F3DD84F1}"/>
              </a:ext>
            </a:extLst>
          </p:cNvPr>
          <p:cNvSpPr>
            <a:spLocks noGrp="1"/>
          </p:cNvSpPr>
          <p:nvPr>
            <p:ph type="dt" sz="half" idx="10"/>
          </p:nvPr>
        </p:nvSpPr>
        <p:spPr/>
        <p:txBody>
          <a:bodyPr/>
          <a:lstStyle>
            <a:lvl1pPr>
              <a:defRPr/>
            </a:lvl1pPr>
          </a:lstStyle>
          <a:p>
            <a:pPr>
              <a:defRPr/>
            </a:pPr>
            <a:fld id="{9044482C-83A6-4087-89AB-3294C4BC8E93}" type="datetimeFigureOut">
              <a:rPr lang="sl-SI"/>
              <a:pPr>
                <a:defRPr/>
              </a:pPr>
              <a:t>31. 05. 2019</a:t>
            </a:fld>
            <a:endParaRPr lang="sl-SI"/>
          </a:p>
        </p:txBody>
      </p:sp>
      <p:sp>
        <p:nvSpPr>
          <p:cNvPr id="3" name="Ograda noge 4">
            <a:extLst>
              <a:ext uri="{FF2B5EF4-FFF2-40B4-BE49-F238E27FC236}">
                <a16:creationId xmlns:a16="http://schemas.microsoft.com/office/drawing/2014/main" id="{C9F786CC-5905-4C1F-8125-4477770F5D3C}"/>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1B498760-2178-4E99-856C-B0365FD75951}"/>
              </a:ext>
            </a:extLst>
          </p:cNvPr>
          <p:cNvSpPr>
            <a:spLocks noGrp="1"/>
          </p:cNvSpPr>
          <p:nvPr>
            <p:ph type="sldNum" sz="quarter" idx="12"/>
          </p:nvPr>
        </p:nvSpPr>
        <p:spPr/>
        <p:txBody>
          <a:bodyPr/>
          <a:lstStyle>
            <a:lvl1pPr>
              <a:defRPr/>
            </a:lvl1pPr>
          </a:lstStyle>
          <a:p>
            <a:fld id="{827A8C25-B4A4-4812-877B-6145BF91E2E5}" type="slidenum">
              <a:rPr lang="sl-SI" altLang="sl-SI"/>
              <a:pPr/>
              <a:t>‹#›</a:t>
            </a:fld>
            <a:endParaRPr lang="sl-SI" altLang="sl-SI"/>
          </a:p>
        </p:txBody>
      </p:sp>
    </p:spTree>
    <p:extLst>
      <p:ext uri="{BB962C8B-B14F-4D97-AF65-F5344CB8AC3E}">
        <p14:creationId xmlns:p14="http://schemas.microsoft.com/office/powerpoint/2010/main" val="96772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07B2DC30-8214-4C36-B024-44A0D7D2A03D}"/>
              </a:ext>
            </a:extLst>
          </p:cNvPr>
          <p:cNvSpPr>
            <a:spLocks noGrp="1"/>
          </p:cNvSpPr>
          <p:nvPr>
            <p:ph type="dt" sz="half" idx="10"/>
          </p:nvPr>
        </p:nvSpPr>
        <p:spPr/>
        <p:txBody>
          <a:bodyPr/>
          <a:lstStyle>
            <a:lvl1pPr>
              <a:defRPr/>
            </a:lvl1pPr>
          </a:lstStyle>
          <a:p>
            <a:pPr>
              <a:defRPr/>
            </a:pPr>
            <a:fld id="{0BEDAD1F-BD56-40AD-BE01-A10A6AE5346E}" type="datetimeFigureOut">
              <a:rPr lang="sl-SI"/>
              <a:pPr>
                <a:defRPr/>
              </a:pPr>
              <a:t>31. 05. 2019</a:t>
            </a:fld>
            <a:endParaRPr lang="sl-SI"/>
          </a:p>
        </p:txBody>
      </p:sp>
      <p:sp>
        <p:nvSpPr>
          <p:cNvPr id="6" name="Ograda noge 4">
            <a:extLst>
              <a:ext uri="{FF2B5EF4-FFF2-40B4-BE49-F238E27FC236}">
                <a16:creationId xmlns:a16="http://schemas.microsoft.com/office/drawing/2014/main" id="{4DEF28B7-CC5D-4E96-A3F2-9D9F81EE5461}"/>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D3A6FF4A-9D8A-4C41-873B-E5E5CB0D01A6}"/>
              </a:ext>
            </a:extLst>
          </p:cNvPr>
          <p:cNvSpPr>
            <a:spLocks noGrp="1"/>
          </p:cNvSpPr>
          <p:nvPr>
            <p:ph type="sldNum" sz="quarter" idx="12"/>
          </p:nvPr>
        </p:nvSpPr>
        <p:spPr/>
        <p:txBody>
          <a:bodyPr/>
          <a:lstStyle>
            <a:lvl1pPr>
              <a:defRPr/>
            </a:lvl1pPr>
          </a:lstStyle>
          <a:p>
            <a:fld id="{F5F754A3-4004-4A7F-933E-5400ECD633D0}" type="slidenum">
              <a:rPr lang="sl-SI" altLang="sl-SI"/>
              <a:pPr/>
              <a:t>‹#›</a:t>
            </a:fld>
            <a:endParaRPr lang="sl-SI" altLang="sl-SI"/>
          </a:p>
        </p:txBody>
      </p:sp>
    </p:spTree>
    <p:extLst>
      <p:ext uri="{BB962C8B-B14F-4D97-AF65-F5344CB8AC3E}">
        <p14:creationId xmlns:p14="http://schemas.microsoft.com/office/powerpoint/2010/main" val="420961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F9F3EC05-3A88-4A64-AAD8-CBCA414B36E4}"/>
              </a:ext>
            </a:extLst>
          </p:cNvPr>
          <p:cNvSpPr>
            <a:spLocks noGrp="1"/>
          </p:cNvSpPr>
          <p:nvPr>
            <p:ph type="dt" sz="half" idx="10"/>
          </p:nvPr>
        </p:nvSpPr>
        <p:spPr/>
        <p:txBody>
          <a:bodyPr/>
          <a:lstStyle>
            <a:lvl1pPr>
              <a:defRPr/>
            </a:lvl1pPr>
          </a:lstStyle>
          <a:p>
            <a:pPr>
              <a:defRPr/>
            </a:pPr>
            <a:fld id="{24B6C3CB-670F-4B72-8F29-28FD2D38E922}" type="datetimeFigureOut">
              <a:rPr lang="sl-SI"/>
              <a:pPr>
                <a:defRPr/>
              </a:pPr>
              <a:t>31. 05. 2019</a:t>
            </a:fld>
            <a:endParaRPr lang="sl-SI"/>
          </a:p>
        </p:txBody>
      </p:sp>
      <p:sp>
        <p:nvSpPr>
          <p:cNvPr id="6" name="Ograda noge 4">
            <a:extLst>
              <a:ext uri="{FF2B5EF4-FFF2-40B4-BE49-F238E27FC236}">
                <a16:creationId xmlns:a16="http://schemas.microsoft.com/office/drawing/2014/main" id="{6763600A-6C1F-4649-B663-AC20CFE302A4}"/>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063DEB26-4D2A-4B4B-868C-A3B283DE5A43}"/>
              </a:ext>
            </a:extLst>
          </p:cNvPr>
          <p:cNvSpPr>
            <a:spLocks noGrp="1"/>
          </p:cNvSpPr>
          <p:nvPr>
            <p:ph type="sldNum" sz="quarter" idx="12"/>
          </p:nvPr>
        </p:nvSpPr>
        <p:spPr/>
        <p:txBody>
          <a:bodyPr/>
          <a:lstStyle>
            <a:lvl1pPr>
              <a:defRPr/>
            </a:lvl1pPr>
          </a:lstStyle>
          <a:p>
            <a:fld id="{B3F5497B-40A1-46BC-ACDB-D92768FB7DF2}" type="slidenum">
              <a:rPr lang="sl-SI" altLang="sl-SI"/>
              <a:pPr/>
              <a:t>‹#›</a:t>
            </a:fld>
            <a:endParaRPr lang="sl-SI" altLang="sl-SI"/>
          </a:p>
        </p:txBody>
      </p:sp>
    </p:spTree>
    <p:extLst>
      <p:ext uri="{BB962C8B-B14F-4D97-AF65-F5344CB8AC3E}">
        <p14:creationId xmlns:p14="http://schemas.microsoft.com/office/powerpoint/2010/main" val="1758899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39D5314E-A4B4-4C8F-9A73-60F8BDBB5475}"/>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AC0114B8-1C25-4C84-A078-78D0FCA6218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551C27C8-5CAB-44F3-BC6C-02ABF63BFD2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17215F9A-2B08-4C51-B8DF-38EE8F8ABEF3}" type="datetimeFigureOut">
              <a:rPr lang="sl-SI"/>
              <a:pPr>
                <a:defRPr/>
              </a:pPr>
              <a:t>31. 05. 2019</a:t>
            </a:fld>
            <a:endParaRPr lang="sl-SI"/>
          </a:p>
        </p:txBody>
      </p:sp>
      <p:sp>
        <p:nvSpPr>
          <p:cNvPr id="5" name="Ograda noge 4">
            <a:extLst>
              <a:ext uri="{FF2B5EF4-FFF2-40B4-BE49-F238E27FC236}">
                <a16:creationId xmlns:a16="http://schemas.microsoft.com/office/drawing/2014/main" id="{0ACCA2D8-9797-440A-81C1-5294E833756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sl-SI"/>
          </a:p>
        </p:txBody>
      </p:sp>
      <p:sp>
        <p:nvSpPr>
          <p:cNvPr id="6" name="Ograda številke diapozitiva 5">
            <a:extLst>
              <a:ext uri="{FF2B5EF4-FFF2-40B4-BE49-F238E27FC236}">
                <a16:creationId xmlns:a16="http://schemas.microsoft.com/office/drawing/2014/main" id="{48FE9E68-CDFC-4345-A262-1D91665112A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C8FED406-DEAA-4A09-AF72-9EB6AAEE23F0}"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3470996E-2811-4256-AE14-577A825B29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Naslov 1">
            <a:extLst>
              <a:ext uri="{FF2B5EF4-FFF2-40B4-BE49-F238E27FC236}">
                <a16:creationId xmlns:a16="http://schemas.microsoft.com/office/drawing/2014/main" id="{C289B84A-88D3-4357-B877-9C7AA6F5F415}"/>
              </a:ext>
            </a:extLst>
          </p:cNvPr>
          <p:cNvSpPr txBox="1">
            <a:spLocks/>
          </p:cNvSpPr>
          <p:nvPr/>
        </p:nvSpPr>
        <p:spPr>
          <a:xfrm>
            <a:off x="657225" y="357188"/>
            <a:ext cx="7772400" cy="1470025"/>
          </a:xfrm>
          <a:prstGeom prst="rect">
            <a:avLst/>
          </a:prstGeom>
        </p:spPr>
        <p:txBody>
          <a:bodyPr anchor="ctr">
            <a:normAutofit/>
          </a:bodyPr>
          <a:lstStyle/>
          <a:p>
            <a:pPr algn="ctr" fontAlgn="auto">
              <a:spcAft>
                <a:spcPts val="0"/>
              </a:spcAft>
              <a:defRPr/>
            </a:pPr>
            <a:r>
              <a:rPr lang="sl-SI" sz="4400" dirty="0">
                <a:latin typeface="+mj-lt"/>
                <a:ea typeface="+mj-ea"/>
                <a:cs typeface="+mj-cs"/>
              </a:rPr>
              <a:t>Goričko</a:t>
            </a:r>
          </a:p>
        </p:txBody>
      </p:sp>
      <p:sp>
        <p:nvSpPr>
          <p:cNvPr id="2052" name="Podnaslov 2">
            <a:extLst>
              <a:ext uri="{FF2B5EF4-FFF2-40B4-BE49-F238E27FC236}">
                <a16:creationId xmlns:a16="http://schemas.microsoft.com/office/drawing/2014/main" id="{7A0822E3-0347-4394-A72E-41984A20F41A}"/>
              </a:ext>
            </a:extLst>
          </p:cNvPr>
          <p:cNvSpPr txBox="1">
            <a:spLocks/>
          </p:cNvSpPr>
          <p:nvPr/>
        </p:nvSpPr>
        <p:spPr bwMode="auto">
          <a:xfrm>
            <a:off x="1643063" y="264318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Font typeface="Arial" panose="020B0604020202020204" pitchFamily="34" charset="0"/>
              <a:buNone/>
            </a:pPr>
            <a:r>
              <a:rPr lang="sl-SI" altLang="sl-SI" sz="3200" dirty="0">
                <a:latin typeface="Calibri" panose="020F0502020204030204" pitchFamily="34" charset="0"/>
              </a:rPr>
              <a:t> </a:t>
            </a:r>
          </a:p>
          <a:p>
            <a:pPr algn="ctr" eaLnBrk="1" hangingPunct="1">
              <a:spcBef>
                <a:spcPct val="20000"/>
              </a:spcBef>
              <a:buFont typeface="Arial" panose="020B0604020202020204" pitchFamily="34" charset="0"/>
              <a:buNone/>
            </a:pPr>
            <a:endParaRPr lang="sl-SI" altLang="sl-SI" sz="3200" dirty="0">
              <a:latin typeface="Calibri" panose="020F0502020204030204" pitchFamily="34" charset="0"/>
            </a:endParaRPr>
          </a:p>
          <a:p>
            <a:pPr algn="ctr" eaLnBrk="1" hangingPunct="1">
              <a:spcBef>
                <a:spcPct val="20000"/>
              </a:spcBef>
              <a:buFont typeface="Arial" panose="020B0604020202020204" pitchFamily="34" charset="0"/>
              <a:buNone/>
            </a:pPr>
            <a:endParaRPr lang="sl-SI" altLang="sl-SI" sz="3200" dirty="0">
              <a:latin typeface="Calibri" panose="020F0502020204030204" pitchFamily="34" charset="0"/>
            </a:endParaRPr>
          </a:p>
          <a:p>
            <a:pPr algn="ctr" eaLnBrk="1" hangingPunct="1">
              <a:spcBef>
                <a:spcPct val="20000"/>
              </a:spcBef>
              <a:buFont typeface="Arial" panose="020B0604020202020204" pitchFamily="34" charset="0"/>
              <a:buNone/>
            </a:pPr>
            <a:r>
              <a:rPr lang="sl-SI" altLang="sl-SI" sz="3200" dirty="0">
                <a:latin typeface="Calibri" panose="020F0502020204030204" pitchFamily="34" charset="0"/>
              </a:rPr>
              <a:t>Geografija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81269D7A-3482-40CD-8A14-521061330BBA}"/>
              </a:ext>
            </a:extLst>
          </p:cNvPr>
          <p:cNvSpPr>
            <a:spLocks noGrp="1"/>
          </p:cNvSpPr>
          <p:nvPr>
            <p:ph type="title"/>
          </p:nvPr>
        </p:nvSpPr>
        <p:spPr/>
        <p:txBody>
          <a:bodyPr/>
          <a:lstStyle/>
          <a:p>
            <a:pPr eaLnBrk="1" hangingPunct="1"/>
            <a:r>
              <a:rPr lang="sl-SI" altLang="sl-SI"/>
              <a:t>Arhitektura</a:t>
            </a:r>
          </a:p>
        </p:txBody>
      </p:sp>
      <p:pic>
        <p:nvPicPr>
          <p:cNvPr id="11267" name="Picture 2">
            <a:extLst>
              <a:ext uri="{FF2B5EF4-FFF2-40B4-BE49-F238E27FC236}">
                <a16:creationId xmlns:a16="http://schemas.microsoft.com/office/drawing/2014/main" id="{E0F37959-4D56-4F36-8D0B-C1F4A759029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85813" y="1143000"/>
            <a:ext cx="2643187" cy="1987550"/>
          </a:xfrm>
        </p:spPr>
      </p:pic>
      <p:pic>
        <p:nvPicPr>
          <p:cNvPr id="11268" name="Picture 3">
            <a:extLst>
              <a:ext uri="{FF2B5EF4-FFF2-40B4-BE49-F238E27FC236}">
                <a16:creationId xmlns:a16="http://schemas.microsoft.com/office/drawing/2014/main" id="{A2B556B4-14BC-45E3-BA46-F5E17C6F64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1500188"/>
            <a:ext cx="4762500"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PoljeZBesedilom 5">
            <a:extLst>
              <a:ext uri="{FF2B5EF4-FFF2-40B4-BE49-F238E27FC236}">
                <a16:creationId xmlns:a16="http://schemas.microsoft.com/office/drawing/2014/main" id="{047F5E1F-15CB-42D8-87B4-6273D3248A71}"/>
              </a:ext>
            </a:extLst>
          </p:cNvPr>
          <p:cNvSpPr txBox="1">
            <a:spLocks noChangeArrowheads="1"/>
          </p:cNvSpPr>
          <p:nvPr/>
        </p:nvSpPr>
        <p:spPr bwMode="auto">
          <a:xfrm>
            <a:off x="4000500" y="5286375"/>
            <a:ext cx="47148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latin typeface="Calibri" panose="020F0502020204030204" pitchFamily="34" charset="0"/>
              </a:rPr>
              <a:t>Ciprana hiša</a:t>
            </a:r>
          </a:p>
        </p:txBody>
      </p:sp>
      <p:sp>
        <p:nvSpPr>
          <p:cNvPr id="11270" name="PoljeZBesedilom 6">
            <a:extLst>
              <a:ext uri="{FF2B5EF4-FFF2-40B4-BE49-F238E27FC236}">
                <a16:creationId xmlns:a16="http://schemas.microsoft.com/office/drawing/2014/main" id="{E5B27BBD-A5A5-4C1F-9927-2F043F8FC058}"/>
              </a:ext>
            </a:extLst>
          </p:cNvPr>
          <p:cNvSpPr txBox="1">
            <a:spLocks noChangeArrowheads="1"/>
          </p:cNvSpPr>
          <p:nvPr/>
        </p:nvSpPr>
        <p:spPr bwMode="auto">
          <a:xfrm>
            <a:off x="1285875" y="3286125"/>
            <a:ext cx="15716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latin typeface="Calibri" panose="020F0502020204030204" pitchFamily="34" charset="0"/>
              </a:rPr>
              <a:t>Butana hiša</a:t>
            </a:r>
          </a:p>
        </p:txBody>
      </p:sp>
      <p:pic>
        <p:nvPicPr>
          <p:cNvPr id="11271" name="Slika 7">
            <a:extLst>
              <a:ext uri="{FF2B5EF4-FFF2-40B4-BE49-F238E27FC236}">
                <a16:creationId xmlns:a16="http://schemas.microsoft.com/office/drawing/2014/main" id="{E10FBEB4-BB0B-460F-9C08-4F5ADFD26B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7250" y="3857625"/>
            <a:ext cx="285750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esna puščica s črticami 8">
            <a:extLst>
              <a:ext uri="{FF2B5EF4-FFF2-40B4-BE49-F238E27FC236}">
                <a16:creationId xmlns:a16="http://schemas.microsoft.com/office/drawing/2014/main" id="{82631BA0-FB19-488D-AA71-91158B92EF4F}"/>
              </a:ext>
            </a:extLst>
          </p:cNvPr>
          <p:cNvSpPr/>
          <p:nvPr/>
        </p:nvSpPr>
        <p:spPr>
          <a:xfrm rot="20456408">
            <a:off x="5303838" y="5024438"/>
            <a:ext cx="1071562" cy="2857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 name="Desna puščica s črticami 9">
            <a:extLst>
              <a:ext uri="{FF2B5EF4-FFF2-40B4-BE49-F238E27FC236}">
                <a16:creationId xmlns:a16="http://schemas.microsoft.com/office/drawing/2014/main" id="{BCAD5F52-908C-4019-8D17-807E03457871}"/>
              </a:ext>
            </a:extLst>
          </p:cNvPr>
          <p:cNvSpPr/>
          <p:nvPr/>
        </p:nvSpPr>
        <p:spPr>
          <a:xfrm rot="11527500">
            <a:off x="2874963" y="5110163"/>
            <a:ext cx="1071562" cy="2857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1" name="Desna puščica s črticami 10">
            <a:extLst>
              <a:ext uri="{FF2B5EF4-FFF2-40B4-BE49-F238E27FC236}">
                <a16:creationId xmlns:a16="http://schemas.microsoft.com/office/drawing/2014/main" id="{33A05167-91ED-4C7A-A2EB-C3362BF96C08}"/>
              </a:ext>
            </a:extLst>
          </p:cNvPr>
          <p:cNvSpPr/>
          <p:nvPr/>
        </p:nvSpPr>
        <p:spPr>
          <a:xfrm rot="19141728">
            <a:off x="1962150" y="2816225"/>
            <a:ext cx="1071563" cy="28575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Slika 5">
            <a:extLst>
              <a:ext uri="{FF2B5EF4-FFF2-40B4-BE49-F238E27FC236}">
                <a16:creationId xmlns:a16="http://schemas.microsoft.com/office/drawing/2014/main" id="{A16B7581-629F-42A7-A1BD-88CA4EAA76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Ograda vsebine 2">
            <a:extLst>
              <a:ext uri="{FF2B5EF4-FFF2-40B4-BE49-F238E27FC236}">
                <a16:creationId xmlns:a16="http://schemas.microsoft.com/office/drawing/2014/main" id="{C2C338B1-C812-41E9-95C2-3EA90A9845F0}"/>
              </a:ext>
            </a:extLst>
          </p:cNvPr>
          <p:cNvSpPr txBox="1">
            <a:spLocks/>
          </p:cNvSpPr>
          <p:nvPr/>
        </p:nvSpPr>
        <p:spPr bwMode="auto">
          <a:xfrm>
            <a:off x="609600" y="17526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buFont typeface="Arial" panose="020B0604020202020204" pitchFamily="34" charset="0"/>
              <a:buChar char="•"/>
            </a:pPr>
            <a:r>
              <a:rPr lang="sl-SI" altLang="sl-SI" sz="3200">
                <a:solidFill>
                  <a:schemeClr val="bg1"/>
                </a:solidFill>
                <a:latin typeface="Calibri" panose="020F0502020204030204" pitchFamily="34" charset="0"/>
              </a:rPr>
              <a:t>Na Goričkem je veliko možnosti za turizem. Narava je neokrnjena, povsod veliko živali, dreves, svežega zraka in ostalih dobrot, ki jih v mestu ni. Turisti pridejo na Goričko nabirat predvsem gobe in kostanje. Uživate lahko ob sprehodih po naravi - ob številnih potokih, njivah, vaških cestah in ostalem. Veliko turistov vmes "skoči" še po nakupih v bližnjo Avstrijo ali na Madžarsko.</a:t>
            </a:r>
          </a:p>
          <a:p>
            <a:pPr eaLnBrk="1" hangingPunct="1">
              <a:spcBef>
                <a:spcPct val="20000"/>
              </a:spcBef>
              <a:buFont typeface="Arial" panose="020B0604020202020204" pitchFamily="34" charset="0"/>
              <a:buChar char="•"/>
            </a:pPr>
            <a:endParaRPr lang="sl-SI" altLang="sl-SI" sz="3200">
              <a:latin typeface="Calibri" panose="020F0502020204030204" pitchFamily="34" charset="0"/>
            </a:endParaRPr>
          </a:p>
        </p:txBody>
      </p:sp>
      <p:sp>
        <p:nvSpPr>
          <p:cNvPr id="10" name="Naslov 4">
            <a:extLst>
              <a:ext uri="{FF2B5EF4-FFF2-40B4-BE49-F238E27FC236}">
                <a16:creationId xmlns:a16="http://schemas.microsoft.com/office/drawing/2014/main" id="{FED54239-BE22-4CDE-A53B-094497C97909}"/>
              </a:ext>
            </a:extLst>
          </p:cNvPr>
          <p:cNvSpPr txBox="1">
            <a:spLocks/>
          </p:cNvSpPr>
          <p:nvPr/>
        </p:nvSpPr>
        <p:spPr>
          <a:xfrm>
            <a:off x="609600" y="427038"/>
            <a:ext cx="8229600" cy="1143000"/>
          </a:xfrm>
          <a:prstGeom prst="rect">
            <a:avLst/>
          </a:prstGeom>
        </p:spPr>
        <p:txBody>
          <a:bodyPr anchor="ctr">
            <a:normAutofit/>
          </a:bodyPr>
          <a:lstStyle/>
          <a:p>
            <a:pPr algn="ctr" fontAlgn="auto">
              <a:spcAft>
                <a:spcPts val="0"/>
              </a:spcAft>
              <a:defRPr/>
            </a:pPr>
            <a:r>
              <a:rPr lang="sl-SI" sz="4400" dirty="0">
                <a:solidFill>
                  <a:schemeClr val="bg1"/>
                </a:solidFill>
                <a:latin typeface="+mj-lt"/>
                <a:ea typeface="+mj-ea"/>
                <a:cs typeface="+mj-cs"/>
              </a:rPr>
              <a:t>Turizem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a:extLst>
              <a:ext uri="{FF2B5EF4-FFF2-40B4-BE49-F238E27FC236}">
                <a16:creationId xmlns:a16="http://schemas.microsoft.com/office/drawing/2014/main" id="{35B28590-78AF-40DB-A760-D3F1396095D8}"/>
              </a:ext>
            </a:extLst>
          </p:cNvPr>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0" y="-14288"/>
            <a:ext cx="9144000" cy="6872288"/>
          </a:xfrm>
          <a:prstGeom prst="rect">
            <a:avLst/>
          </a:prstGeom>
          <a:noFill/>
          <a:ln w="9525">
            <a:noFill/>
            <a:miter lim="800000"/>
            <a:headEnd/>
            <a:tailEnd/>
          </a:ln>
        </p:spPr>
      </p:pic>
      <p:sp>
        <p:nvSpPr>
          <p:cNvPr id="6" name="Ograda vsebine 2">
            <a:extLst>
              <a:ext uri="{FF2B5EF4-FFF2-40B4-BE49-F238E27FC236}">
                <a16:creationId xmlns:a16="http://schemas.microsoft.com/office/drawing/2014/main" id="{185E8F67-9018-475D-B785-9E5E36989070}"/>
              </a:ext>
            </a:extLst>
          </p:cNvPr>
          <p:cNvSpPr>
            <a:spLocks noGrp="1"/>
          </p:cNvSpPr>
          <p:nvPr>
            <p:ph idx="1"/>
          </p:nvPr>
        </p:nvSpPr>
        <p:spPr/>
        <p:txBody>
          <a:bodyPr>
            <a:normAutofit/>
          </a:bodyPr>
          <a:lstStyle/>
          <a:p>
            <a:pPr eaLnBrk="1" hangingPunct="1">
              <a:lnSpc>
                <a:spcPct val="80000"/>
              </a:lnSpc>
              <a:buFont typeface="Arial" charset="0"/>
              <a:buChar char="•"/>
              <a:defRPr/>
            </a:pPr>
            <a:r>
              <a:rPr lang="sl-SI" sz="2000" b="1" dirty="0">
                <a:solidFill>
                  <a:schemeClr val="accent6">
                    <a:lumMod val="75000"/>
                  </a:schemeClr>
                </a:solidFill>
              </a:rPr>
              <a:t>Leta 1991 je v 84 naseljih živelo 23196 prebivalcev. Gostota poselitve je 47 ljudi na km2, kar je približno pol manj od slovenskega povprečja...</a:t>
            </a:r>
          </a:p>
          <a:p>
            <a:pPr eaLnBrk="1" hangingPunct="1">
              <a:lnSpc>
                <a:spcPct val="80000"/>
              </a:lnSpc>
              <a:buFont typeface="Arial" charset="0"/>
              <a:buChar char="•"/>
              <a:defRPr/>
            </a:pPr>
            <a:r>
              <a:rPr lang="sl-SI" sz="2000" b="1" dirty="0">
                <a:solidFill>
                  <a:schemeClr val="accent6">
                    <a:lumMod val="75000"/>
                  </a:schemeClr>
                </a:solidFill>
              </a:rPr>
              <a:t>Med letoma 1910 in 1931 se je število prebivalcev zmanjšalo za slabo desetino, med letoma 1931 in 1961 za osmino, med letoma 1961 in 1991 pa kar za četrtino.</a:t>
            </a:r>
            <a:br>
              <a:rPr lang="sl-SI" sz="2000" b="1" dirty="0">
                <a:solidFill>
                  <a:schemeClr val="accent6">
                    <a:lumMod val="75000"/>
                  </a:schemeClr>
                </a:solidFill>
              </a:rPr>
            </a:br>
            <a:br>
              <a:rPr lang="sl-SI" sz="2000" b="1" dirty="0">
                <a:solidFill>
                  <a:schemeClr val="accent6">
                    <a:lumMod val="75000"/>
                  </a:schemeClr>
                </a:solidFill>
              </a:rPr>
            </a:br>
            <a:r>
              <a:rPr lang="sl-SI" sz="2000" b="1" dirty="0">
                <a:solidFill>
                  <a:schemeClr val="accent6">
                    <a:lumMod val="75000"/>
                  </a:schemeClr>
                </a:solidFill>
              </a:rPr>
              <a:t>Po starostni sestavi prebivalstva in njegovi perspektivi je slika najbolj neugodna v vzhodnem delu Goričkega ob državni meji z Madžarsko. Najmanj je doraščajoče mladine med 15. in 19. letom (7%), malo je tudi aktivnega prebivalstva od 20 do 39 let (24%), zato pa je delež starega prebivalstva velik. V obravnavani pokrajini kot celoti je petina prebivalstva stara več kot 65 let, j jugovzhodnem Goričkem pa skoraj četrtina. </a:t>
            </a:r>
            <a:br>
              <a:rPr lang="sl-SI" sz="2000" b="1" dirty="0">
                <a:solidFill>
                  <a:schemeClr val="accent6">
                    <a:lumMod val="75000"/>
                  </a:schemeClr>
                </a:solidFill>
              </a:rPr>
            </a:br>
            <a:br>
              <a:rPr lang="sl-SI" sz="2000" b="1" dirty="0">
                <a:solidFill>
                  <a:schemeClr val="accent6">
                    <a:lumMod val="75000"/>
                  </a:schemeClr>
                </a:solidFill>
              </a:rPr>
            </a:br>
            <a:r>
              <a:rPr lang="sl-SI" sz="2000" b="1" dirty="0">
                <a:solidFill>
                  <a:schemeClr val="accent6">
                    <a:lumMod val="75000"/>
                  </a:schemeClr>
                </a:solidFill>
              </a:rPr>
              <a:t>V celoti ima Goričko med vsemi slovenskimi pokrajinami največji delež kmečkega prebivalstva. </a:t>
            </a:r>
          </a:p>
          <a:p>
            <a:pPr eaLnBrk="1" hangingPunct="1">
              <a:lnSpc>
                <a:spcPct val="80000"/>
              </a:lnSpc>
              <a:buFont typeface="Arial" charset="0"/>
              <a:buChar char="•"/>
              <a:defRPr/>
            </a:pPr>
            <a:endParaRPr lang="sl-SI" sz="2000" dirty="0">
              <a:solidFill>
                <a:schemeClr val="accent6">
                  <a:lumMod val="75000"/>
                </a:schemeClr>
              </a:solidFill>
            </a:endParaRPr>
          </a:p>
        </p:txBody>
      </p:sp>
      <p:sp>
        <p:nvSpPr>
          <p:cNvPr id="13316" name="Naslov 1">
            <a:extLst>
              <a:ext uri="{FF2B5EF4-FFF2-40B4-BE49-F238E27FC236}">
                <a16:creationId xmlns:a16="http://schemas.microsoft.com/office/drawing/2014/main" id="{D085B2D4-B730-41BE-996B-00717A2B93C5}"/>
              </a:ext>
            </a:extLst>
          </p:cNvPr>
          <p:cNvSpPr>
            <a:spLocks noGrp="1"/>
          </p:cNvSpPr>
          <p:nvPr>
            <p:ph type="title"/>
          </p:nvPr>
        </p:nvSpPr>
        <p:spPr/>
        <p:txBody>
          <a:bodyPr/>
          <a:lstStyle/>
          <a:p>
            <a:pPr eaLnBrk="1" hangingPunct="1"/>
            <a:r>
              <a:rPr lang="sl-SI" altLang="sl-SI">
                <a:solidFill>
                  <a:schemeClr val="bg1"/>
                </a:solidFill>
              </a:rPr>
              <a:t>Prebivalstvo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F25AB67D-9877-482D-9D53-F09264E619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Ograda vsebine 2">
            <a:extLst>
              <a:ext uri="{FF2B5EF4-FFF2-40B4-BE49-F238E27FC236}">
                <a16:creationId xmlns:a16="http://schemas.microsoft.com/office/drawing/2014/main" id="{5A304B9F-BD7B-49A7-8153-848F3CF3D941}"/>
              </a:ext>
            </a:extLst>
          </p:cNvPr>
          <p:cNvSpPr>
            <a:spLocks noGrp="1"/>
          </p:cNvSpPr>
          <p:nvPr>
            <p:ph idx="1"/>
          </p:nvPr>
        </p:nvSpPr>
        <p:spPr>
          <a:xfrm>
            <a:off x="500063" y="2071688"/>
            <a:ext cx="8229600" cy="4525962"/>
          </a:xfrm>
        </p:spPr>
        <p:txBody>
          <a:bodyPr/>
          <a:lstStyle/>
          <a:p>
            <a:pPr eaLnBrk="1" hangingPunct="1"/>
            <a:r>
              <a:rPr lang="sl-SI" altLang="sl-SI">
                <a:solidFill>
                  <a:schemeClr val="bg1"/>
                </a:solidFill>
              </a:rPr>
              <a:t>Med delanjem govornega nastopa sem spoznal veliko novega in še ne poznanega dela Goričkega. Mislim, da bi lahko marsikateri Slovenec, ki Goričkega še ne pozna obiskal zelo prijeten Naravni pokrajinski park Goričko.</a:t>
            </a:r>
          </a:p>
          <a:p>
            <a:pPr eaLnBrk="1" hangingPunct="1"/>
            <a:endParaRPr lang="sl-SI" altLang="sl-SI"/>
          </a:p>
        </p:txBody>
      </p:sp>
      <p:sp>
        <p:nvSpPr>
          <p:cNvPr id="14340" name="Naslov 1">
            <a:extLst>
              <a:ext uri="{FF2B5EF4-FFF2-40B4-BE49-F238E27FC236}">
                <a16:creationId xmlns:a16="http://schemas.microsoft.com/office/drawing/2014/main" id="{AF139F33-9167-492A-A052-5C95821A9877}"/>
              </a:ext>
            </a:extLst>
          </p:cNvPr>
          <p:cNvSpPr>
            <a:spLocks noGrp="1"/>
          </p:cNvSpPr>
          <p:nvPr>
            <p:ph type="title"/>
          </p:nvPr>
        </p:nvSpPr>
        <p:spPr/>
        <p:txBody>
          <a:bodyPr/>
          <a:lstStyle/>
          <a:p>
            <a:pPr eaLnBrk="1" hangingPunct="1"/>
            <a:r>
              <a:rPr lang="sl-SI" altLang="sl-SI"/>
              <a:t>Zaključek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a:extLst>
              <a:ext uri="{FF2B5EF4-FFF2-40B4-BE49-F238E27FC236}">
                <a16:creationId xmlns:a16="http://schemas.microsoft.com/office/drawing/2014/main" id="{FC4A4753-D162-4638-A548-7CA970630D4B}"/>
              </a:ext>
            </a:extLst>
          </p:cNvPr>
          <p:cNvSpPr>
            <a:spLocks noGrp="1"/>
          </p:cNvSpPr>
          <p:nvPr>
            <p:ph type="title"/>
          </p:nvPr>
        </p:nvSpPr>
        <p:spPr/>
        <p:txBody>
          <a:bodyPr/>
          <a:lstStyle/>
          <a:p>
            <a:pPr eaLnBrk="1" hangingPunct="1"/>
            <a:r>
              <a:rPr lang="sl-SI" altLang="sl-SI"/>
              <a:t>Kje se nahaja</a:t>
            </a:r>
          </a:p>
        </p:txBody>
      </p:sp>
      <p:pic>
        <p:nvPicPr>
          <p:cNvPr id="3075" name="Picture 2">
            <a:extLst>
              <a:ext uri="{FF2B5EF4-FFF2-40B4-BE49-F238E27FC236}">
                <a16:creationId xmlns:a16="http://schemas.microsoft.com/office/drawing/2014/main" id="{A7AD62BF-7A36-4A61-876C-C7D209A4804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57438" y="1357313"/>
            <a:ext cx="4929187" cy="4765675"/>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CC168F13-ED4B-40C5-AE48-1B3B4C6C9925}"/>
              </a:ext>
            </a:extLst>
          </p:cNvPr>
          <p:cNvSpPr>
            <a:spLocks noGrp="1"/>
          </p:cNvSpPr>
          <p:nvPr>
            <p:ph type="title"/>
          </p:nvPr>
        </p:nvSpPr>
        <p:spPr/>
        <p:txBody>
          <a:bodyPr/>
          <a:lstStyle/>
          <a:p>
            <a:pPr eaLnBrk="1" hangingPunct="1"/>
            <a:r>
              <a:rPr lang="sl-SI" altLang="sl-SI"/>
              <a:t>Osnovne značilnosti</a:t>
            </a:r>
          </a:p>
        </p:txBody>
      </p:sp>
      <p:sp>
        <p:nvSpPr>
          <p:cNvPr id="4099" name="Ograda vsebine 2">
            <a:extLst>
              <a:ext uri="{FF2B5EF4-FFF2-40B4-BE49-F238E27FC236}">
                <a16:creationId xmlns:a16="http://schemas.microsoft.com/office/drawing/2014/main" id="{2B739DAF-2755-4B18-91F9-A2368F746543}"/>
              </a:ext>
            </a:extLst>
          </p:cNvPr>
          <p:cNvSpPr>
            <a:spLocks noGrp="1"/>
          </p:cNvSpPr>
          <p:nvPr>
            <p:ph idx="1"/>
          </p:nvPr>
        </p:nvSpPr>
        <p:spPr/>
        <p:txBody>
          <a:bodyPr/>
          <a:lstStyle/>
          <a:p>
            <a:pPr eaLnBrk="1" hangingPunct="1"/>
            <a:r>
              <a:rPr lang="sl-SI" altLang="sl-SI"/>
              <a:t>Goríčko je gričevnata pokrajina v severovzhodni Sloveniji, ob tromeji z Avstrijo in Madžarsko. Leži na skrajnem severovzhodnem delu Slovenije med Muro in Rabo. Po koncu prve svetovne vojne je severni del Goričkega ostal v okviru Madžarske. </a:t>
            </a:r>
          </a:p>
          <a:p>
            <a:pPr eaLnBrk="1" hangingPunct="1"/>
            <a:endParaRPr lang="sl-SI" altLang="sl-S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215BD58E-0AAE-4C99-B830-CFE7029096F2}"/>
              </a:ext>
            </a:extLst>
          </p:cNvPr>
          <p:cNvSpPr>
            <a:spLocks noGrp="1"/>
          </p:cNvSpPr>
          <p:nvPr>
            <p:ph type="title"/>
          </p:nvPr>
        </p:nvSpPr>
        <p:spPr/>
        <p:txBody>
          <a:bodyPr/>
          <a:lstStyle/>
          <a:p>
            <a:pPr eaLnBrk="1" hangingPunct="1"/>
            <a:r>
              <a:rPr lang="sl-SI" altLang="sl-SI"/>
              <a:t>Zahodno Goričko</a:t>
            </a:r>
          </a:p>
        </p:txBody>
      </p:sp>
      <p:sp>
        <p:nvSpPr>
          <p:cNvPr id="5123" name="Ograda vsebine 2">
            <a:extLst>
              <a:ext uri="{FF2B5EF4-FFF2-40B4-BE49-F238E27FC236}">
                <a16:creationId xmlns:a16="http://schemas.microsoft.com/office/drawing/2014/main" id="{1BA373A1-051D-46DC-9C42-EB53F6AB9162}"/>
              </a:ext>
            </a:extLst>
          </p:cNvPr>
          <p:cNvSpPr>
            <a:spLocks noGrp="1"/>
          </p:cNvSpPr>
          <p:nvPr>
            <p:ph idx="1"/>
          </p:nvPr>
        </p:nvSpPr>
        <p:spPr/>
        <p:txBody>
          <a:bodyPr/>
          <a:lstStyle/>
          <a:p>
            <a:pPr eaLnBrk="1" hangingPunct="1"/>
            <a:r>
              <a:rPr lang="sl-SI" altLang="sl-SI"/>
              <a:t>Zahodno Goričko v porečju Ledave in njenih pritokov je po geološki zgradbi za spoznanje starejše in po kamninski sestavi bolj pestro od vzhodnega dela. Ledava je ob tektonski prelomnici izoblikovala širšo dolino in ustvarila možnost za gostejšo poselitev.</a:t>
            </a:r>
          </a:p>
          <a:p>
            <a:pPr eaLnBrk="1" hangingPunct="1"/>
            <a:endParaRPr lang="sl-SI" altLang="sl-SI"/>
          </a:p>
        </p:txBody>
      </p:sp>
      <p:pic>
        <p:nvPicPr>
          <p:cNvPr id="5124" name="Picture 2">
            <a:extLst>
              <a:ext uri="{FF2B5EF4-FFF2-40B4-BE49-F238E27FC236}">
                <a16:creationId xmlns:a16="http://schemas.microsoft.com/office/drawing/2014/main" id="{8596BA92-9F63-4DD4-8354-6238FA7C6D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313" y="4095750"/>
            <a:ext cx="28575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esna puščica s črticami 5">
            <a:extLst>
              <a:ext uri="{FF2B5EF4-FFF2-40B4-BE49-F238E27FC236}">
                <a16:creationId xmlns:a16="http://schemas.microsoft.com/office/drawing/2014/main" id="{A113D642-D15F-4D11-A001-C36A0D8A9EC0}"/>
              </a:ext>
            </a:extLst>
          </p:cNvPr>
          <p:cNvSpPr/>
          <p:nvPr/>
        </p:nvSpPr>
        <p:spPr>
          <a:xfrm>
            <a:off x="3000375" y="5214938"/>
            <a:ext cx="3214688" cy="357187"/>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775E0B3C-32AE-492C-BD61-43685945A792}"/>
              </a:ext>
            </a:extLst>
          </p:cNvPr>
          <p:cNvSpPr>
            <a:spLocks noGrp="1"/>
          </p:cNvSpPr>
          <p:nvPr>
            <p:ph type="title"/>
          </p:nvPr>
        </p:nvSpPr>
        <p:spPr>
          <a:xfrm>
            <a:off x="428625" y="0"/>
            <a:ext cx="8229600" cy="1143000"/>
          </a:xfrm>
        </p:spPr>
        <p:txBody>
          <a:bodyPr/>
          <a:lstStyle/>
          <a:p>
            <a:pPr eaLnBrk="1" hangingPunct="1"/>
            <a:r>
              <a:rPr lang="sl-SI" altLang="sl-SI"/>
              <a:t>Srednje Goričko</a:t>
            </a:r>
          </a:p>
        </p:txBody>
      </p:sp>
      <p:sp>
        <p:nvSpPr>
          <p:cNvPr id="6147" name="Ograda vsebine 2">
            <a:extLst>
              <a:ext uri="{FF2B5EF4-FFF2-40B4-BE49-F238E27FC236}">
                <a16:creationId xmlns:a16="http://schemas.microsoft.com/office/drawing/2014/main" id="{1ADF230C-EDF8-4AD6-972F-429B082E30EC}"/>
              </a:ext>
            </a:extLst>
          </p:cNvPr>
          <p:cNvSpPr>
            <a:spLocks noGrp="1"/>
          </p:cNvSpPr>
          <p:nvPr>
            <p:ph idx="1"/>
          </p:nvPr>
        </p:nvSpPr>
        <p:spPr>
          <a:xfrm>
            <a:off x="428625" y="1000125"/>
            <a:ext cx="8229600" cy="4525963"/>
          </a:xfrm>
        </p:spPr>
        <p:txBody>
          <a:bodyPr/>
          <a:lstStyle/>
          <a:p>
            <a:pPr eaLnBrk="1" hangingPunct="1"/>
            <a:r>
              <a:rPr lang="sl-SI" altLang="sl-SI"/>
              <a:t>Srednje Goričko v porečju Bodonskega, Mačkovskega in Martjanskega potoka omejuje na jugu pleistocenska terasa ob prehodu v ravninski svet, na severu pa razvodnica med Krko in Ledavo. Območje je zgrajeno iz pleistocenskih usedlin in je močno razrezano. </a:t>
            </a:r>
          </a:p>
          <a:p>
            <a:pPr eaLnBrk="1" hangingPunct="1"/>
            <a:endParaRPr lang="sl-SI" altLang="sl-SI"/>
          </a:p>
        </p:txBody>
      </p:sp>
      <p:pic>
        <p:nvPicPr>
          <p:cNvPr id="6148" name="Picture 1">
            <a:extLst>
              <a:ext uri="{FF2B5EF4-FFF2-40B4-BE49-F238E27FC236}">
                <a16:creationId xmlns:a16="http://schemas.microsoft.com/office/drawing/2014/main" id="{7F84CD9B-48CD-4B48-B4E4-C6363153A7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6500" y="3929063"/>
            <a:ext cx="28575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esna puščica s črticami 4">
            <a:extLst>
              <a:ext uri="{FF2B5EF4-FFF2-40B4-BE49-F238E27FC236}">
                <a16:creationId xmlns:a16="http://schemas.microsoft.com/office/drawing/2014/main" id="{23D00241-E55E-41EB-9F45-65E4043ADBCD}"/>
              </a:ext>
            </a:extLst>
          </p:cNvPr>
          <p:cNvSpPr/>
          <p:nvPr/>
        </p:nvSpPr>
        <p:spPr>
          <a:xfrm>
            <a:off x="3143250" y="4714875"/>
            <a:ext cx="4000500" cy="35718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3AE5CCFD-1058-47D6-AAF1-7C5EB0D403C6}"/>
              </a:ext>
            </a:extLst>
          </p:cNvPr>
          <p:cNvSpPr>
            <a:spLocks noGrp="1"/>
          </p:cNvSpPr>
          <p:nvPr>
            <p:ph type="title"/>
          </p:nvPr>
        </p:nvSpPr>
        <p:spPr/>
        <p:txBody>
          <a:bodyPr/>
          <a:lstStyle/>
          <a:p>
            <a:pPr eaLnBrk="1" hangingPunct="1"/>
            <a:r>
              <a:rPr lang="sl-SI" altLang="sl-SI"/>
              <a:t>Severovzhodno goričko</a:t>
            </a:r>
          </a:p>
        </p:txBody>
      </p:sp>
      <p:sp>
        <p:nvSpPr>
          <p:cNvPr id="7171" name="Ograda vsebine 2">
            <a:extLst>
              <a:ext uri="{FF2B5EF4-FFF2-40B4-BE49-F238E27FC236}">
                <a16:creationId xmlns:a16="http://schemas.microsoft.com/office/drawing/2014/main" id="{D7A0E973-4D21-4A97-AFF3-B32DE3FE4226}"/>
              </a:ext>
            </a:extLst>
          </p:cNvPr>
          <p:cNvSpPr>
            <a:spLocks noGrp="1"/>
          </p:cNvSpPr>
          <p:nvPr>
            <p:ph idx="1"/>
          </p:nvPr>
        </p:nvSpPr>
        <p:spPr/>
        <p:txBody>
          <a:bodyPr/>
          <a:lstStyle/>
          <a:p>
            <a:pPr eaLnBrk="1" hangingPunct="1"/>
            <a:r>
              <a:rPr lang="sl-SI" altLang="sl-SI"/>
              <a:t>Severovzhodno Goričko se razteza v porečju Velike Krke, ki je bolj v položnem svetu izoblikovala nekoliko širšo dolino. Proti vzhodu se odpira na Madžarsko stran. </a:t>
            </a:r>
          </a:p>
          <a:p>
            <a:pPr eaLnBrk="1" hangingPunct="1"/>
            <a:endParaRPr lang="sl-SI" altLang="sl-SI"/>
          </a:p>
          <a:p>
            <a:pPr eaLnBrk="1" hangingPunct="1"/>
            <a:endParaRPr lang="sl-SI" altLang="sl-SI"/>
          </a:p>
        </p:txBody>
      </p:sp>
      <p:pic>
        <p:nvPicPr>
          <p:cNvPr id="7172" name="Picture 1">
            <a:extLst>
              <a:ext uri="{FF2B5EF4-FFF2-40B4-BE49-F238E27FC236}">
                <a16:creationId xmlns:a16="http://schemas.microsoft.com/office/drawing/2014/main" id="{1C6C0259-DA04-45EF-98C6-B9EC020D60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75" y="3714750"/>
            <a:ext cx="28575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esna puščica s črticami 4">
            <a:extLst>
              <a:ext uri="{FF2B5EF4-FFF2-40B4-BE49-F238E27FC236}">
                <a16:creationId xmlns:a16="http://schemas.microsoft.com/office/drawing/2014/main" id="{9AC14F23-782C-4660-AA53-07F4B6FC7BB1}"/>
              </a:ext>
            </a:extLst>
          </p:cNvPr>
          <p:cNvSpPr/>
          <p:nvPr/>
        </p:nvSpPr>
        <p:spPr>
          <a:xfrm>
            <a:off x="2786063" y="4357688"/>
            <a:ext cx="4357687" cy="571500"/>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5885A418-02F2-47F4-A76F-266D4924475D}"/>
              </a:ext>
            </a:extLst>
          </p:cNvPr>
          <p:cNvSpPr>
            <a:spLocks noGrp="1"/>
          </p:cNvSpPr>
          <p:nvPr>
            <p:ph type="title"/>
          </p:nvPr>
        </p:nvSpPr>
        <p:spPr/>
        <p:txBody>
          <a:bodyPr/>
          <a:lstStyle/>
          <a:p>
            <a:pPr eaLnBrk="1" hangingPunct="1"/>
            <a:r>
              <a:rPr lang="sl-SI" altLang="sl-SI"/>
              <a:t>Jugovzhodno goričko</a:t>
            </a:r>
          </a:p>
        </p:txBody>
      </p:sp>
      <p:sp>
        <p:nvSpPr>
          <p:cNvPr id="8195" name="Ograda vsebine 2">
            <a:extLst>
              <a:ext uri="{FF2B5EF4-FFF2-40B4-BE49-F238E27FC236}">
                <a16:creationId xmlns:a16="http://schemas.microsoft.com/office/drawing/2014/main" id="{2915211C-CE04-4AD2-937F-3F9F31F220A8}"/>
              </a:ext>
            </a:extLst>
          </p:cNvPr>
          <p:cNvSpPr>
            <a:spLocks noGrp="1"/>
          </p:cNvSpPr>
          <p:nvPr>
            <p:ph idx="1"/>
          </p:nvPr>
        </p:nvSpPr>
        <p:spPr/>
        <p:txBody>
          <a:bodyPr/>
          <a:lstStyle/>
          <a:p>
            <a:pPr eaLnBrk="1" hangingPunct="1"/>
            <a:r>
              <a:rPr lang="sl-SI" altLang="sl-SI"/>
              <a:t>Jugovzhodno Goričko odmakajo Mala Krka ter Kobiljanski in Bukovniški potok. Gričevnat svet se proti jugovzhodu polagoma spušča in brez izrazitega prehoda preide v osrednjo Mursko ravan. širših dolin tukaj ni. </a:t>
            </a:r>
          </a:p>
          <a:p>
            <a:pPr eaLnBrk="1" hangingPunct="1"/>
            <a:endParaRPr lang="sl-SI" altLang="sl-SI"/>
          </a:p>
        </p:txBody>
      </p:sp>
      <p:pic>
        <p:nvPicPr>
          <p:cNvPr id="8196" name="Picture 3">
            <a:extLst>
              <a:ext uri="{FF2B5EF4-FFF2-40B4-BE49-F238E27FC236}">
                <a16:creationId xmlns:a16="http://schemas.microsoft.com/office/drawing/2014/main" id="{C00AD142-E77B-4236-B727-618E854AEF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9250" y="3643313"/>
            <a:ext cx="28575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sna puščica s črticami 7">
            <a:extLst>
              <a:ext uri="{FF2B5EF4-FFF2-40B4-BE49-F238E27FC236}">
                <a16:creationId xmlns:a16="http://schemas.microsoft.com/office/drawing/2014/main" id="{23DCBC09-8821-4D2A-A8C7-06106423ADFA}"/>
              </a:ext>
            </a:extLst>
          </p:cNvPr>
          <p:cNvSpPr/>
          <p:nvPr/>
        </p:nvSpPr>
        <p:spPr>
          <a:xfrm>
            <a:off x="3786188" y="5429250"/>
            <a:ext cx="3286125" cy="500063"/>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a:extLst>
              <a:ext uri="{FF2B5EF4-FFF2-40B4-BE49-F238E27FC236}">
                <a16:creationId xmlns:a16="http://schemas.microsoft.com/office/drawing/2014/main" id="{D38C485D-C3A7-462E-A91B-416472A955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a:extLst>
              <a:ext uri="{FF2B5EF4-FFF2-40B4-BE49-F238E27FC236}">
                <a16:creationId xmlns:a16="http://schemas.microsoft.com/office/drawing/2014/main" id="{38605A65-C933-4072-9E65-1E30457E30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1938" y="1143000"/>
            <a:ext cx="5072062"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Naslov 1">
            <a:extLst>
              <a:ext uri="{FF2B5EF4-FFF2-40B4-BE49-F238E27FC236}">
                <a16:creationId xmlns:a16="http://schemas.microsoft.com/office/drawing/2014/main" id="{495CED66-DF35-44AE-A44C-1B9757266579}"/>
              </a:ext>
            </a:extLst>
          </p:cNvPr>
          <p:cNvSpPr txBox="1">
            <a:spLocks/>
          </p:cNvSpPr>
          <p:nvPr/>
        </p:nvSpPr>
        <p:spPr>
          <a:xfrm>
            <a:off x="609600" y="427038"/>
            <a:ext cx="8229600" cy="1143000"/>
          </a:xfrm>
          <a:prstGeom prst="rect">
            <a:avLst/>
          </a:prstGeom>
        </p:spPr>
        <p:txBody>
          <a:bodyPr anchor="ctr">
            <a:normAutofit/>
          </a:bodyPr>
          <a:lstStyle/>
          <a:p>
            <a:pPr algn="ctr" fontAlgn="auto">
              <a:spcAft>
                <a:spcPts val="0"/>
              </a:spcAft>
              <a:defRPr/>
            </a:pPr>
            <a:r>
              <a:rPr lang="sl-SI" sz="4400">
                <a:latin typeface="+mj-lt"/>
                <a:ea typeface="+mj-ea"/>
                <a:cs typeface="+mj-cs"/>
              </a:rPr>
              <a:t>Ledavsko jezero</a:t>
            </a:r>
            <a:endParaRPr lang="sl-SI" sz="4400" dirty="0">
              <a:latin typeface="+mj-lt"/>
              <a:ea typeface="+mj-ea"/>
              <a:cs typeface="+mj-cs"/>
            </a:endParaRPr>
          </a:p>
        </p:txBody>
      </p:sp>
      <p:sp>
        <p:nvSpPr>
          <p:cNvPr id="10" name="Ograda vsebine 9">
            <a:extLst>
              <a:ext uri="{FF2B5EF4-FFF2-40B4-BE49-F238E27FC236}">
                <a16:creationId xmlns:a16="http://schemas.microsoft.com/office/drawing/2014/main" id="{EFC00A2C-58CF-4575-86E0-A1F98C314643}"/>
              </a:ext>
            </a:extLst>
          </p:cNvPr>
          <p:cNvSpPr>
            <a:spLocks noGrp="1"/>
          </p:cNvSpPr>
          <p:nvPr>
            <p:ph idx="1"/>
          </p:nvPr>
        </p:nvSpPr>
        <p:spPr/>
        <p:txBody>
          <a:bodyPr rtlCol="0">
            <a:normAutofit lnSpcReduction="10000"/>
          </a:bodyPr>
          <a:lstStyle/>
          <a:p>
            <a:pPr eaLnBrk="1" fontAlgn="auto" hangingPunct="1">
              <a:spcAft>
                <a:spcPts val="0"/>
              </a:spcAft>
              <a:defRPr/>
            </a:pPr>
            <a:endParaRPr lang="sl-SI" dirty="0">
              <a:solidFill>
                <a:schemeClr val="bg1">
                  <a:lumMod val="85000"/>
                </a:schemeClr>
              </a:solidFill>
            </a:endParaRPr>
          </a:p>
          <a:p>
            <a:pPr eaLnBrk="1" fontAlgn="auto" hangingPunct="1">
              <a:spcAft>
                <a:spcPts val="0"/>
              </a:spcAft>
              <a:defRPr/>
            </a:pPr>
            <a:endParaRPr lang="sl-SI" dirty="0">
              <a:solidFill>
                <a:schemeClr val="bg1">
                  <a:lumMod val="85000"/>
                </a:schemeClr>
              </a:solidFill>
            </a:endParaRPr>
          </a:p>
          <a:p>
            <a:pPr eaLnBrk="1" fontAlgn="auto" hangingPunct="1">
              <a:spcAft>
                <a:spcPts val="0"/>
              </a:spcAft>
              <a:buFont typeface="Arial" panose="020B0604020202020204" pitchFamily="34" charset="0"/>
              <a:buNone/>
              <a:defRPr/>
            </a:pPr>
            <a:endParaRPr lang="sl-SI" dirty="0">
              <a:solidFill>
                <a:schemeClr val="bg1">
                  <a:lumMod val="85000"/>
                </a:schemeClr>
              </a:solidFill>
            </a:endParaRPr>
          </a:p>
          <a:p>
            <a:pPr eaLnBrk="1" fontAlgn="auto" hangingPunct="1">
              <a:spcAft>
                <a:spcPts val="0"/>
              </a:spcAft>
              <a:buFont typeface="Arial" panose="020B0604020202020204" pitchFamily="34" charset="0"/>
              <a:buNone/>
              <a:defRPr/>
            </a:pPr>
            <a:br>
              <a:rPr lang="sl-SI" dirty="0">
                <a:solidFill>
                  <a:schemeClr val="bg1">
                    <a:lumMod val="85000"/>
                  </a:schemeClr>
                </a:solidFill>
              </a:rPr>
            </a:br>
            <a:r>
              <a:rPr lang="sl-SI" dirty="0" err="1">
                <a:solidFill>
                  <a:schemeClr val="bg1">
                    <a:lumMod val="85000"/>
                  </a:schemeClr>
                </a:solidFill>
              </a:rPr>
              <a:t>Ledavsko</a:t>
            </a:r>
            <a:r>
              <a:rPr lang="sl-SI" dirty="0">
                <a:solidFill>
                  <a:schemeClr val="bg1">
                    <a:lumMod val="85000"/>
                  </a:schemeClr>
                </a:solidFill>
              </a:rPr>
              <a:t> jezero je vodni zadrževalnik, ki je nastal zaradi ublažitve in zadrževanja visokih vod potoka </a:t>
            </a:r>
            <a:r>
              <a:rPr lang="sl-SI" dirty="0" err="1">
                <a:solidFill>
                  <a:schemeClr val="bg1">
                    <a:lumMod val="85000"/>
                  </a:schemeClr>
                </a:solidFill>
              </a:rPr>
              <a:t>Ledave</a:t>
            </a:r>
            <a:r>
              <a:rPr lang="sl-SI" dirty="0">
                <a:solidFill>
                  <a:schemeClr val="bg1">
                    <a:lumMod val="85000"/>
                  </a:schemeClr>
                </a:solidFill>
              </a:rPr>
              <a:t> ob močnejših nalivih in neurjih. Vodo v jezero prispeva še potok </a:t>
            </a:r>
            <a:r>
              <a:rPr lang="sl-SI" dirty="0" err="1">
                <a:solidFill>
                  <a:schemeClr val="bg1">
                    <a:lumMod val="85000"/>
                  </a:schemeClr>
                </a:solidFill>
              </a:rPr>
              <a:t>Lukaj</a:t>
            </a:r>
            <a:r>
              <a:rPr lang="sl-SI" dirty="0">
                <a:solidFill>
                  <a:schemeClr val="bg1">
                    <a:lumMod val="85000"/>
                  </a:schemeClr>
                </a:solidFill>
              </a:rPr>
              <a:t>, ki se pred </a:t>
            </a:r>
            <a:r>
              <a:rPr lang="sl-SI" dirty="0" err="1">
                <a:solidFill>
                  <a:schemeClr val="bg1">
                    <a:lumMod val="85000"/>
                  </a:schemeClr>
                </a:solidFill>
              </a:rPr>
              <a:t>Ledavskim</a:t>
            </a:r>
            <a:r>
              <a:rPr lang="sl-SI" dirty="0">
                <a:solidFill>
                  <a:schemeClr val="bg1">
                    <a:lumMod val="85000"/>
                  </a:schemeClr>
                </a:solidFill>
              </a:rPr>
              <a:t> jezerom izliva v </a:t>
            </a:r>
            <a:r>
              <a:rPr lang="sl-SI" dirty="0" err="1">
                <a:solidFill>
                  <a:schemeClr val="bg1">
                    <a:lumMod val="85000"/>
                  </a:schemeClr>
                </a:solidFill>
              </a:rPr>
              <a:t>Ledavo</a:t>
            </a:r>
            <a:r>
              <a:rPr lang="sl-SI" dirty="0">
                <a:solidFill>
                  <a:schemeClr val="bg1">
                    <a:lumMod val="85000"/>
                  </a:schemeClr>
                </a:solidFill>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grada vsebine 3">
            <a:extLst>
              <a:ext uri="{FF2B5EF4-FFF2-40B4-BE49-F238E27FC236}">
                <a16:creationId xmlns:a16="http://schemas.microsoft.com/office/drawing/2014/main" id="{2DC04F8B-0F6A-43D6-B2CA-A4F68347EA04}"/>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
        <p:nvSpPr>
          <p:cNvPr id="10243" name="Pravokotnik 4">
            <a:extLst>
              <a:ext uri="{FF2B5EF4-FFF2-40B4-BE49-F238E27FC236}">
                <a16:creationId xmlns:a16="http://schemas.microsoft.com/office/drawing/2014/main" id="{4A9C372A-9418-4346-846C-0F98052B36CD}"/>
              </a:ext>
            </a:extLst>
          </p:cNvPr>
          <p:cNvSpPr>
            <a:spLocks noChangeArrowheads="1"/>
          </p:cNvSpPr>
          <p:nvPr/>
        </p:nvSpPr>
        <p:spPr bwMode="auto">
          <a:xfrm>
            <a:off x="0" y="3995738"/>
            <a:ext cx="45720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l-SI" altLang="sl-SI">
                <a:solidFill>
                  <a:schemeClr val="bg1"/>
                </a:solidFill>
                <a:latin typeface="Calibri" panose="020F0502020204030204" pitchFamily="34" charset="0"/>
              </a:rPr>
              <a:t>Praznovanja so na Goričkem raznovrstna, ohranjeni so tako krščanski verski obredi kot davni ljudski običaji. Vsem najbolj priljubljen praznik je v pustnem času borovo gostüvanje, ki je neke vrste karneval. Gre pravzaprav za ljudsko igro na prostem. Če se v predpustnem času (od dneva Sv. treh kraljev do pustnega torka) ali ženitvenih dneh (od božiča do pepelnice) nihče v vasi ne poroči, ponekod pripravijo borovo gostüvanje. </a:t>
            </a:r>
          </a:p>
        </p:txBody>
      </p:sp>
      <p:sp>
        <p:nvSpPr>
          <p:cNvPr id="7" name="Naslov 1">
            <a:extLst>
              <a:ext uri="{FF2B5EF4-FFF2-40B4-BE49-F238E27FC236}">
                <a16:creationId xmlns:a16="http://schemas.microsoft.com/office/drawing/2014/main" id="{ACBCA758-617D-4E93-BC76-363F5E20A50E}"/>
              </a:ext>
            </a:extLst>
          </p:cNvPr>
          <p:cNvSpPr txBox="1">
            <a:spLocks/>
          </p:cNvSpPr>
          <p:nvPr/>
        </p:nvSpPr>
        <p:spPr>
          <a:xfrm>
            <a:off x="609600" y="427038"/>
            <a:ext cx="8229600" cy="1143000"/>
          </a:xfrm>
          <a:prstGeom prst="rect">
            <a:avLst/>
          </a:prstGeom>
        </p:spPr>
        <p:txBody>
          <a:bodyPr anchor="ctr">
            <a:normAutofit/>
          </a:bodyPr>
          <a:lstStyle/>
          <a:p>
            <a:pPr algn="ctr" fontAlgn="auto">
              <a:spcAft>
                <a:spcPts val="0"/>
              </a:spcAft>
              <a:defRPr/>
            </a:pPr>
            <a:r>
              <a:rPr lang="sl-SI" sz="4400" dirty="0">
                <a:solidFill>
                  <a:schemeClr val="bg1"/>
                </a:solidFill>
                <a:latin typeface="+mj-lt"/>
                <a:ea typeface="+mj-ea"/>
                <a:cs typeface="+mj-cs"/>
              </a:rPr>
              <a:t>Šege in navade</a:t>
            </a:r>
          </a:p>
        </p:txBody>
      </p:sp>
    </p:spTree>
  </p:cSld>
  <p:clrMapOvr>
    <a:masterClrMapping/>
  </p:clrMapOvr>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471</Words>
  <Application>Microsoft Office PowerPoint</Application>
  <PresentationFormat>On-screen Show (4:3)</PresentationFormat>
  <Paragraphs>46</Paragraphs>
  <Slides>13</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Officeova tema</vt:lpstr>
      <vt:lpstr>PowerPoint Presentation</vt:lpstr>
      <vt:lpstr>Kje se nahaja</vt:lpstr>
      <vt:lpstr>Osnovne značilnosti</vt:lpstr>
      <vt:lpstr>Zahodno Goričko</vt:lpstr>
      <vt:lpstr>Srednje Goričko</vt:lpstr>
      <vt:lpstr>Severovzhodno goričko</vt:lpstr>
      <vt:lpstr>Jugovzhodno goričko</vt:lpstr>
      <vt:lpstr>PowerPoint Presentation</vt:lpstr>
      <vt:lpstr>PowerPoint Presentation</vt:lpstr>
      <vt:lpstr>Arhitektura</vt:lpstr>
      <vt:lpstr>PowerPoint Presentation</vt:lpstr>
      <vt:lpstr>Prebivalstvo</vt:lpstr>
      <vt:lpstr>Zaključek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2019-05-31T08:39:44Z</dcterms:created>
  <dcterms:modified xsi:type="dcterms:W3CDTF">2019-05-31T08:39:44Z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