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59" r:id="rId7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6633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0" autoAdjust="0"/>
    <p:restoredTop sz="94660"/>
  </p:normalViewPr>
  <p:slideViewPr>
    <p:cSldViewPr>
      <p:cViewPr varScale="1">
        <p:scale>
          <a:sx n="70" d="100"/>
          <a:sy n="70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08EA48E0-F6E2-4C35-9AA8-7BCB7C49C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84894-ABA3-41B0-A5CA-AD00DF59D9D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A8C9E6F8-DF27-44B8-A13F-7B54B200B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EF84E9CE-FB8D-4F93-A151-F333A696F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20FB7-DC83-4137-B3B0-02618FC9D0B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16581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6404AE7E-FEBF-428B-A9E1-573EB5AD4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736B0-73BC-4737-8509-28D3FB78AF0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38FF87B8-E551-4FEC-9742-9B62AAF06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84236D1A-BEFE-43E2-991F-4D6DC5490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350AF-3A81-4AAE-8D0F-5B231D38F96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75662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AF3F7E69-F6F3-4A7A-8B16-00DC4ADD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D442B-D90B-433D-BCC4-430B6F1B6A5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76B8FF3C-4EF6-4B9A-9FFA-41BA8B2EB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3DF7E71E-AAAC-488F-A840-51DB3DA12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E3AFE-0D2A-4BD8-83F6-DE9E73C4F5C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47728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B8060B47-7BC5-47EF-A06C-ACA8D0277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C4BA8-D9E2-45CD-B712-DA3A1BC13BA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86445DFC-FD91-4F27-B49F-69C53BD1E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933F5822-F8F8-4D0F-A8F7-2FED12084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AA081-DBB5-4C16-9437-46DA4E88D01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96449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C7729AE9-B9B0-4073-844E-FD96CA14F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80524-2171-4262-B46E-1D2B1A89BED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C676D066-0240-41AE-8BA5-DF72D14E4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48C1A1CC-16D4-4D10-87FC-386370FA7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CDA46-9882-4838-944A-CA81509279C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83919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08852CD7-6D1B-4CB7-BBAA-7CA31D1B3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0F1E8-DCB1-4FD2-9326-FCEEBEC5AC4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11F87954-62E2-4D4A-83E5-04C468AFF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A595A973-CADC-47D7-B2DF-72C9F1749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2C98B-56C5-494D-8903-5D652AA87CE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19382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>
            <a:extLst>
              <a:ext uri="{FF2B5EF4-FFF2-40B4-BE49-F238E27FC236}">
                <a16:creationId xmlns:a16="http://schemas.microsoft.com/office/drawing/2014/main" id="{546B5CAF-6A61-4092-B3DB-998583766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5835B-3830-4D1D-AC54-6FD00919716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noge 7">
            <a:extLst>
              <a:ext uri="{FF2B5EF4-FFF2-40B4-BE49-F238E27FC236}">
                <a16:creationId xmlns:a16="http://schemas.microsoft.com/office/drawing/2014/main" id="{C502C070-419D-48DA-B697-251C4762E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8">
            <a:extLst>
              <a:ext uri="{FF2B5EF4-FFF2-40B4-BE49-F238E27FC236}">
                <a16:creationId xmlns:a16="http://schemas.microsoft.com/office/drawing/2014/main" id="{649FC570-9177-4734-839A-90ED7FF73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98E34F-1E3B-48EE-B98B-D3EC20994D6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5483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D4890EF0-C18A-464E-91C5-270F9283A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A46BD-07D9-40E9-989A-8A53B0379D7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3">
            <a:extLst>
              <a:ext uri="{FF2B5EF4-FFF2-40B4-BE49-F238E27FC236}">
                <a16:creationId xmlns:a16="http://schemas.microsoft.com/office/drawing/2014/main" id="{C6DF8FB8-6480-433A-AAE7-74962597E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>
            <a:extLst>
              <a:ext uri="{FF2B5EF4-FFF2-40B4-BE49-F238E27FC236}">
                <a16:creationId xmlns:a16="http://schemas.microsoft.com/office/drawing/2014/main" id="{43D9533C-B22E-4564-B94F-523ACF434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EDD71-4890-44A8-94A4-11BA3A9D8ED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78822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>
            <a:extLst>
              <a:ext uri="{FF2B5EF4-FFF2-40B4-BE49-F238E27FC236}">
                <a16:creationId xmlns:a16="http://schemas.microsoft.com/office/drawing/2014/main" id="{D8A7030B-A00E-465A-BED9-88431537D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55559-6D6E-4B4D-BCD0-4B437FE846D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D5E38F80-7104-4C1F-9DE7-9E1E0CF7D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3">
            <a:extLst>
              <a:ext uri="{FF2B5EF4-FFF2-40B4-BE49-F238E27FC236}">
                <a16:creationId xmlns:a16="http://schemas.microsoft.com/office/drawing/2014/main" id="{5083FC09-DED0-4FC9-BEAF-941C7CE10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91366-9C24-44E7-99C6-8E8B80178BC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7520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0E747CFD-16BC-404D-8319-56FB85EA4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AD6B9-7F76-4D06-9B67-32821B60D16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23AEBCE7-302C-4002-98DF-FB7B7BAFF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0B44949B-933A-4775-AFD3-2974199E9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8893C-1473-4CDC-AD94-90E2D0126ED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03143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BE6C10EA-C11C-4735-A0EC-B6D5F07A4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921C1-5ABC-44EC-92D0-CA853559202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AA168331-7535-4512-9B79-85305ED4C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3B296EF2-987F-41CD-92B1-63C02E66E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65234-29BB-42D3-A9C5-A85C76226E4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78497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6377A89F-CD63-49F0-A6E2-0F5BA835FDD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B5E8312B-756D-4129-972B-8135052597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A04AB83E-2649-48B2-9B26-C82BFDB1EC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837874-19DD-4CBE-9137-C501F4BC3C8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2829EB72-7919-48A8-A68D-05BF0EB66A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4D46A517-A7A6-42F2-9F7A-01DD64BA7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0CC3786-3B23-4C3A-BFF1-49322CA75B11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A7E7411-14B3-40AA-B8B1-038E47458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088" y="1916113"/>
            <a:ext cx="7772400" cy="1470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5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GORNJEŠLEZIJSKO INDUSTRIJSKO OBMOČJE</a:t>
            </a:r>
          </a:p>
        </p:txBody>
      </p:sp>
      <p:sp>
        <p:nvSpPr>
          <p:cNvPr id="5" name="Podnaslov 4">
            <a:extLst>
              <a:ext uri="{FF2B5EF4-FFF2-40B4-BE49-F238E27FC236}">
                <a16:creationId xmlns:a16="http://schemas.microsoft.com/office/drawing/2014/main" id="{6E20B2E5-87A7-48E9-B27C-C82F8B1DD0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4406D432-E088-4040-973A-172A614BA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260350"/>
            <a:ext cx="8713788" cy="67691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spada med najstarejše industrijske pokrajine</a:t>
            </a:r>
          </a:p>
          <a:p>
            <a:pPr marL="0" indent="0" fontAlgn="auto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črni premog in rude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največja zgostitev industrijskih mest na poljskem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okoljska katastrofa in huda gospodarska kriza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najbolj degradirano okolje v Evropi (zastarela tehnologija)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privatizacija državnih podjetij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ra\Desktop\bytom1.jpg">
            <a:extLst>
              <a:ext uri="{FF2B5EF4-FFF2-40B4-BE49-F238E27FC236}">
                <a16:creationId xmlns:a16="http://schemas.microsoft.com/office/drawing/2014/main" id="{999AB78B-84F2-40AA-889D-B9F5E6A0B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39700"/>
            <a:ext cx="4156075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Petra\Desktop\bytom2.jpg">
            <a:extLst>
              <a:ext uri="{FF2B5EF4-FFF2-40B4-BE49-F238E27FC236}">
                <a16:creationId xmlns:a16="http://schemas.microsoft.com/office/drawing/2014/main" id="{2B4AF4DF-00B5-4399-AE4E-67227FEEB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716338"/>
            <a:ext cx="3898900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Petra\Desktop\bytom3.jpg">
            <a:extLst>
              <a:ext uri="{FF2B5EF4-FFF2-40B4-BE49-F238E27FC236}">
                <a16:creationId xmlns:a16="http://schemas.microsoft.com/office/drawing/2014/main" id="{C1495070-1E1D-40EB-A584-192CF9171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9700"/>
            <a:ext cx="3832225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PoljeZBesedilom 3">
            <a:extLst>
              <a:ext uri="{FF2B5EF4-FFF2-40B4-BE49-F238E27FC236}">
                <a16:creationId xmlns:a16="http://schemas.microsoft.com/office/drawing/2014/main" id="{739903AD-1E67-4B65-A760-F89808635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813" y="4365625"/>
            <a:ext cx="3887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000">
                <a:solidFill>
                  <a:srgbClr val="663300"/>
                </a:solidFill>
              </a:rPr>
              <a:t>Bytom in premogovniki v Bytomu</a:t>
            </a:r>
          </a:p>
        </p:txBody>
      </p:sp>
      <p:cxnSp>
        <p:nvCxnSpPr>
          <p:cNvPr id="6" name="Raven puščični povezovalnik 5">
            <a:extLst>
              <a:ext uri="{FF2B5EF4-FFF2-40B4-BE49-F238E27FC236}">
                <a16:creationId xmlns:a16="http://schemas.microsoft.com/office/drawing/2014/main" id="{8A76BA55-CD35-423F-A229-1A83294A67D9}"/>
              </a:ext>
            </a:extLst>
          </p:cNvPr>
          <p:cNvCxnSpPr/>
          <p:nvPr/>
        </p:nvCxnSpPr>
        <p:spPr>
          <a:xfrm flipV="1">
            <a:off x="6372225" y="3429000"/>
            <a:ext cx="0" cy="7921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uščični povezovalnik 7">
            <a:extLst>
              <a:ext uri="{FF2B5EF4-FFF2-40B4-BE49-F238E27FC236}">
                <a16:creationId xmlns:a16="http://schemas.microsoft.com/office/drawing/2014/main" id="{9817BEE8-AB4E-4150-A0C4-72033264D1E7}"/>
              </a:ext>
            </a:extLst>
          </p:cNvPr>
          <p:cNvCxnSpPr/>
          <p:nvPr/>
        </p:nvCxnSpPr>
        <p:spPr>
          <a:xfrm flipH="1" flipV="1">
            <a:off x="4427538" y="3257550"/>
            <a:ext cx="720725" cy="963613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uščični povezovalnik 10">
            <a:extLst>
              <a:ext uri="{FF2B5EF4-FFF2-40B4-BE49-F238E27FC236}">
                <a16:creationId xmlns:a16="http://schemas.microsoft.com/office/drawing/2014/main" id="{93442168-BF88-459E-B459-B4F95092C55C}"/>
              </a:ext>
            </a:extLst>
          </p:cNvPr>
          <p:cNvCxnSpPr/>
          <p:nvPr/>
        </p:nvCxnSpPr>
        <p:spPr>
          <a:xfrm flipH="1">
            <a:off x="4572000" y="4868863"/>
            <a:ext cx="863600" cy="5762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728E607F-98F0-48EC-B917-E4CA91836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404813"/>
            <a:ext cx="8507412" cy="5903912"/>
          </a:xfrm>
        </p:spPr>
        <p:txBody>
          <a:bodyPr rtlCol="0">
            <a:normAutofit/>
          </a:bodyPr>
          <a:lstStyle/>
          <a:p>
            <a:pPr indent="-180000" fontAlgn="auto">
              <a:spcAft>
                <a:spcPts val="0"/>
              </a:spcAft>
              <a:defRPr/>
            </a:pPr>
            <a:r>
              <a:rPr lang="sl-SI" dirty="0"/>
              <a:t> </a:t>
            </a:r>
            <a:r>
              <a:rPr lang="pl-PL" dirty="0"/>
              <a:t>1996 preobrat = ustanovitev posebne gospodarske cone v  Katowicah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/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avtomobilska industrija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pomembna vlogo odigra </a:t>
            </a:r>
            <a:r>
              <a:rPr lang="sl-SI" dirty="0" err="1"/>
              <a:t>Eu</a:t>
            </a:r>
            <a:endParaRPr lang="sl-SI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novi sektorji gospodarstva in visoka tehnologija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več kot 1⁄3 zaposlenih še vedno dela v rudnikih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etra\Desktop\Katowice2.jpg">
            <a:extLst>
              <a:ext uri="{FF2B5EF4-FFF2-40B4-BE49-F238E27FC236}">
                <a16:creationId xmlns:a16="http://schemas.microsoft.com/office/drawing/2014/main" id="{6C971AB7-BCEC-4405-A862-29F53BC97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0"/>
            <a:ext cx="9128125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C:\Users\Petra\Desktop\Katowice.jpg">
            <a:extLst>
              <a:ext uri="{FF2B5EF4-FFF2-40B4-BE49-F238E27FC236}">
                <a16:creationId xmlns:a16="http://schemas.microsoft.com/office/drawing/2014/main" id="{009F215B-B8D8-483F-B735-0BD73F730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2938" y="1557338"/>
            <a:ext cx="5075237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C:\Users\Petra\Desktop\Katowice.jpg">
            <a:extLst>
              <a:ext uri="{FF2B5EF4-FFF2-40B4-BE49-F238E27FC236}">
                <a16:creationId xmlns:a16="http://schemas.microsoft.com/office/drawing/2014/main" id="{F4F2A553-1F75-476B-87F7-5B03F9D41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3130550"/>
            <a:ext cx="5589588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PoljeZBesedilom 3">
            <a:extLst>
              <a:ext uri="{FF2B5EF4-FFF2-40B4-BE49-F238E27FC236}">
                <a16:creationId xmlns:a16="http://schemas.microsoft.com/office/drawing/2014/main" id="{11D95FE3-E9A2-4E5C-B116-12545C5D8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988" y="4994275"/>
            <a:ext cx="3241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000">
                <a:solidFill>
                  <a:srgbClr val="663300"/>
                </a:solidFill>
              </a:rPr>
              <a:t>Katowice- najpomembnejše gornješlezijsko mesto</a:t>
            </a:r>
          </a:p>
        </p:txBody>
      </p:sp>
      <p:cxnSp>
        <p:nvCxnSpPr>
          <p:cNvPr id="6" name="Raven puščični povezovalnik 5">
            <a:extLst>
              <a:ext uri="{FF2B5EF4-FFF2-40B4-BE49-F238E27FC236}">
                <a16:creationId xmlns:a16="http://schemas.microsoft.com/office/drawing/2014/main" id="{2BCAE424-4B34-4502-9B37-1E697DCA9CBA}"/>
              </a:ext>
            </a:extLst>
          </p:cNvPr>
          <p:cNvCxnSpPr/>
          <p:nvPr/>
        </p:nvCxnSpPr>
        <p:spPr>
          <a:xfrm flipH="1" flipV="1">
            <a:off x="5868988" y="4437063"/>
            <a:ext cx="574675" cy="5048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uščični povezovalnik 7">
            <a:extLst>
              <a:ext uri="{FF2B5EF4-FFF2-40B4-BE49-F238E27FC236}">
                <a16:creationId xmlns:a16="http://schemas.microsoft.com/office/drawing/2014/main" id="{3653FEA7-97EB-4AF7-85A3-0110B641C62F}"/>
              </a:ext>
            </a:extLst>
          </p:cNvPr>
          <p:cNvCxnSpPr/>
          <p:nvPr/>
        </p:nvCxnSpPr>
        <p:spPr>
          <a:xfrm flipV="1">
            <a:off x="6804025" y="3357563"/>
            <a:ext cx="0" cy="15843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EF11EB09-4D87-491C-BC01-C688C568A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549275"/>
            <a:ext cx="8229600" cy="53609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ponoven gospodarski zagon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stopnja brezposelnosti je nizka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onesnaženo okolje prispeva okoli četrtine vseh emisij toplogrednih plinov v državi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3B8273E-D965-4D85-BC09-598610595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4292600"/>
            <a:ext cx="3455987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PoljeZBesedilom 3">
            <a:extLst>
              <a:ext uri="{FF2B5EF4-FFF2-40B4-BE49-F238E27FC236}">
                <a16:creationId xmlns:a16="http://schemas.microsoft.com/office/drawing/2014/main" id="{E26DF9D8-25C6-4477-8630-94C34D74D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5897563"/>
            <a:ext cx="3673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000">
                <a:solidFill>
                  <a:srgbClr val="663300"/>
                </a:solidFill>
              </a:rPr>
              <a:t>termoelektrarna v Gornji Šleziji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Microsoft Office PowerPoint</Application>
  <PresentationFormat>On-screen Show (4:3)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Century Schoolbook</vt:lpstr>
      <vt:lpstr>Officeova tema</vt:lpstr>
      <vt:lpstr>GORNJEŠLEZIJSKO INDUSTRIJSKO OBMOČJE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2019-05-31T08:39:44Z</dcterms:created>
  <dcterms:modified xsi:type="dcterms:W3CDTF">2019-05-31T08:39:44Z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