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50E755E-FF65-4FBE-9BE2-8C8BF8BFE20B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AC8EC507-217B-4158-BD79-B8B089B39A92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>
            <a:extLst>
              <a:ext uri="{FF2B5EF4-FFF2-40B4-BE49-F238E27FC236}">
                <a16:creationId xmlns:a16="http://schemas.microsoft.com/office/drawing/2014/main" id="{ACA1FCBC-4F8A-40DA-8028-C3D19C9B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0CCE-204D-4545-ABA3-FF4615B2E95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1736E-A62B-4B35-943E-9E5AB3E6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AA4BC9B1-4BE9-490B-82A1-03C54D59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D0612-9CE4-4420-B51D-AC06C71466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596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B5D4DD31-D2A8-4593-97C7-ABDCE783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60BB-9A49-458B-BF3E-BAED3FC87A3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6F296009-304E-4CCE-9B2F-8BBE94D8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E785D0A-2579-4746-A50C-3A3243DB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5AB8-25F2-42BB-9175-B7B358FF48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814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A72749F4-2609-491C-A675-3E8B25CB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1EDC-8A8A-41EC-AA44-4D377184292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3A7D6775-F050-4FCB-AA6B-FE63B2E5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B5522DC-8358-493E-AB4D-186A9B65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42760-62A9-41DD-AB99-F9B4734B74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496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DD462D5C-53E8-4FAF-83E4-E52B7E1B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55F2-12F8-46F0-9891-FF6EB22C0D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0D2ACCC1-69B9-444F-8F76-3D4EB30C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7C06515-9351-48E0-865E-79835BED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96901-13EA-4547-954E-70E4FA3987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521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61E4B142-47CE-4119-A207-6E9E4CB519F1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68EEF7-0C04-4EA0-8841-03F7644BFE44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4F6FFA-8850-4726-A97A-FC32B032C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D773-7672-4591-9414-D716B4AEF3C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396F34-BF2B-448C-9FD7-D57BF683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3FA6CA-3478-4D7C-953B-B76198C6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BAA74-7F19-46CF-9074-4BD29FA245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024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>
            <a:extLst>
              <a:ext uri="{FF2B5EF4-FFF2-40B4-BE49-F238E27FC236}">
                <a16:creationId xmlns:a16="http://schemas.microsoft.com/office/drawing/2014/main" id="{935FDD91-AA39-464D-A94E-4801D14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8E99-C6B6-4214-A7E4-B4903A57AAD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CDB63B68-5AFD-4C41-9F6B-A8C4DD8B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F95B036-4B8E-4AD7-BB85-AA49EB05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2611C-B798-4936-869B-87FAA6699F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373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>
            <a:extLst>
              <a:ext uri="{FF2B5EF4-FFF2-40B4-BE49-F238E27FC236}">
                <a16:creationId xmlns:a16="http://schemas.microsoft.com/office/drawing/2014/main" id="{55ADCF73-A053-43F3-9D2C-1F98B099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A018-B74C-4932-A644-5205F22ACD8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17">
            <a:extLst>
              <a:ext uri="{FF2B5EF4-FFF2-40B4-BE49-F238E27FC236}">
                <a16:creationId xmlns:a16="http://schemas.microsoft.com/office/drawing/2014/main" id="{5F404C32-C105-449D-8224-3A712F10E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F183B83-0B53-4D0C-B3D6-7DF0FF59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030D3-7338-4C7D-97E8-D23A652BAF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066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>
            <a:extLst>
              <a:ext uri="{FF2B5EF4-FFF2-40B4-BE49-F238E27FC236}">
                <a16:creationId xmlns:a16="http://schemas.microsoft.com/office/drawing/2014/main" id="{02D979CF-D3C2-4A78-B6FD-DC9291E8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1464-1D81-4756-A2CC-69EDAE0C37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17">
            <a:extLst>
              <a:ext uri="{FF2B5EF4-FFF2-40B4-BE49-F238E27FC236}">
                <a16:creationId xmlns:a16="http://schemas.microsoft.com/office/drawing/2014/main" id="{D8CCED93-A83E-47A0-87CE-0C32D61B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AAACA-94EA-4F19-A349-4D360F15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85143-159E-4671-BFF0-E2F79F7956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83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45F6A36E-B358-4EB6-934F-EF14FF9C1333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BCAC568-2EF7-44CF-B0DF-9FACF828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B370-8DE2-48C0-B12E-90C38037DE3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E574627-B8A6-4640-AD7A-94860142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A2B06C7-45E2-4BA0-9BB3-EB4C62BF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BD1A3-535D-4A34-8D10-2F765FF851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892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>
            <a:extLst>
              <a:ext uri="{FF2B5EF4-FFF2-40B4-BE49-F238E27FC236}">
                <a16:creationId xmlns:a16="http://schemas.microsoft.com/office/drawing/2014/main" id="{78CEAC33-999E-40A6-ACC4-39A49FC3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0CA2-2AE5-43CA-9C3E-3F3305E3133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174B63ED-3F11-41F9-8C16-B9B4B5CE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42358A2-E2C5-4C22-BFAD-97455629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3C789-F881-4541-B9B5-7154871425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576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1D9800E4-2AF0-4AF0-9661-2D97691B9972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10">
            <a:extLst>
              <a:ext uri="{FF2B5EF4-FFF2-40B4-BE49-F238E27FC236}">
                <a16:creationId xmlns:a16="http://schemas.microsoft.com/office/drawing/2014/main" id="{53E3BCA4-1053-4972-8947-41AE8E108DB4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DBBEE5F-0FEB-46D6-9F11-DC3DA3C8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74D5-4142-4AB7-9AD2-21C95D21073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245A403-C916-46FF-BD0D-1793FFFA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36D8A3-2953-4B3D-A69F-4A0533E3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225C2-E45D-4FD4-BFD7-966A9F68B9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901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110E47-C28F-4659-A3DB-C5E6E3426B24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564444-22EE-4058-A9E7-830D6162C6B2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B7A48515-AF52-4129-872D-B6B1B33D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9AA3DE4C-0261-40C5-9696-5D80180543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555A2A4F-E5D9-4A34-A31D-C4AE04A95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874868-CC70-4F27-A7C8-B9C77964BA6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A3D0CBB-23FA-4564-8E98-1ACEE98E8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BA14A-8D0C-4402-80A4-69B8B9086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fld id="{5D4315BF-F5B7-413B-A708-72A6250BF7B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379E0-9113-4E81-B25C-C24D2F9C6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643063"/>
            <a:ext cx="7772400" cy="14287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dirty="0"/>
              <a:t>GOROVJE ATLAS</a:t>
            </a:r>
            <a:br>
              <a:rPr lang="sl-SI" sz="6000" dirty="0"/>
            </a:br>
            <a:endParaRPr lang="sl-SI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676F8-C332-421F-B62F-8D5C2E76A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5" y="4071938"/>
            <a:ext cx="7772400" cy="914400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sz="2800" dirty="0">
              <a:solidFill>
                <a:schemeClr val="bg1">
                  <a:lumMod val="65000"/>
                </a:schemeClr>
              </a:solidFill>
              <a:latin typeface="Berlin Sans FB Demi" pitchFamily="34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sz="2800" dirty="0">
              <a:solidFill>
                <a:schemeClr val="bg1">
                  <a:lumMod val="65000"/>
                </a:schemeClr>
              </a:solidFill>
              <a:latin typeface="Berlin Sans FB Demi" pitchFamily="34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60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 </a:t>
            </a:r>
            <a:endParaRPr lang="sl-SI" sz="3600" dirty="0">
              <a:solidFill>
                <a:schemeClr val="bg1">
                  <a:lumMod val="65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DFB6-8B5E-4B72-9F57-B0060CC6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LEGA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5DF1328-4D19-4D26-B288-706690E5F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785938"/>
            <a:ext cx="8183562" cy="4187825"/>
          </a:xfrm>
        </p:spPr>
        <p:txBody>
          <a:bodyPr/>
          <a:lstStyle/>
          <a:p>
            <a:r>
              <a:rPr lang="sl-SI" altLang="sl-SI"/>
              <a:t>Sever Alžirije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1026" name="Picture 2" descr="C:\Users\Mohor\Desktop\Africa_Atlas_Mountains.jpg">
            <a:extLst>
              <a:ext uri="{FF2B5EF4-FFF2-40B4-BE49-F238E27FC236}">
                <a16:creationId xmlns:a16="http://schemas.microsoft.com/office/drawing/2014/main" id="{126B9D58-6FFB-4F71-A74E-90F0A4644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88840"/>
            <a:ext cx="3131408" cy="3501602"/>
          </a:xfrm>
          <a:prstGeom prst="roundRect">
            <a:avLst>
              <a:gd name="adj" fmla="val 999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 dir="in"/>
    <p:sndAc>
      <p:stSnd>
        <p:snd r:embed="rId2" name="laser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5DD3-A931-44D2-9B87-07EE8AEF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KAKO GA DELIMO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3DA00B0-CA82-4D01-8264-560993F1A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785938"/>
            <a:ext cx="8183562" cy="4187825"/>
          </a:xfrm>
        </p:spPr>
        <p:txBody>
          <a:bodyPr/>
          <a:lstStyle/>
          <a:p>
            <a:r>
              <a:rPr lang="sl-SI" altLang="sl-SI"/>
              <a:t>Tvorijo ga Telski Atlas, Šotsko višavje in Saharski Atlas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endParaRPr lang="sl-SI" altLang="sl-SI"/>
          </a:p>
        </p:txBody>
      </p:sp>
      <p:pic>
        <p:nvPicPr>
          <p:cNvPr id="2051" name="Picture 3" descr="C:\Users\Mohor\Desktop\Africa_Atlas_Mountains-cropped.jpg">
            <a:extLst>
              <a:ext uri="{FF2B5EF4-FFF2-40B4-BE49-F238E27FC236}">
                <a16:creationId xmlns:a16="http://schemas.microsoft.com/office/drawing/2014/main" id="{CDD36106-7A14-4BDE-9E2B-DA38A371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714620"/>
            <a:ext cx="4429156" cy="3067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  <p:sndAc>
      <p:stSnd>
        <p:snd r:embed="rId2" name="drumroll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E9D5-4A5F-4ED8-8936-6A429E24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VIŠINE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006905F-BEA9-4EA2-9A47-00787C54F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714500"/>
            <a:ext cx="8183562" cy="4187825"/>
          </a:xfrm>
        </p:spPr>
        <p:txBody>
          <a:bodyPr/>
          <a:lstStyle/>
          <a:p>
            <a:r>
              <a:rPr lang="sl-SI" altLang="sl-SI"/>
              <a:t>Najvišji vrh Jbel Toubkal – 4167 m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3074" name="Picture 2" descr="C:\Users\Mohor\Desktop\marrakech1.jpg">
            <a:extLst>
              <a:ext uri="{FF2B5EF4-FFF2-40B4-BE49-F238E27FC236}">
                <a16:creationId xmlns:a16="http://schemas.microsoft.com/office/drawing/2014/main" id="{55990846-124B-44D3-9540-FC5339BE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428868"/>
            <a:ext cx="5590270" cy="3137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B523-799C-49F0-961A-7B00E56E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PODNEBJE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B0910AD-40C4-4E81-A525-334C3787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714500"/>
            <a:ext cx="8183562" cy="4187825"/>
          </a:xfrm>
        </p:spPr>
        <p:txBody>
          <a:bodyPr/>
          <a:lstStyle/>
          <a:p>
            <a:r>
              <a:rPr lang="sl-SI" altLang="sl-SI"/>
              <a:t>Telski Atlas – sredozemsko p. (500mm p.)</a:t>
            </a:r>
          </a:p>
          <a:p>
            <a:r>
              <a:rPr lang="sl-SI" altLang="sl-SI"/>
              <a:t>Vrhovi Telskega Atlasa, Šotsko višavje in Saharsko višavje – celinsko gorsko p.</a:t>
            </a:r>
          </a:p>
          <a:p>
            <a:r>
              <a:rPr lang="sl-SI" altLang="sl-SI"/>
              <a:t>Južno od Saharskega Atlasa – puščavsko p. (100mm p.)</a:t>
            </a:r>
          </a:p>
          <a:p>
            <a:r>
              <a:rPr lang="sl-SI" altLang="sl-SI"/>
              <a:t>TEMPERATURE: 10</a:t>
            </a:r>
            <a:r>
              <a:rPr lang="sl-SI" altLang="sl-SI" baseline="30000"/>
              <a:t>o</a:t>
            </a:r>
            <a:r>
              <a:rPr lang="sl-SI" altLang="sl-SI"/>
              <a:t>C – 35</a:t>
            </a:r>
            <a:r>
              <a:rPr lang="sl-SI" altLang="sl-SI" baseline="30000"/>
              <a:t>o</a:t>
            </a:r>
            <a:r>
              <a:rPr lang="sl-SI" altLang="sl-SI"/>
              <a:t>C(občasno 45</a:t>
            </a:r>
            <a:r>
              <a:rPr lang="sl-SI" altLang="sl-SI" baseline="30000"/>
              <a:t>o</a:t>
            </a:r>
            <a:r>
              <a:rPr lang="sl-SI" altLang="sl-SI"/>
              <a:t>C)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 spd="slow">
    <p:randomBar/>
    <p:sndAc>
      <p:stSnd>
        <p:snd r:embed="rId2" name="explod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B4CD-6337-4DDF-B78B-FB020688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PREBIVALSTVO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C370D57-1F58-4FCB-B276-F78CBA307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714500"/>
            <a:ext cx="8183562" cy="4187825"/>
          </a:xfrm>
        </p:spPr>
        <p:txBody>
          <a:bodyPr/>
          <a:lstStyle/>
          <a:p>
            <a:r>
              <a:rPr lang="sl-SI" altLang="sl-SI"/>
              <a:t>Na višjih točkah – ni razvito</a:t>
            </a:r>
          </a:p>
          <a:p>
            <a:r>
              <a:rPr lang="sl-SI" altLang="sl-SI"/>
              <a:t>Ob vznožju – slabo razvito</a:t>
            </a:r>
          </a:p>
          <a:p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1026" name="Picture 2" descr="C:\Users\Mohor\Desktop\maroko-planinski-maroko-in-vzpon-na-toubkal-atlas-berberska-naselbina.jpg">
            <a:extLst>
              <a:ext uri="{FF2B5EF4-FFF2-40B4-BE49-F238E27FC236}">
                <a16:creationId xmlns:a16="http://schemas.microsoft.com/office/drawing/2014/main" id="{99083012-480C-49A6-AEA9-D748E56A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6058"/>
            <a:ext cx="3397347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Mohor\Desktop\3-IMG_7855_0.jpg">
            <a:extLst>
              <a:ext uri="{FF2B5EF4-FFF2-40B4-BE49-F238E27FC236}">
                <a16:creationId xmlns:a16="http://schemas.microsoft.com/office/drawing/2014/main" id="{AA7E5A1E-5A96-4C16-A314-C1BA5778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143116"/>
            <a:ext cx="285752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Mohor\Desktop\0331_Taghia_Panorama_Taghia_Taghia_iznad_slapa.jpg">
            <a:extLst>
              <a:ext uri="{FF2B5EF4-FFF2-40B4-BE49-F238E27FC236}">
                <a16:creationId xmlns:a16="http://schemas.microsoft.com/office/drawing/2014/main" id="{083951E4-05D4-45C2-8D68-6391DDD3D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214818"/>
            <a:ext cx="3714776" cy="154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/>
    <p:sndAc>
      <p:stSnd>
        <p:snd r:embed="rId2" name="pu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1030-163D-4568-AB28-F9C851D5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ŽIVALSTVO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992341A-5C76-4709-800B-DE39CDEE3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714500"/>
            <a:ext cx="8183562" cy="4187825"/>
          </a:xfrm>
        </p:spPr>
        <p:txBody>
          <a:bodyPr/>
          <a:lstStyle/>
          <a:p>
            <a:r>
              <a:rPr lang="sl-SI" altLang="sl-SI"/>
              <a:t>Osli, kamele, koze, kače,...</a:t>
            </a:r>
          </a:p>
          <a:p>
            <a:endParaRPr lang="sl-SI" altLang="sl-SI"/>
          </a:p>
        </p:txBody>
      </p:sp>
      <p:pic>
        <p:nvPicPr>
          <p:cNvPr id="2050" name="Picture 2" descr="C:\Users\Mohor\Desktop\images.jpg">
            <a:extLst>
              <a:ext uri="{FF2B5EF4-FFF2-40B4-BE49-F238E27FC236}">
                <a16:creationId xmlns:a16="http://schemas.microsoft.com/office/drawing/2014/main" id="{D22B9EBA-E21A-4742-932D-0285FD2A5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00438"/>
            <a:ext cx="2252661" cy="1687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Mohor\Desktop\4285383337_c43c3e5e20_o.jpg">
            <a:extLst>
              <a:ext uri="{FF2B5EF4-FFF2-40B4-BE49-F238E27FC236}">
                <a16:creationId xmlns:a16="http://schemas.microsoft.com/office/drawing/2014/main" id="{FE588F1D-3C8D-41E2-AAC8-C8EE8F14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428868"/>
            <a:ext cx="235745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Mohor\Desktop\ma_36.jpg">
            <a:extLst>
              <a:ext uri="{FF2B5EF4-FFF2-40B4-BE49-F238E27FC236}">
                <a16:creationId xmlns:a16="http://schemas.microsoft.com/office/drawing/2014/main" id="{00927B9C-9D7D-42DE-B9D1-162B0374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857364"/>
            <a:ext cx="2124413" cy="150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Mohor\Desktop\prenos.jpg">
            <a:extLst>
              <a:ext uri="{FF2B5EF4-FFF2-40B4-BE49-F238E27FC236}">
                <a16:creationId xmlns:a16="http://schemas.microsoft.com/office/drawing/2014/main" id="{FEF3B2A4-65CA-4AC8-9ED0-ED2C6199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9" y="3857628"/>
            <a:ext cx="2172313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  <p:sndAc>
      <p:stSnd>
        <p:snd r:embed="rId2" name="wind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BE36-E418-4E46-8074-B7E07AF7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RASTLINSTVO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B15C1AE-67AA-46EA-94B1-90C8F269B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785938"/>
            <a:ext cx="8183562" cy="4187825"/>
          </a:xfrm>
        </p:spPr>
        <p:txBody>
          <a:bodyPr/>
          <a:lstStyle/>
          <a:p>
            <a:r>
              <a:rPr lang="sl-SI" altLang="sl-SI"/>
              <a:t>Prevladujejo hrast, cedra, smreka in bor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4098" name="Picture 2" descr="C:\Users\Mohor\Desktop\oak-tree.jpg">
            <a:extLst>
              <a:ext uri="{FF2B5EF4-FFF2-40B4-BE49-F238E27FC236}">
                <a16:creationId xmlns:a16="http://schemas.microsoft.com/office/drawing/2014/main" id="{103A225C-1AF9-444B-BC95-C31658F98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14620"/>
            <a:ext cx="2143110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Mohor\Desktop\Spanish Cedar.jpg">
            <a:extLst>
              <a:ext uri="{FF2B5EF4-FFF2-40B4-BE49-F238E27FC236}">
                <a16:creationId xmlns:a16="http://schemas.microsoft.com/office/drawing/2014/main" id="{48E04449-C5B5-4344-83D5-63CC2260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357430"/>
            <a:ext cx="207170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Mohor\Desktop\p.glauca.jpg">
            <a:extLst>
              <a:ext uri="{FF2B5EF4-FFF2-40B4-BE49-F238E27FC236}">
                <a16:creationId xmlns:a16="http://schemas.microsoft.com/office/drawing/2014/main" id="{2B0D0C0A-1DFB-4844-9D3A-1C65E9A1A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428868"/>
            <a:ext cx="1323971" cy="201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Mohor\Desktop\Dalmatinski_Crni_Bor.jpg">
            <a:extLst>
              <a:ext uri="{FF2B5EF4-FFF2-40B4-BE49-F238E27FC236}">
                <a16:creationId xmlns:a16="http://schemas.microsoft.com/office/drawing/2014/main" id="{58D3A871-D2C1-4AF0-B5D6-3D239432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695172"/>
            <a:ext cx="2357454" cy="1708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 dir="vert"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999F-5599-4D91-92EF-DC389AA0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HVALA ZA POZORNOST</a:t>
            </a:r>
          </a:p>
        </p:txBody>
      </p:sp>
      <p:pic>
        <p:nvPicPr>
          <p:cNvPr id="5122" name="Picture 2" descr="C:\Users\Mohor\Desktop\0.jpg">
            <a:extLst>
              <a:ext uri="{FF2B5EF4-FFF2-40B4-BE49-F238E27FC236}">
                <a16:creationId xmlns:a16="http://schemas.microsoft.com/office/drawing/2014/main" id="{EE0794C7-0982-40F4-91E3-AAB8C7B1FF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05844" y="2093912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103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Berlin Sans FB Demi</vt:lpstr>
      <vt:lpstr>Verdana</vt:lpstr>
      <vt:lpstr>Wingdings 2</vt:lpstr>
      <vt:lpstr>Aspect</vt:lpstr>
      <vt:lpstr>GOROVJE ATLAS </vt:lpstr>
      <vt:lpstr>LEGA</vt:lpstr>
      <vt:lpstr>KAKO GA DELIMO</vt:lpstr>
      <vt:lpstr>VIŠINE </vt:lpstr>
      <vt:lpstr>PODNEBJE</vt:lpstr>
      <vt:lpstr>PREBIVALSTVO</vt:lpstr>
      <vt:lpstr>ŽIVALSTVO</vt:lpstr>
      <vt:lpstr>RASTLINSTVO</vt:lpstr>
      <vt:lpstr>HVALA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2019-05-31T08:39:45Z</dcterms:created>
  <dcterms:modified xsi:type="dcterms:W3CDTF">2019-05-31T08:39:45Z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