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Lst>
  <p:notesMasterIdLst>
    <p:notesMasterId r:id="rId19"/>
  </p:notesMasterIdLst>
  <p:sldIdLst>
    <p:sldId id="256" r:id="rId2"/>
    <p:sldId id="265" r:id="rId3"/>
    <p:sldId id="266" r:id="rId4"/>
    <p:sldId id="258" r:id="rId5"/>
    <p:sldId id="267" r:id="rId6"/>
    <p:sldId id="268" r:id="rId7"/>
    <p:sldId id="275" r:id="rId8"/>
    <p:sldId id="273" r:id="rId9"/>
    <p:sldId id="262" r:id="rId10"/>
    <p:sldId id="285" r:id="rId11"/>
    <p:sldId id="276" r:id="rId12"/>
    <p:sldId id="278" r:id="rId13"/>
    <p:sldId id="284" r:id="rId14"/>
    <p:sldId id="283" r:id="rId15"/>
    <p:sldId id="281" r:id="rId16"/>
    <p:sldId id="279" r:id="rId17"/>
    <p:sldId id="280" r:id="rId18"/>
  </p:sldIdLst>
  <p:sldSz cx="9144000" cy="6858000" type="screen4x3"/>
  <p:notesSz cx="6858000" cy="9144000"/>
  <p:defaultTextStyle>
    <a:defPPr>
      <a:defRPr lang="sl-SI"/>
    </a:defPPr>
    <a:lvl1pPr algn="l" rtl="0" fontAlgn="base">
      <a:spcBef>
        <a:spcPct val="0"/>
      </a:spcBef>
      <a:spcAft>
        <a:spcPct val="0"/>
      </a:spcAft>
      <a:defRPr kern="1200">
        <a:solidFill>
          <a:schemeClr val="tx1"/>
        </a:solidFill>
        <a:latin typeface="Constantia" panose="02030602050306030303"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onstantia" panose="02030602050306030303"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onstantia" panose="02030602050306030303"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onstantia" panose="02030602050306030303"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onstantia" panose="02030602050306030303"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Constantia" panose="02030602050306030303"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Constantia" panose="02030602050306030303"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Constantia" panose="02030602050306030303"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Constantia" panose="02030602050306030303"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944" y="-3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grada glave 1">
            <a:extLst>
              <a:ext uri="{FF2B5EF4-FFF2-40B4-BE49-F238E27FC236}">
                <a16:creationId xmlns:a16="http://schemas.microsoft.com/office/drawing/2014/main" id="{6FBFDC58-0E8C-43DA-9C6C-72D45577BA8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sl-SI"/>
          </a:p>
        </p:txBody>
      </p:sp>
      <p:sp>
        <p:nvSpPr>
          <p:cNvPr id="3" name="Ograda datuma 2">
            <a:extLst>
              <a:ext uri="{FF2B5EF4-FFF2-40B4-BE49-F238E27FC236}">
                <a16:creationId xmlns:a16="http://schemas.microsoft.com/office/drawing/2014/main" id="{28BAE5DA-0B13-4D1C-B84E-33371CFE2528}"/>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F701F652-F017-43D6-A0C6-159217DBD7BA}" type="datetimeFigureOut">
              <a:rPr lang="sl-SI"/>
              <a:pPr>
                <a:defRPr/>
              </a:pPr>
              <a:t>31. 05. 2019</a:t>
            </a:fld>
            <a:endParaRPr lang="sl-SI"/>
          </a:p>
        </p:txBody>
      </p:sp>
      <p:sp>
        <p:nvSpPr>
          <p:cNvPr id="4" name="Ograda stranske slike 3">
            <a:extLst>
              <a:ext uri="{FF2B5EF4-FFF2-40B4-BE49-F238E27FC236}">
                <a16:creationId xmlns:a16="http://schemas.microsoft.com/office/drawing/2014/main" id="{8BE349C9-4BCE-46C2-9612-BF8DF5117CA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sl-SI" noProof="0"/>
          </a:p>
        </p:txBody>
      </p:sp>
      <p:sp>
        <p:nvSpPr>
          <p:cNvPr id="5" name="Ograda opomb 4">
            <a:extLst>
              <a:ext uri="{FF2B5EF4-FFF2-40B4-BE49-F238E27FC236}">
                <a16:creationId xmlns:a16="http://schemas.microsoft.com/office/drawing/2014/main" id="{DAEEC3BB-421F-4EBF-BE0D-BB570E592BE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p>
        </p:txBody>
      </p:sp>
      <p:sp>
        <p:nvSpPr>
          <p:cNvPr id="6" name="Ograda noge 5">
            <a:extLst>
              <a:ext uri="{FF2B5EF4-FFF2-40B4-BE49-F238E27FC236}">
                <a16:creationId xmlns:a16="http://schemas.microsoft.com/office/drawing/2014/main" id="{1D26CD9C-1350-40C6-A75C-49796F9E2C27}"/>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sl-SI"/>
          </a:p>
        </p:txBody>
      </p:sp>
      <p:sp>
        <p:nvSpPr>
          <p:cNvPr id="7" name="Ograda številke diapozitiva 6">
            <a:extLst>
              <a:ext uri="{FF2B5EF4-FFF2-40B4-BE49-F238E27FC236}">
                <a16:creationId xmlns:a16="http://schemas.microsoft.com/office/drawing/2014/main" id="{7BF8B360-9FB6-4D57-A754-844A5EFBB4C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DDED7109-DE40-4C9C-9B45-44AB7B2D5A09}" type="slidenum">
              <a:rPr lang="sl-SI" altLang="sl-SI"/>
              <a:pPr/>
              <a:t>‹#›</a:t>
            </a:fld>
            <a:endParaRPr lang="sl-SI" altLang="sl-SI"/>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Ograda stranske slike 1">
            <a:extLst>
              <a:ext uri="{FF2B5EF4-FFF2-40B4-BE49-F238E27FC236}">
                <a16:creationId xmlns:a16="http://schemas.microsoft.com/office/drawing/2014/main" id="{B892D6C0-367F-4414-ABA4-8CBCAA4644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Ograda opomb 2">
            <a:extLst>
              <a:ext uri="{FF2B5EF4-FFF2-40B4-BE49-F238E27FC236}">
                <a16:creationId xmlns:a16="http://schemas.microsoft.com/office/drawing/2014/main" id="{CD7F19E3-EF74-4CE2-9501-BCADB4DE40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l-SI" altLang="sl-SI"/>
              <a:t>Glavno mesto Havajev je Honolulu in je hkrati tudi največje mesto. Uradni jezik je havajščina in havajska angleščina. Površina: Kopnega je približno 16.649km2 vodne površine 11.372km2, skupaj pa merijo približno 28.337km2. Prebivalcev pa je približno 1.211.537</a:t>
            </a:r>
          </a:p>
        </p:txBody>
      </p:sp>
      <p:sp>
        <p:nvSpPr>
          <p:cNvPr id="25604" name="Ograda številke diapozitiva 3">
            <a:extLst>
              <a:ext uri="{FF2B5EF4-FFF2-40B4-BE49-F238E27FC236}">
                <a16:creationId xmlns:a16="http://schemas.microsoft.com/office/drawing/2014/main" id="{8DFE37F8-5DA3-4241-9A95-3577C721D9B8}"/>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nstantia" panose="02030602050306030303" pitchFamily="18" charset="0"/>
                <a:cs typeface="Arial" panose="020B0604020202020204" pitchFamily="34" charset="0"/>
              </a:defRPr>
            </a:lvl1pPr>
            <a:lvl2pPr marL="742950" indent="-285750" eaLnBrk="0" hangingPunct="0">
              <a:defRPr>
                <a:solidFill>
                  <a:schemeClr val="tx1"/>
                </a:solidFill>
                <a:latin typeface="Constantia" panose="02030602050306030303" pitchFamily="18" charset="0"/>
                <a:cs typeface="Arial" panose="020B0604020202020204" pitchFamily="34" charset="0"/>
              </a:defRPr>
            </a:lvl2pPr>
            <a:lvl3pPr marL="1143000" indent="-228600" eaLnBrk="0" hangingPunct="0">
              <a:defRPr>
                <a:solidFill>
                  <a:schemeClr val="tx1"/>
                </a:solidFill>
                <a:latin typeface="Constantia" panose="02030602050306030303" pitchFamily="18" charset="0"/>
                <a:cs typeface="Arial" panose="020B0604020202020204" pitchFamily="34" charset="0"/>
              </a:defRPr>
            </a:lvl3pPr>
            <a:lvl4pPr marL="1600200" indent="-228600" eaLnBrk="0" hangingPunct="0">
              <a:defRPr>
                <a:solidFill>
                  <a:schemeClr val="tx1"/>
                </a:solidFill>
                <a:latin typeface="Constantia" panose="02030602050306030303" pitchFamily="18" charset="0"/>
                <a:cs typeface="Arial" panose="020B0604020202020204" pitchFamily="34" charset="0"/>
              </a:defRPr>
            </a:lvl4pPr>
            <a:lvl5pPr marL="2057400" indent="-228600" eaLnBrk="0" hangingPunct="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eaLnBrk="1" hangingPunct="1"/>
            <a:fld id="{75C53C79-3C2A-4CBA-8022-112411935918}" type="slidenum">
              <a:rPr lang="sl-SI" altLang="sl-SI">
                <a:latin typeface="Calibri" panose="020F0502020204030204" pitchFamily="34" charset="0"/>
              </a:rPr>
              <a:pPr eaLnBrk="1" hangingPunct="1"/>
              <a:t>2</a:t>
            </a:fld>
            <a:endParaRPr lang="sl-SI" altLang="sl-SI">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Ograda stranske slike 1">
            <a:extLst>
              <a:ext uri="{FF2B5EF4-FFF2-40B4-BE49-F238E27FC236}">
                <a16:creationId xmlns:a16="http://schemas.microsoft.com/office/drawing/2014/main" id="{B12DD1BE-9CF4-4DB5-956C-F3E1378B57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Ograda opomb 2">
            <a:extLst>
              <a:ext uri="{FF2B5EF4-FFF2-40B4-BE49-F238E27FC236}">
                <a16:creationId xmlns:a16="http://schemas.microsoft.com/office/drawing/2014/main" id="{6098F44A-4C4D-4E2F-83A1-963460B4EE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l-SI" altLang="sl-SI"/>
              <a:t>To je njihova zastava, v njej je zastava VB. To je guvernerka Linda Lingle, himna pa je Hawai ponoi.</a:t>
            </a:r>
          </a:p>
        </p:txBody>
      </p:sp>
      <p:sp>
        <p:nvSpPr>
          <p:cNvPr id="26628" name="Ograda številke diapozitiva 3">
            <a:extLst>
              <a:ext uri="{FF2B5EF4-FFF2-40B4-BE49-F238E27FC236}">
                <a16:creationId xmlns:a16="http://schemas.microsoft.com/office/drawing/2014/main" id="{5C80E6E6-8112-459D-948C-000CC6AD378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nstantia" panose="02030602050306030303" pitchFamily="18" charset="0"/>
                <a:cs typeface="Arial" panose="020B0604020202020204" pitchFamily="34" charset="0"/>
              </a:defRPr>
            </a:lvl1pPr>
            <a:lvl2pPr marL="742950" indent="-285750" eaLnBrk="0" hangingPunct="0">
              <a:defRPr>
                <a:solidFill>
                  <a:schemeClr val="tx1"/>
                </a:solidFill>
                <a:latin typeface="Constantia" panose="02030602050306030303" pitchFamily="18" charset="0"/>
                <a:cs typeface="Arial" panose="020B0604020202020204" pitchFamily="34" charset="0"/>
              </a:defRPr>
            </a:lvl2pPr>
            <a:lvl3pPr marL="1143000" indent="-228600" eaLnBrk="0" hangingPunct="0">
              <a:defRPr>
                <a:solidFill>
                  <a:schemeClr val="tx1"/>
                </a:solidFill>
                <a:latin typeface="Constantia" panose="02030602050306030303" pitchFamily="18" charset="0"/>
                <a:cs typeface="Arial" panose="020B0604020202020204" pitchFamily="34" charset="0"/>
              </a:defRPr>
            </a:lvl3pPr>
            <a:lvl4pPr marL="1600200" indent="-228600" eaLnBrk="0" hangingPunct="0">
              <a:defRPr>
                <a:solidFill>
                  <a:schemeClr val="tx1"/>
                </a:solidFill>
                <a:latin typeface="Constantia" panose="02030602050306030303" pitchFamily="18" charset="0"/>
                <a:cs typeface="Arial" panose="020B0604020202020204" pitchFamily="34" charset="0"/>
              </a:defRPr>
            </a:lvl4pPr>
            <a:lvl5pPr marL="2057400" indent="-228600" eaLnBrk="0" hangingPunct="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eaLnBrk="1" hangingPunct="1"/>
            <a:fld id="{8209AA6D-AB35-416F-9285-970C094DE95F}" type="slidenum">
              <a:rPr lang="sl-SI" altLang="sl-SI">
                <a:latin typeface="Calibri" panose="020F0502020204030204" pitchFamily="34" charset="0"/>
              </a:rPr>
              <a:pPr eaLnBrk="1" hangingPunct="1"/>
              <a:t>3</a:t>
            </a:fld>
            <a:endParaRPr lang="sl-SI" altLang="sl-SI">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grada stranske slike 1">
            <a:extLst>
              <a:ext uri="{FF2B5EF4-FFF2-40B4-BE49-F238E27FC236}">
                <a16:creationId xmlns:a16="http://schemas.microsoft.com/office/drawing/2014/main" id="{6ED5A169-1D9D-4AF3-9DD3-5A0E7FA9CC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Ograda opomb 2">
            <a:extLst>
              <a:ext uri="{FF2B5EF4-FFF2-40B4-BE49-F238E27FC236}">
                <a16:creationId xmlns:a16="http://schemas.microsoft.com/office/drawing/2014/main" id="{699F4A64-CB69-4E23-8AE5-B000C8E34D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l-SI" altLang="sl-SI"/>
              <a:t>Havaji  ležijo v S Pacifiku približmo 4.100 km od LA. Havaje sestavlja 137 otokov, večina jih ni naseljenih, sestavlja jih tudi rodovitna vulkanska prst, podnebje pa je tropsko z veliko padavinami.</a:t>
            </a:r>
          </a:p>
        </p:txBody>
      </p:sp>
      <p:sp>
        <p:nvSpPr>
          <p:cNvPr id="27652" name="Ograda številke diapozitiva 3">
            <a:extLst>
              <a:ext uri="{FF2B5EF4-FFF2-40B4-BE49-F238E27FC236}">
                <a16:creationId xmlns:a16="http://schemas.microsoft.com/office/drawing/2014/main" id="{3E1AB1C7-FBDC-4C87-8B0A-6D0A121BC22D}"/>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nstantia" panose="02030602050306030303" pitchFamily="18" charset="0"/>
                <a:cs typeface="Arial" panose="020B0604020202020204" pitchFamily="34" charset="0"/>
              </a:defRPr>
            </a:lvl1pPr>
            <a:lvl2pPr marL="742950" indent="-285750" eaLnBrk="0" hangingPunct="0">
              <a:defRPr>
                <a:solidFill>
                  <a:schemeClr val="tx1"/>
                </a:solidFill>
                <a:latin typeface="Constantia" panose="02030602050306030303" pitchFamily="18" charset="0"/>
                <a:cs typeface="Arial" panose="020B0604020202020204" pitchFamily="34" charset="0"/>
              </a:defRPr>
            </a:lvl2pPr>
            <a:lvl3pPr marL="1143000" indent="-228600" eaLnBrk="0" hangingPunct="0">
              <a:defRPr>
                <a:solidFill>
                  <a:schemeClr val="tx1"/>
                </a:solidFill>
                <a:latin typeface="Constantia" panose="02030602050306030303" pitchFamily="18" charset="0"/>
                <a:cs typeface="Arial" panose="020B0604020202020204" pitchFamily="34" charset="0"/>
              </a:defRPr>
            </a:lvl3pPr>
            <a:lvl4pPr marL="1600200" indent="-228600" eaLnBrk="0" hangingPunct="0">
              <a:defRPr>
                <a:solidFill>
                  <a:schemeClr val="tx1"/>
                </a:solidFill>
                <a:latin typeface="Constantia" panose="02030602050306030303" pitchFamily="18" charset="0"/>
                <a:cs typeface="Arial" panose="020B0604020202020204" pitchFamily="34" charset="0"/>
              </a:defRPr>
            </a:lvl4pPr>
            <a:lvl5pPr marL="2057400" indent="-228600" eaLnBrk="0" hangingPunct="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eaLnBrk="1" hangingPunct="1"/>
            <a:fld id="{F451188D-BED9-42AC-9FB8-20646832E1F1}" type="slidenum">
              <a:rPr lang="sl-SI" altLang="sl-SI">
                <a:latin typeface="Calibri" panose="020F0502020204030204" pitchFamily="34" charset="0"/>
              </a:rPr>
              <a:pPr eaLnBrk="1" hangingPunct="1"/>
              <a:t>4</a:t>
            </a:fld>
            <a:endParaRPr lang="sl-SI" altLang="sl-SI">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Ograda stranske slike 1">
            <a:extLst>
              <a:ext uri="{FF2B5EF4-FFF2-40B4-BE49-F238E27FC236}">
                <a16:creationId xmlns:a16="http://schemas.microsoft.com/office/drawing/2014/main" id="{92F5EA71-C747-4B5D-AEAA-E79ABAAE81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Ograda opomb 2">
            <a:extLst>
              <a:ext uri="{FF2B5EF4-FFF2-40B4-BE49-F238E27FC236}">
                <a16:creationId xmlns:a16="http://schemas.microsoft.com/office/drawing/2014/main" id="{E324020A-9383-4D21-96BD-5B4EE3905C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l-SI" altLang="sl-SI"/>
              <a:t>Otok kauai je nastrarejši otok Havajev. Na otoku je včasi veljal zakon, da hiše ne smejo biti višje od kokosovih palm, zato na otoku ni velemesta. Na te otoku so posneli film jurski park in king kong. Prvi prebivalci pa so bili polinezijci.</a:t>
            </a:r>
          </a:p>
        </p:txBody>
      </p:sp>
      <p:sp>
        <p:nvSpPr>
          <p:cNvPr id="28676" name="Ograda številke diapozitiva 3">
            <a:extLst>
              <a:ext uri="{FF2B5EF4-FFF2-40B4-BE49-F238E27FC236}">
                <a16:creationId xmlns:a16="http://schemas.microsoft.com/office/drawing/2014/main" id="{21E2B123-807B-4F39-AA2C-85A2D6ADFDAD}"/>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nstantia" panose="02030602050306030303" pitchFamily="18" charset="0"/>
                <a:cs typeface="Arial" panose="020B0604020202020204" pitchFamily="34" charset="0"/>
              </a:defRPr>
            </a:lvl1pPr>
            <a:lvl2pPr marL="742950" indent="-285750" eaLnBrk="0" hangingPunct="0">
              <a:defRPr>
                <a:solidFill>
                  <a:schemeClr val="tx1"/>
                </a:solidFill>
                <a:latin typeface="Constantia" panose="02030602050306030303" pitchFamily="18" charset="0"/>
                <a:cs typeface="Arial" panose="020B0604020202020204" pitchFamily="34" charset="0"/>
              </a:defRPr>
            </a:lvl2pPr>
            <a:lvl3pPr marL="1143000" indent="-228600" eaLnBrk="0" hangingPunct="0">
              <a:defRPr>
                <a:solidFill>
                  <a:schemeClr val="tx1"/>
                </a:solidFill>
                <a:latin typeface="Constantia" panose="02030602050306030303" pitchFamily="18" charset="0"/>
                <a:cs typeface="Arial" panose="020B0604020202020204" pitchFamily="34" charset="0"/>
              </a:defRPr>
            </a:lvl3pPr>
            <a:lvl4pPr marL="1600200" indent="-228600" eaLnBrk="0" hangingPunct="0">
              <a:defRPr>
                <a:solidFill>
                  <a:schemeClr val="tx1"/>
                </a:solidFill>
                <a:latin typeface="Constantia" panose="02030602050306030303" pitchFamily="18" charset="0"/>
                <a:cs typeface="Arial" panose="020B0604020202020204" pitchFamily="34" charset="0"/>
              </a:defRPr>
            </a:lvl4pPr>
            <a:lvl5pPr marL="2057400" indent="-228600" eaLnBrk="0" hangingPunct="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eaLnBrk="1" hangingPunct="1"/>
            <a:fld id="{3EDD4A39-00A6-436F-A786-062F0D22E381}" type="slidenum">
              <a:rPr lang="sl-SI" altLang="sl-SI">
                <a:latin typeface="Calibri" panose="020F0502020204030204" pitchFamily="34" charset="0"/>
              </a:rPr>
              <a:pPr eaLnBrk="1" hangingPunct="1"/>
              <a:t>5</a:t>
            </a:fld>
            <a:endParaRPr lang="sl-SI" altLang="sl-SI">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Ograda stranske slike 1">
            <a:extLst>
              <a:ext uri="{FF2B5EF4-FFF2-40B4-BE49-F238E27FC236}">
                <a16:creationId xmlns:a16="http://schemas.microsoft.com/office/drawing/2014/main" id="{4D8F38F7-FD76-43DB-B6E2-8AE683E420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Ograda opomb 2">
            <a:extLst>
              <a:ext uri="{FF2B5EF4-FFF2-40B4-BE49-F238E27FC236}">
                <a16:creationId xmlns:a16="http://schemas.microsoft.com/office/drawing/2014/main" id="{E4D63454-EABC-4FFE-884F-4E08793EC1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l-SI" altLang="sl-SI"/>
              <a:t>Waikiki je svetovno znana plaža v glavnem mestu Honolulu. Dolga je 2km. V mestu je veliko kriminala zato domačini turistom svetujejo, da pustijo avtomobile odklenjene, sicer se zna zgoditi da jih pričaka razbito okno.</a:t>
            </a:r>
          </a:p>
        </p:txBody>
      </p:sp>
      <p:sp>
        <p:nvSpPr>
          <p:cNvPr id="29700" name="Ograda številke diapozitiva 3">
            <a:extLst>
              <a:ext uri="{FF2B5EF4-FFF2-40B4-BE49-F238E27FC236}">
                <a16:creationId xmlns:a16="http://schemas.microsoft.com/office/drawing/2014/main" id="{606AE225-588A-4C5A-944D-C009C7D016F8}"/>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nstantia" panose="02030602050306030303" pitchFamily="18" charset="0"/>
                <a:cs typeface="Arial" panose="020B0604020202020204" pitchFamily="34" charset="0"/>
              </a:defRPr>
            </a:lvl1pPr>
            <a:lvl2pPr marL="742950" indent="-285750" eaLnBrk="0" hangingPunct="0">
              <a:defRPr>
                <a:solidFill>
                  <a:schemeClr val="tx1"/>
                </a:solidFill>
                <a:latin typeface="Constantia" panose="02030602050306030303" pitchFamily="18" charset="0"/>
                <a:cs typeface="Arial" panose="020B0604020202020204" pitchFamily="34" charset="0"/>
              </a:defRPr>
            </a:lvl2pPr>
            <a:lvl3pPr marL="1143000" indent="-228600" eaLnBrk="0" hangingPunct="0">
              <a:defRPr>
                <a:solidFill>
                  <a:schemeClr val="tx1"/>
                </a:solidFill>
                <a:latin typeface="Constantia" panose="02030602050306030303" pitchFamily="18" charset="0"/>
                <a:cs typeface="Arial" panose="020B0604020202020204" pitchFamily="34" charset="0"/>
              </a:defRPr>
            </a:lvl3pPr>
            <a:lvl4pPr marL="1600200" indent="-228600" eaLnBrk="0" hangingPunct="0">
              <a:defRPr>
                <a:solidFill>
                  <a:schemeClr val="tx1"/>
                </a:solidFill>
                <a:latin typeface="Constantia" panose="02030602050306030303" pitchFamily="18" charset="0"/>
                <a:cs typeface="Arial" panose="020B0604020202020204" pitchFamily="34" charset="0"/>
              </a:defRPr>
            </a:lvl4pPr>
            <a:lvl5pPr marL="2057400" indent="-228600" eaLnBrk="0" hangingPunct="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eaLnBrk="1" hangingPunct="1"/>
            <a:fld id="{283EAB25-2926-45C9-9624-515AE2F65B96}" type="slidenum">
              <a:rPr lang="sl-SI" altLang="sl-SI">
                <a:latin typeface="Calibri" panose="020F0502020204030204" pitchFamily="34" charset="0"/>
              </a:rPr>
              <a:pPr eaLnBrk="1" hangingPunct="1"/>
              <a:t>6</a:t>
            </a:fld>
            <a:endParaRPr lang="sl-SI" altLang="sl-SI">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Ograda stranske slike 1">
            <a:extLst>
              <a:ext uri="{FF2B5EF4-FFF2-40B4-BE49-F238E27FC236}">
                <a16:creationId xmlns:a16="http://schemas.microsoft.com/office/drawing/2014/main" id="{038B0A65-ED1A-4AA2-A629-76B91CC89B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Ograda opomb 2">
            <a:extLst>
              <a:ext uri="{FF2B5EF4-FFF2-40B4-BE49-F238E27FC236}">
                <a16:creationId xmlns:a16="http://schemas.microsoft.com/office/drawing/2014/main" id="{53F6AECD-7395-4B2E-9D81-B664E6F941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l-SI" altLang="sl-SI"/>
              <a:t>Na Havajih je približno 1.211.537 prebivalcev. Od tega je 200.764 Japoncev, 170.630 Filipincev, 56.000 Kitajcev, 23.630 Korejcev in 503.868 Azijcev. </a:t>
            </a:r>
          </a:p>
          <a:p>
            <a:pPr eaLnBrk="1" hangingPunct="1">
              <a:spcBef>
                <a:spcPct val="0"/>
              </a:spcBef>
            </a:pPr>
            <a:r>
              <a:rPr lang="sl-SI" altLang="sl-SI"/>
              <a:t>Na Havajih so glavni pridelki ananas, sladkorni trs, kava in banane, uspevajo pa tudi avkodo, kokosi…</a:t>
            </a:r>
          </a:p>
        </p:txBody>
      </p:sp>
      <p:sp>
        <p:nvSpPr>
          <p:cNvPr id="30724" name="Ograda številke diapozitiva 3">
            <a:extLst>
              <a:ext uri="{FF2B5EF4-FFF2-40B4-BE49-F238E27FC236}">
                <a16:creationId xmlns:a16="http://schemas.microsoft.com/office/drawing/2014/main" id="{181DAF2F-8848-42E6-9CD2-D08F0A2E827B}"/>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nstantia" panose="02030602050306030303" pitchFamily="18" charset="0"/>
                <a:cs typeface="Arial" panose="020B0604020202020204" pitchFamily="34" charset="0"/>
              </a:defRPr>
            </a:lvl1pPr>
            <a:lvl2pPr marL="742950" indent="-285750" eaLnBrk="0" hangingPunct="0">
              <a:defRPr>
                <a:solidFill>
                  <a:schemeClr val="tx1"/>
                </a:solidFill>
                <a:latin typeface="Constantia" panose="02030602050306030303" pitchFamily="18" charset="0"/>
                <a:cs typeface="Arial" panose="020B0604020202020204" pitchFamily="34" charset="0"/>
              </a:defRPr>
            </a:lvl2pPr>
            <a:lvl3pPr marL="1143000" indent="-228600" eaLnBrk="0" hangingPunct="0">
              <a:defRPr>
                <a:solidFill>
                  <a:schemeClr val="tx1"/>
                </a:solidFill>
                <a:latin typeface="Constantia" panose="02030602050306030303" pitchFamily="18" charset="0"/>
                <a:cs typeface="Arial" panose="020B0604020202020204" pitchFamily="34" charset="0"/>
              </a:defRPr>
            </a:lvl3pPr>
            <a:lvl4pPr marL="1600200" indent="-228600" eaLnBrk="0" hangingPunct="0">
              <a:defRPr>
                <a:solidFill>
                  <a:schemeClr val="tx1"/>
                </a:solidFill>
                <a:latin typeface="Constantia" panose="02030602050306030303" pitchFamily="18" charset="0"/>
                <a:cs typeface="Arial" panose="020B0604020202020204" pitchFamily="34" charset="0"/>
              </a:defRPr>
            </a:lvl4pPr>
            <a:lvl5pPr marL="2057400" indent="-228600" eaLnBrk="0" hangingPunct="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eaLnBrk="1" hangingPunct="1"/>
            <a:fld id="{DDBF5DD4-7856-4B8E-AF06-3F74BD47C359}" type="slidenum">
              <a:rPr lang="sl-SI" altLang="sl-SI">
                <a:latin typeface="Calibri" panose="020F0502020204030204" pitchFamily="34" charset="0"/>
              </a:rPr>
              <a:pPr eaLnBrk="1" hangingPunct="1"/>
              <a:t>9</a:t>
            </a:fld>
            <a:endParaRPr lang="sl-SI" altLang="sl-SI">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Ograda stranske slike 1">
            <a:extLst>
              <a:ext uri="{FF2B5EF4-FFF2-40B4-BE49-F238E27FC236}">
                <a16:creationId xmlns:a16="http://schemas.microsoft.com/office/drawing/2014/main" id="{1DA57301-410C-4DC3-A708-C687DB0B8C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Ograda opomb 2">
            <a:extLst>
              <a:ext uri="{FF2B5EF4-FFF2-40B4-BE49-F238E27FC236}">
                <a16:creationId xmlns:a16="http://schemas.microsoft.com/office/drawing/2014/main" id="{BE33CFDB-1F6E-4CF6-B5C9-88726AF73F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l-SI" altLang="sl-SI"/>
              <a:t>Na Havajih imajo visoko razvit turizem. Najbolj obiskan je otok Oahu, predvsem prestolnica Honolulu. Turiste najbolj privabijo slapovi in vulkani.</a:t>
            </a:r>
          </a:p>
        </p:txBody>
      </p:sp>
      <p:sp>
        <p:nvSpPr>
          <p:cNvPr id="31748" name="Ograda številke diapozitiva 3">
            <a:extLst>
              <a:ext uri="{FF2B5EF4-FFF2-40B4-BE49-F238E27FC236}">
                <a16:creationId xmlns:a16="http://schemas.microsoft.com/office/drawing/2014/main" id="{A1A795FB-1A79-46C9-9804-A367B07BF878}"/>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nstantia" panose="02030602050306030303" pitchFamily="18" charset="0"/>
                <a:cs typeface="Arial" panose="020B0604020202020204" pitchFamily="34" charset="0"/>
              </a:defRPr>
            </a:lvl1pPr>
            <a:lvl2pPr marL="742950" indent="-285750" eaLnBrk="0" hangingPunct="0">
              <a:defRPr>
                <a:solidFill>
                  <a:schemeClr val="tx1"/>
                </a:solidFill>
                <a:latin typeface="Constantia" panose="02030602050306030303" pitchFamily="18" charset="0"/>
                <a:cs typeface="Arial" panose="020B0604020202020204" pitchFamily="34" charset="0"/>
              </a:defRPr>
            </a:lvl2pPr>
            <a:lvl3pPr marL="1143000" indent="-228600" eaLnBrk="0" hangingPunct="0">
              <a:defRPr>
                <a:solidFill>
                  <a:schemeClr val="tx1"/>
                </a:solidFill>
                <a:latin typeface="Constantia" panose="02030602050306030303" pitchFamily="18" charset="0"/>
                <a:cs typeface="Arial" panose="020B0604020202020204" pitchFamily="34" charset="0"/>
              </a:defRPr>
            </a:lvl3pPr>
            <a:lvl4pPr marL="1600200" indent="-228600" eaLnBrk="0" hangingPunct="0">
              <a:defRPr>
                <a:solidFill>
                  <a:schemeClr val="tx1"/>
                </a:solidFill>
                <a:latin typeface="Constantia" panose="02030602050306030303" pitchFamily="18" charset="0"/>
                <a:cs typeface="Arial" panose="020B0604020202020204" pitchFamily="34" charset="0"/>
              </a:defRPr>
            </a:lvl4pPr>
            <a:lvl5pPr marL="2057400" indent="-228600" eaLnBrk="0" hangingPunct="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eaLnBrk="1" hangingPunct="1"/>
            <a:fld id="{E1C24604-659D-41C0-A2AB-F9D9E8F8354C}" type="slidenum">
              <a:rPr lang="sl-SI" altLang="sl-SI">
                <a:latin typeface="Calibri" panose="020F0502020204030204" pitchFamily="34" charset="0"/>
              </a:rPr>
              <a:pPr eaLnBrk="1" hangingPunct="1"/>
              <a:t>11</a:t>
            </a:fld>
            <a:endParaRPr lang="sl-SI" altLang="sl-SI">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Ograda stranske slike 1">
            <a:extLst>
              <a:ext uri="{FF2B5EF4-FFF2-40B4-BE49-F238E27FC236}">
                <a16:creationId xmlns:a16="http://schemas.microsoft.com/office/drawing/2014/main" id="{30EB03D3-681A-49B5-8E19-59D16FA8C8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Ograda opomb 2">
            <a:extLst>
              <a:ext uri="{FF2B5EF4-FFF2-40B4-BE49-F238E27FC236}">
                <a16:creationId xmlns:a16="http://schemas.microsoft.com/office/drawing/2014/main" id="{AC28D1BC-0400-43A5-83C0-58258FBA6F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sl-SI" altLang="sl-SI"/>
              <a:t>Plaže so sanjske, a tisto, kar ti turistične brošure ne razkrijejo je, da so valovi vsaj polovico leta tam previsoki za plavanje, na otoških obalah pa boste neredko naleteli na križe v spomin deskarjev, ki so se raztreščili ob skalah.</a:t>
            </a:r>
          </a:p>
        </p:txBody>
      </p:sp>
      <p:sp>
        <p:nvSpPr>
          <p:cNvPr id="32772" name="Ograda številke diapozitiva 3">
            <a:extLst>
              <a:ext uri="{FF2B5EF4-FFF2-40B4-BE49-F238E27FC236}">
                <a16:creationId xmlns:a16="http://schemas.microsoft.com/office/drawing/2014/main" id="{B8C98AFF-85C7-47AE-925A-F40620AFE6E7}"/>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nstantia" panose="02030602050306030303" pitchFamily="18" charset="0"/>
                <a:cs typeface="Arial" panose="020B0604020202020204" pitchFamily="34" charset="0"/>
              </a:defRPr>
            </a:lvl1pPr>
            <a:lvl2pPr marL="742950" indent="-285750" eaLnBrk="0" hangingPunct="0">
              <a:defRPr>
                <a:solidFill>
                  <a:schemeClr val="tx1"/>
                </a:solidFill>
                <a:latin typeface="Constantia" panose="02030602050306030303" pitchFamily="18" charset="0"/>
                <a:cs typeface="Arial" panose="020B0604020202020204" pitchFamily="34" charset="0"/>
              </a:defRPr>
            </a:lvl2pPr>
            <a:lvl3pPr marL="1143000" indent="-228600" eaLnBrk="0" hangingPunct="0">
              <a:defRPr>
                <a:solidFill>
                  <a:schemeClr val="tx1"/>
                </a:solidFill>
                <a:latin typeface="Constantia" panose="02030602050306030303" pitchFamily="18" charset="0"/>
                <a:cs typeface="Arial" panose="020B0604020202020204" pitchFamily="34" charset="0"/>
              </a:defRPr>
            </a:lvl3pPr>
            <a:lvl4pPr marL="1600200" indent="-228600" eaLnBrk="0" hangingPunct="0">
              <a:defRPr>
                <a:solidFill>
                  <a:schemeClr val="tx1"/>
                </a:solidFill>
                <a:latin typeface="Constantia" panose="02030602050306030303" pitchFamily="18" charset="0"/>
                <a:cs typeface="Arial" panose="020B0604020202020204" pitchFamily="34" charset="0"/>
              </a:defRPr>
            </a:lvl4pPr>
            <a:lvl5pPr marL="2057400" indent="-228600" eaLnBrk="0" hangingPunct="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eaLnBrk="1" hangingPunct="1"/>
            <a:fld id="{90785135-DCEF-4C4A-B9B2-6DCADC580E09}" type="slidenum">
              <a:rPr lang="sl-SI" altLang="sl-SI">
                <a:latin typeface="Calibri" panose="020F0502020204030204" pitchFamily="34" charset="0"/>
              </a:rPr>
              <a:pPr eaLnBrk="1" hangingPunct="1"/>
              <a:t>12</a:t>
            </a:fld>
            <a:endParaRPr lang="sl-SI" altLang="sl-SI">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grada stranske slike 1">
            <a:extLst>
              <a:ext uri="{FF2B5EF4-FFF2-40B4-BE49-F238E27FC236}">
                <a16:creationId xmlns:a16="http://schemas.microsoft.com/office/drawing/2014/main" id="{DF948E81-FD9C-46A4-9051-53199C74A0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Ograda opomb 2">
            <a:extLst>
              <a:ext uri="{FF2B5EF4-FFF2-40B4-BE49-F238E27FC236}">
                <a16:creationId xmlns:a16="http://schemas.microsoft.com/office/drawing/2014/main" id="{4C5C41E0-BAA3-462C-810B-1915F2A7D5D5}"/>
              </a:ext>
            </a:extLst>
          </p:cNvPr>
          <p:cNvSpPr>
            <a:spLocks noGrp="1"/>
          </p:cNvSpPr>
          <p:nvPr>
            <p:ph type="body" idx="1"/>
          </p:nvPr>
        </p:nvSpPr>
        <p:spPr/>
        <p:txBody>
          <a:bodyPr/>
          <a:lstStyle/>
          <a:p>
            <a:pPr eaLnBrk="1" fontAlgn="auto" hangingPunct="1">
              <a:spcBef>
                <a:spcPts val="0"/>
              </a:spcBef>
              <a:spcAft>
                <a:spcPts val="0"/>
              </a:spcAft>
              <a:defRPr/>
            </a:pPr>
            <a:r>
              <a:rPr lang="sl-SI" i="1" dirty="0">
                <a:effectLst>
                  <a:outerShdw blurRad="38100" dist="38100" dir="2700000" algn="tl">
                    <a:srgbClr val="000000">
                      <a:alpha val="43137"/>
                    </a:srgbClr>
                  </a:outerShdw>
                </a:effectLst>
              </a:rPr>
              <a:t>Ali veš? – </a:t>
            </a:r>
            <a:r>
              <a:rPr lang="sl-SI" dirty="0">
                <a:effectLst>
                  <a:outerShdw blurRad="38100" dist="38100" dir="2700000" algn="tl">
                    <a:srgbClr val="000000">
                      <a:alpha val="43137"/>
                    </a:srgbClr>
                  </a:outerShdw>
                </a:effectLst>
              </a:rPr>
              <a:t>da na Havajih rastejo orhideje tako hitro kot plevel.</a:t>
            </a:r>
          </a:p>
          <a:p>
            <a:pPr eaLnBrk="1" fontAlgn="auto" hangingPunct="1">
              <a:spcBef>
                <a:spcPts val="0"/>
              </a:spcBef>
              <a:spcAft>
                <a:spcPts val="0"/>
              </a:spcAft>
              <a:defRPr/>
            </a:pPr>
            <a:r>
              <a:rPr lang="sl-SI" i="1" dirty="0">
                <a:effectLst>
                  <a:outerShdw blurRad="38100" dist="38100" dir="2700000" algn="tl">
                    <a:srgbClr val="000000">
                      <a:alpha val="43137"/>
                    </a:srgbClr>
                  </a:outerShdw>
                </a:effectLst>
              </a:rPr>
              <a:t>Ali veš? –</a:t>
            </a:r>
            <a:r>
              <a:rPr lang="sl-SI" dirty="0">
                <a:effectLst>
                  <a:outerShdw blurRad="38100" dist="38100" dir="2700000" algn="tl">
                    <a:srgbClr val="000000">
                      <a:alpha val="43137"/>
                    </a:srgbClr>
                  </a:outerShdw>
                </a:effectLst>
              </a:rPr>
              <a:t> da naj bi na Havajih raslo več kot 1000 vrst hibiskusov.</a:t>
            </a:r>
            <a:endParaRPr lang="sl-SI" i="1" dirty="0"/>
          </a:p>
          <a:p>
            <a:pPr eaLnBrk="1" fontAlgn="auto" hangingPunct="1">
              <a:spcBef>
                <a:spcPts val="0"/>
              </a:spcBef>
              <a:spcAft>
                <a:spcPts val="0"/>
              </a:spcAft>
              <a:defRPr/>
            </a:pPr>
            <a:endParaRPr lang="sl-SI" dirty="0"/>
          </a:p>
        </p:txBody>
      </p:sp>
      <p:sp>
        <p:nvSpPr>
          <p:cNvPr id="33796" name="Ograda številke diapozitiva 3">
            <a:extLst>
              <a:ext uri="{FF2B5EF4-FFF2-40B4-BE49-F238E27FC236}">
                <a16:creationId xmlns:a16="http://schemas.microsoft.com/office/drawing/2014/main" id="{79AC5087-66E5-4D22-8D22-4936EB6E7904}"/>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nstantia" panose="02030602050306030303" pitchFamily="18" charset="0"/>
                <a:cs typeface="Arial" panose="020B0604020202020204" pitchFamily="34" charset="0"/>
              </a:defRPr>
            </a:lvl1pPr>
            <a:lvl2pPr marL="742950" indent="-285750" eaLnBrk="0" hangingPunct="0">
              <a:defRPr>
                <a:solidFill>
                  <a:schemeClr val="tx1"/>
                </a:solidFill>
                <a:latin typeface="Constantia" panose="02030602050306030303" pitchFamily="18" charset="0"/>
                <a:cs typeface="Arial" panose="020B0604020202020204" pitchFamily="34" charset="0"/>
              </a:defRPr>
            </a:lvl2pPr>
            <a:lvl3pPr marL="1143000" indent="-228600" eaLnBrk="0" hangingPunct="0">
              <a:defRPr>
                <a:solidFill>
                  <a:schemeClr val="tx1"/>
                </a:solidFill>
                <a:latin typeface="Constantia" panose="02030602050306030303" pitchFamily="18" charset="0"/>
                <a:cs typeface="Arial" panose="020B0604020202020204" pitchFamily="34" charset="0"/>
              </a:defRPr>
            </a:lvl3pPr>
            <a:lvl4pPr marL="1600200" indent="-228600" eaLnBrk="0" hangingPunct="0">
              <a:defRPr>
                <a:solidFill>
                  <a:schemeClr val="tx1"/>
                </a:solidFill>
                <a:latin typeface="Constantia" panose="02030602050306030303" pitchFamily="18" charset="0"/>
                <a:cs typeface="Arial" panose="020B0604020202020204" pitchFamily="34" charset="0"/>
              </a:defRPr>
            </a:lvl4pPr>
            <a:lvl5pPr marL="2057400" indent="-228600" eaLnBrk="0" hangingPunct="0">
              <a:defRPr>
                <a:solidFill>
                  <a:schemeClr val="tx1"/>
                </a:solidFill>
                <a:latin typeface="Constantia" panose="0203060205030603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cs typeface="Arial" panose="020B0604020202020204" pitchFamily="34" charset="0"/>
              </a:defRPr>
            </a:lvl9pPr>
          </a:lstStyle>
          <a:p>
            <a:pPr eaLnBrk="1" hangingPunct="1"/>
            <a:fld id="{285750B5-137C-47BF-8046-0829063E1D46}" type="slidenum">
              <a:rPr lang="sl-SI" altLang="sl-SI">
                <a:latin typeface="Calibri" panose="020F0502020204030204" pitchFamily="34" charset="0"/>
              </a:rPr>
              <a:pPr eaLnBrk="1" hangingPunct="1"/>
              <a:t>14</a:t>
            </a:fld>
            <a:endParaRPr lang="sl-SI" altLang="sl-SI">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sl-SI"/>
              <a:t>Uredite slog naslova matrice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sl-SI"/>
              <a:t>Uredite slog podnaslova matrice</a:t>
            </a:r>
            <a:endParaRPr lang="en-US"/>
          </a:p>
        </p:txBody>
      </p:sp>
      <p:sp>
        <p:nvSpPr>
          <p:cNvPr id="4" name="Date Placeholder 29">
            <a:extLst>
              <a:ext uri="{FF2B5EF4-FFF2-40B4-BE49-F238E27FC236}">
                <a16:creationId xmlns:a16="http://schemas.microsoft.com/office/drawing/2014/main" id="{0E667000-5A4A-4635-B22E-A71C5E1063BE}"/>
              </a:ext>
            </a:extLst>
          </p:cNvPr>
          <p:cNvSpPr>
            <a:spLocks noGrp="1"/>
          </p:cNvSpPr>
          <p:nvPr>
            <p:ph type="dt" sz="half" idx="10"/>
          </p:nvPr>
        </p:nvSpPr>
        <p:spPr/>
        <p:txBody>
          <a:bodyPr/>
          <a:lstStyle>
            <a:lvl1pPr>
              <a:defRPr/>
            </a:lvl1pPr>
          </a:lstStyle>
          <a:p>
            <a:pPr>
              <a:defRPr/>
            </a:pPr>
            <a:fld id="{88F37C71-AFC5-456E-B23F-6057AD263A5D}" type="datetimeFigureOut">
              <a:rPr lang="sl-SI"/>
              <a:pPr>
                <a:defRPr/>
              </a:pPr>
              <a:t>31. 05. 2019</a:t>
            </a:fld>
            <a:endParaRPr lang="sl-SI"/>
          </a:p>
        </p:txBody>
      </p:sp>
      <p:sp>
        <p:nvSpPr>
          <p:cNvPr id="5" name="Footer Placeholder 18">
            <a:extLst>
              <a:ext uri="{FF2B5EF4-FFF2-40B4-BE49-F238E27FC236}">
                <a16:creationId xmlns:a16="http://schemas.microsoft.com/office/drawing/2014/main" id="{05F5C064-B9DB-4A7C-B0B9-371994AD0021}"/>
              </a:ext>
            </a:extLst>
          </p:cNvPr>
          <p:cNvSpPr>
            <a:spLocks noGrp="1"/>
          </p:cNvSpPr>
          <p:nvPr>
            <p:ph type="ftr" sz="quarter" idx="11"/>
          </p:nvPr>
        </p:nvSpPr>
        <p:spPr/>
        <p:txBody>
          <a:bodyPr/>
          <a:lstStyle>
            <a:lvl1pPr>
              <a:defRPr/>
            </a:lvl1pPr>
          </a:lstStyle>
          <a:p>
            <a:pPr>
              <a:defRPr/>
            </a:pPr>
            <a:endParaRPr lang="sl-SI"/>
          </a:p>
        </p:txBody>
      </p:sp>
      <p:sp>
        <p:nvSpPr>
          <p:cNvPr id="6" name="Slide Number Placeholder 26">
            <a:extLst>
              <a:ext uri="{FF2B5EF4-FFF2-40B4-BE49-F238E27FC236}">
                <a16:creationId xmlns:a16="http://schemas.microsoft.com/office/drawing/2014/main" id="{25DA4085-9FC9-4DAB-B0BE-DDD7AB0C99DA}"/>
              </a:ext>
            </a:extLst>
          </p:cNvPr>
          <p:cNvSpPr>
            <a:spLocks noGrp="1"/>
          </p:cNvSpPr>
          <p:nvPr>
            <p:ph type="sldNum" sz="quarter" idx="12"/>
          </p:nvPr>
        </p:nvSpPr>
        <p:spPr/>
        <p:txBody>
          <a:bodyPr/>
          <a:lstStyle>
            <a:lvl1pPr>
              <a:defRPr>
                <a:solidFill>
                  <a:srgbClr val="D1EAEE"/>
                </a:solidFill>
              </a:defRPr>
            </a:lvl1pPr>
          </a:lstStyle>
          <a:p>
            <a:fld id="{4E884F5A-03E1-44CB-97CF-645F82664571}" type="slidenum">
              <a:rPr lang="sl-SI" altLang="sl-SI"/>
              <a:pPr/>
              <a:t>‹#›</a:t>
            </a:fld>
            <a:endParaRPr lang="sl-SI" altLang="sl-SI"/>
          </a:p>
        </p:txBody>
      </p:sp>
    </p:spTree>
    <p:extLst>
      <p:ext uri="{BB962C8B-B14F-4D97-AF65-F5344CB8AC3E}">
        <p14:creationId xmlns:p14="http://schemas.microsoft.com/office/powerpoint/2010/main" val="3596771580"/>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a:p>
        </p:txBody>
      </p:sp>
      <p:sp>
        <p:nvSpPr>
          <p:cNvPr id="3" name="Vertical Text Placeholder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Date Placeholder 9">
            <a:extLst>
              <a:ext uri="{FF2B5EF4-FFF2-40B4-BE49-F238E27FC236}">
                <a16:creationId xmlns:a16="http://schemas.microsoft.com/office/drawing/2014/main" id="{CD67F3F2-6E07-41B0-8944-54E72190AFB6}"/>
              </a:ext>
            </a:extLst>
          </p:cNvPr>
          <p:cNvSpPr>
            <a:spLocks noGrp="1"/>
          </p:cNvSpPr>
          <p:nvPr>
            <p:ph type="dt" sz="half" idx="10"/>
          </p:nvPr>
        </p:nvSpPr>
        <p:spPr/>
        <p:txBody>
          <a:bodyPr/>
          <a:lstStyle>
            <a:lvl1pPr>
              <a:defRPr/>
            </a:lvl1pPr>
          </a:lstStyle>
          <a:p>
            <a:pPr>
              <a:defRPr/>
            </a:pPr>
            <a:fld id="{0E59A5EC-2A0E-482B-ABD9-C3F23C9821C0}" type="datetimeFigureOut">
              <a:rPr lang="sl-SI"/>
              <a:pPr>
                <a:defRPr/>
              </a:pPr>
              <a:t>31. 05. 2019</a:t>
            </a:fld>
            <a:endParaRPr lang="sl-SI"/>
          </a:p>
        </p:txBody>
      </p:sp>
      <p:sp>
        <p:nvSpPr>
          <p:cNvPr id="5" name="Footer Placeholder 21">
            <a:extLst>
              <a:ext uri="{FF2B5EF4-FFF2-40B4-BE49-F238E27FC236}">
                <a16:creationId xmlns:a16="http://schemas.microsoft.com/office/drawing/2014/main" id="{CF0FE10B-04E7-4886-908D-150037F99437}"/>
              </a:ext>
            </a:extLst>
          </p:cNvPr>
          <p:cNvSpPr>
            <a:spLocks noGrp="1"/>
          </p:cNvSpPr>
          <p:nvPr>
            <p:ph type="ftr" sz="quarter" idx="11"/>
          </p:nvPr>
        </p:nvSpPr>
        <p:spPr/>
        <p:txBody>
          <a:bodyPr/>
          <a:lstStyle>
            <a:lvl1pPr>
              <a:defRPr/>
            </a:lvl1pPr>
          </a:lstStyle>
          <a:p>
            <a:pPr>
              <a:defRPr/>
            </a:pPr>
            <a:endParaRPr lang="sl-SI"/>
          </a:p>
        </p:txBody>
      </p:sp>
      <p:sp>
        <p:nvSpPr>
          <p:cNvPr id="6" name="Slide Number Placeholder 17">
            <a:extLst>
              <a:ext uri="{FF2B5EF4-FFF2-40B4-BE49-F238E27FC236}">
                <a16:creationId xmlns:a16="http://schemas.microsoft.com/office/drawing/2014/main" id="{28E34FEA-CB1B-40DD-AF57-61D477F525A8}"/>
              </a:ext>
            </a:extLst>
          </p:cNvPr>
          <p:cNvSpPr>
            <a:spLocks noGrp="1"/>
          </p:cNvSpPr>
          <p:nvPr>
            <p:ph type="sldNum" sz="quarter" idx="12"/>
          </p:nvPr>
        </p:nvSpPr>
        <p:spPr/>
        <p:txBody>
          <a:bodyPr/>
          <a:lstStyle>
            <a:lvl1pPr>
              <a:defRPr/>
            </a:lvl1pPr>
          </a:lstStyle>
          <a:p>
            <a:fld id="{1A90E6EB-42AD-40AE-AA68-EEEC3C8B08B7}" type="slidenum">
              <a:rPr lang="sl-SI" altLang="sl-SI"/>
              <a:pPr/>
              <a:t>‹#›</a:t>
            </a:fld>
            <a:endParaRPr lang="sl-SI" altLang="sl-SI"/>
          </a:p>
        </p:txBody>
      </p:sp>
    </p:spTree>
    <p:extLst>
      <p:ext uri="{BB962C8B-B14F-4D97-AF65-F5344CB8AC3E}">
        <p14:creationId xmlns:p14="http://schemas.microsoft.com/office/powerpoint/2010/main" val="366877769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sl-SI"/>
              <a:t>Uredite slog naslova matrice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Date Placeholder 9">
            <a:extLst>
              <a:ext uri="{FF2B5EF4-FFF2-40B4-BE49-F238E27FC236}">
                <a16:creationId xmlns:a16="http://schemas.microsoft.com/office/drawing/2014/main" id="{B8A0EDBA-A05C-4075-84AC-852B41D05682}"/>
              </a:ext>
            </a:extLst>
          </p:cNvPr>
          <p:cNvSpPr>
            <a:spLocks noGrp="1"/>
          </p:cNvSpPr>
          <p:nvPr>
            <p:ph type="dt" sz="half" idx="10"/>
          </p:nvPr>
        </p:nvSpPr>
        <p:spPr/>
        <p:txBody>
          <a:bodyPr/>
          <a:lstStyle>
            <a:lvl1pPr>
              <a:defRPr/>
            </a:lvl1pPr>
          </a:lstStyle>
          <a:p>
            <a:pPr>
              <a:defRPr/>
            </a:pPr>
            <a:fld id="{02E31544-CF7D-45A0-B3B1-5796FE3EB4E4}" type="datetimeFigureOut">
              <a:rPr lang="sl-SI"/>
              <a:pPr>
                <a:defRPr/>
              </a:pPr>
              <a:t>31. 05. 2019</a:t>
            </a:fld>
            <a:endParaRPr lang="sl-SI"/>
          </a:p>
        </p:txBody>
      </p:sp>
      <p:sp>
        <p:nvSpPr>
          <p:cNvPr id="5" name="Footer Placeholder 21">
            <a:extLst>
              <a:ext uri="{FF2B5EF4-FFF2-40B4-BE49-F238E27FC236}">
                <a16:creationId xmlns:a16="http://schemas.microsoft.com/office/drawing/2014/main" id="{C74E1E37-F53B-4D8A-A773-464262BDE84D}"/>
              </a:ext>
            </a:extLst>
          </p:cNvPr>
          <p:cNvSpPr>
            <a:spLocks noGrp="1"/>
          </p:cNvSpPr>
          <p:nvPr>
            <p:ph type="ftr" sz="quarter" idx="11"/>
          </p:nvPr>
        </p:nvSpPr>
        <p:spPr/>
        <p:txBody>
          <a:bodyPr/>
          <a:lstStyle>
            <a:lvl1pPr>
              <a:defRPr/>
            </a:lvl1pPr>
          </a:lstStyle>
          <a:p>
            <a:pPr>
              <a:defRPr/>
            </a:pPr>
            <a:endParaRPr lang="sl-SI"/>
          </a:p>
        </p:txBody>
      </p:sp>
      <p:sp>
        <p:nvSpPr>
          <p:cNvPr id="6" name="Slide Number Placeholder 17">
            <a:extLst>
              <a:ext uri="{FF2B5EF4-FFF2-40B4-BE49-F238E27FC236}">
                <a16:creationId xmlns:a16="http://schemas.microsoft.com/office/drawing/2014/main" id="{30F24F8E-15FF-420D-9F49-07769EBAF65C}"/>
              </a:ext>
            </a:extLst>
          </p:cNvPr>
          <p:cNvSpPr>
            <a:spLocks noGrp="1"/>
          </p:cNvSpPr>
          <p:nvPr>
            <p:ph type="sldNum" sz="quarter" idx="12"/>
          </p:nvPr>
        </p:nvSpPr>
        <p:spPr/>
        <p:txBody>
          <a:bodyPr/>
          <a:lstStyle>
            <a:lvl1pPr>
              <a:defRPr/>
            </a:lvl1pPr>
          </a:lstStyle>
          <a:p>
            <a:fld id="{5628EDAF-DFB6-4550-B549-FFD626BFBB96}" type="slidenum">
              <a:rPr lang="sl-SI" altLang="sl-SI"/>
              <a:pPr/>
              <a:t>‹#›</a:t>
            </a:fld>
            <a:endParaRPr lang="sl-SI" altLang="sl-SI"/>
          </a:p>
        </p:txBody>
      </p:sp>
    </p:spTree>
    <p:extLst>
      <p:ext uri="{BB962C8B-B14F-4D97-AF65-F5344CB8AC3E}">
        <p14:creationId xmlns:p14="http://schemas.microsoft.com/office/powerpoint/2010/main" val="194230666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Date Placeholder 9">
            <a:extLst>
              <a:ext uri="{FF2B5EF4-FFF2-40B4-BE49-F238E27FC236}">
                <a16:creationId xmlns:a16="http://schemas.microsoft.com/office/drawing/2014/main" id="{1390307A-9685-4688-B1B4-CC3B30AC4021}"/>
              </a:ext>
            </a:extLst>
          </p:cNvPr>
          <p:cNvSpPr>
            <a:spLocks noGrp="1"/>
          </p:cNvSpPr>
          <p:nvPr>
            <p:ph type="dt" sz="half" idx="10"/>
          </p:nvPr>
        </p:nvSpPr>
        <p:spPr/>
        <p:txBody>
          <a:bodyPr/>
          <a:lstStyle>
            <a:lvl1pPr>
              <a:defRPr/>
            </a:lvl1pPr>
          </a:lstStyle>
          <a:p>
            <a:pPr>
              <a:defRPr/>
            </a:pPr>
            <a:fld id="{FA263E89-183B-4D22-98BF-6211D9F7C9DC}" type="datetimeFigureOut">
              <a:rPr lang="sl-SI"/>
              <a:pPr>
                <a:defRPr/>
              </a:pPr>
              <a:t>31. 05. 2019</a:t>
            </a:fld>
            <a:endParaRPr lang="sl-SI"/>
          </a:p>
        </p:txBody>
      </p:sp>
      <p:sp>
        <p:nvSpPr>
          <p:cNvPr id="5" name="Footer Placeholder 21">
            <a:extLst>
              <a:ext uri="{FF2B5EF4-FFF2-40B4-BE49-F238E27FC236}">
                <a16:creationId xmlns:a16="http://schemas.microsoft.com/office/drawing/2014/main" id="{30AB3811-95E3-4483-AB9C-CFEB771C18E7}"/>
              </a:ext>
            </a:extLst>
          </p:cNvPr>
          <p:cNvSpPr>
            <a:spLocks noGrp="1"/>
          </p:cNvSpPr>
          <p:nvPr>
            <p:ph type="ftr" sz="quarter" idx="11"/>
          </p:nvPr>
        </p:nvSpPr>
        <p:spPr/>
        <p:txBody>
          <a:bodyPr/>
          <a:lstStyle>
            <a:lvl1pPr>
              <a:defRPr/>
            </a:lvl1pPr>
          </a:lstStyle>
          <a:p>
            <a:pPr>
              <a:defRPr/>
            </a:pPr>
            <a:endParaRPr lang="sl-SI"/>
          </a:p>
        </p:txBody>
      </p:sp>
      <p:sp>
        <p:nvSpPr>
          <p:cNvPr id="6" name="Slide Number Placeholder 17">
            <a:extLst>
              <a:ext uri="{FF2B5EF4-FFF2-40B4-BE49-F238E27FC236}">
                <a16:creationId xmlns:a16="http://schemas.microsoft.com/office/drawing/2014/main" id="{D5679CAD-09FF-4BFD-BF66-8138F64154EA}"/>
              </a:ext>
            </a:extLst>
          </p:cNvPr>
          <p:cNvSpPr>
            <a:spLocks noGrp="1"/>
          </p:cNvSpPr>
          <p:nvPr>
            <p:ph type="sldNum" sz="quarter" idx="12"/>
          </p:nvPr>
        </p:nvSpPr>
        <p:spPr/>
        <p:txBody>
          <a:bodyPr/>
          <a:lstStyle>
            <a:lvl1pPr>
              <a:defRPr/>
            </a:lvl1pPr>
          </a:lstStyle>
          <a:p>
            <a:fld id="{53E46147-40CA-4CF9-A0AB-691618A13BEE}" type="slidenum">
              <a:rPr lang="sl-SI" altLang="sl-SI"/>
              <a:pPr/>
              <a:t>‹#›</a:t>
            </a:fld>
            <a:endParaRPr lang="sl-SI" altLang="sl-SI"/>
          </a:p>
        </p:txBody>
      </p:sp>
    </p:spTree>
    <p:extLst>
      <p:ext uri="{BB962C8B-B14F-4D97-AF65-F5344CB8AC3E}">
        <p14:creationId xmlns:p14="http://schemas.microsoft.com/office/powerpoint/2010/main" val="118450027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sl-SI"/>
              <a:t>Uredite slog naslova matrice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sl-SI"/>
              <a:t>Uredite sloge besedila matrice</a:t>
            </a:r>
          </a:p>
        </p:txBody>
      </p:sp>
      <p:sp>
        <p:nvSpPr>
          <p:cNvPr id="4" name="Date Placeholder 3">
            <a:extLst>
              <a:ext uri="{FF2B5EF4-FFF2-40B4-BE49-F238E27FC236}">
                <a16:creationId xmlns:a16="http://schemas.microsoft.com/office/drawing/2014/main" id="{B83A21D5-0927-4130-997A-21633E6A3E11}"/>
              </a:ext>
            </a:extLst>
          </p:cNvPr>
          <p:cNvSpPr>
            <a:spLocks noGrp="1"/>
          </p:cNvSpPr>
          <p:nvPr>
            <p:ph type="dt" sz="half" idx="10"/>
          </p:nvPr>
        </p:nvSpPr>
        <p:spPr/>
        <p:txBody>
          <a:bodyPr/>
          <a:lstStyle>
            <a:lvl1pPr>
              <a:defRPr/>
            </a:lvl1pPr>
          </a:lstStyle>
          <a:p>
            <a:pPr>
              <a:defRPr/>
            </a:pPr>
            <a:fld id="{96F67AEE-5589-4D01-BE18-C76881FDC01A}" type="datetimeFigureOut">
              <a:rPr lang="sl-SI"/>
              <a:pPr>
                <a:defRPr/>
              </a:pPr>
              <a:t>31. 05. 2019</a:t>
            </a:fld>
            <a:endParaRPr lang="sl-SI"/>
          </a:p>
        </p:txBody>
      </p:sp>
      <p:sp>
        <p:nvSpPr>
          <p:cNvPr id="5" name="Footer Placeholder 4">
            <a:extLst>
              <a:ext uri="{FF2B5EF4-FFF2-40B4-BE49-F238E27FC236}">
                <a16:creationId xmlns:a16="http://schemas.microsoft.com/office/drawing/2014/main" id="{365B7270-F8B9-4E68-921B-48B146765846}"/>
              </a:ext>
            </a:extLst>
          </p:cNvPr>
          <p:cNvSpPr>
            <a:spLocks noGrp="1"/>
          </p:cNvSpPr>
          <p:nvPr>
            <p:ph type="ftr" sz="quarter" idx="11"/>
          </p:nvPr>
        </p:nvSpPr>
        <p:spPr/>
        <p:txBody>
          <a:bodyPr/>
          <a:lstStyle>
            <a:lvl1pPr>
              <a:defRPr/>
            </a:lvl1pPr>
          </a:lstStyle>
          <a:p>
            <a:pPr>
              <a:defRPr/>
            </a:pPr>
            <a:endParaRPr lang="sl-SI"/>
          </a:p>
        </p:txBody>
      </p:sp>
      <p:sp>
        <p:nvSpPr>
          <p:cNvPr id="6" name="Slide Number Placeholder 5">
            <a:extLst>
              <a:ext uri="{FF2B5EF4-FFF2-40B4-BE49-F238E27FC236}">
                <a16:creationId xmlns:a16="http://schemas.microsoft.com/office/drawing/2014/main" id="{0BBAC27B-4D2C-4327-9A78-768558FBB6DD}"/>
              </a:ext>
            </a:extLst>
          </p:cNvPr>
          <p:cNvSpPr>
            <a:spLocks noGrp="1"/>
          </p:cNvSpPr>
          <p:nvPr>
            <p:ph type="sldNum" sz="quarter" idx="12"/>
          </p:nvPr>
        </p:nvSpPr>
        <p:spPr/>
        <p:txBody>
          <a:bodyPr/>
          <a:lstStyle>
            <a:lvl1pPr>
              <a:defRPr>
                <a:solidFill>
                  <a:srgbClr val="D1EAEE"/>
                </a:solidFill>
              </a:defRPr>
            </a:lvl1pPr>
          </a:lstStyle>
          <a:p>
            <a:fld id="{7846F363-4552-4348-80F5-DF65CA566D45}" type="slidenum">
              <a:rPr lang="sl-SI" altLang="sl-SI"/>
              <a:pPr/>
              <a:t>‹#›</a:t>
            </a:fld>
            <a:endParaRPr lang="sl-SI" altLang="sl-SI"/>
          </a:p>
        </p:txBody>
      </p:sp>
    </p:spTree>
    <p:extLst>
      <p:ext uri="{BB962C8B-B14F-4D97-AF65-F5344CB8AC3E}">
        <p14:creationId xmlns:p14="http://schemas.microsoft.com/office/powerpoint/2010/main" val="2557125040"/>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sl-SI"/>
              <a:t>Uredite slog naslova matrice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5" name="Date Placeholder 9">
            <a:extLst>
              <a:ext uri="{FF2B5EF4-FFF2-40B4-BE49-F238E27FC236}">
                <a16:creationId xmlns:a16="http://schemas.microsoft.com/office/drawing/2014/main" id="{7E82E72A-FFCC-4BE1-8163-27B47EB2F4E8}"/>
              </a:ext>
            </a:extLst>
          </p:cNvPr>
          <p:cNvSpPr>
            <a:spLocks noGrp="1"/>
          </p:cNvSpPr>
          <p:nvPr>
            <p:ph type="dt" sz="half" idx="10"/>
          </p:nvPr>
        </p:nvSpPr>
        <p:spPr/>
        <p:txBody>
          <a:bodyPr/>
          <a:lstStyle>
            <a:lvl1pPr>
              <a:defRPr/>
            </a:lvl1pPr>
          </a:lstStyle>
          <a:p>
            <a:pPr>
              <a:defRPr/>
            </a:pPr>
            <a:fld id="{63664257-1179-48A2-B720-2E3FDB13E055}" type="datetimeFigureOut">
              <a:rPr lang="sl-SI"/>
              <a:pPr>
                <a:defRPr/>
              </a:pPr>
              <a:t>31. 05. 2019</a:t>
            </a:fld>
            <a:endParaRPr lang="sl-SI"/>
          </a:p>
        </p:txBody>
      </p:sp>
      <p:sp>
        <p:nvSpPr>
          <p:cNvPr id="6" name="Footer Placeholder 21">
            <a:extLst>
              <a:ext uri="{FF2B5EF4-FFF2-40B4-BE49-F238E27FC236}">
                <a16:creationId xmlns:a16="http://schemas.microsoft.com/office/drawing/2014/main" id="{6A3657E4-F7CD-47BF-9A10-C588D7DE525F}"/>
              </a:ext>
            </a:extLst>
          </p:cNvPr>
          <p:cNvSpPr>
            <a:spLocks noGrp="1"/>
          </p:cNvSpPr>
          <p:nvPr>
            <p:ph type="ftr" sz="quarter" idx="11"/>
          </p:nvPr>
        </p:nvSpPr>
        <p:spPr/>
        <p:txBody>
          <a:bodyPr/>
          <a:lstStyle>
            <a:lvl1pPr>
              <a:defRPr/>
            </a:lvl1pPr>
          </a:lstStyle>
          <a:p>
            <a:pPr>
              <a:defRPr/>
            </a:pPr>
            <a:endParaRPr lang="sl-SI"/>
          </a:p>
        </p:txBody>
      </p:sp>
      <p:sp>
        <p:nvSpPr>
          <p:cNvPr id="7" name="Slide Number Placeholder 17">
            <a:extLst>
              <a:ext uri="{FF2B5EF4-FFF2-40B4-BE49-F238E27FC236}">
                <a16:creationId xmlns:a16="http://schemas.microsoft.com/office/drawing/2014/main" id="{8EDCA27D-8E73-42F1-9481-49BA644BD78E}"/>
              </a:ext>
            </a:extLst>
          </p:cNvPr>
          <p:cNvSpPr>
            <a:spLocks noGrp="1"/>
          </p:cNvSpPr>
          <p:nvPr>
            <p:ph type="sldNum" sz="quarter" idx="12"/>
          </p:nvPr>
        </p:nvSpPr>
        <p:spPr/>
        <p:txBody>
          <a:bodyPr/>
          <a:lstStyle>
            <a:lvl1pPr>
              <a:defRPr/>
            </a:lvl1pPr>
          </a:lstStyle>
          <a:p>
            <a:fld id="{36BC2D79-F864-40D1-B265-E20933B487D5}" type="slidenum">
              <a:rPr lang="sl-SI" altLang="sl-SI"/>
              <a:pPr/>
              <a:t>‹#›</a:t>
            </a:fld>
            <a:endParaRPr lang="sl-SI" altLang="sl-SI"/>
          </a:p>
        </p:txBody>
      </p:sp>
    </p:spTree>
    <p:extLst>
      <p:ext uri="{BB962C8B-B14F-4D97-AF65-F5344CB8AC3E}">
        <p14:creationId xmlns:p14="http://schemas.microsoft.com/office/powerpoint/2010/main" val="349432334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sl-SI"/>
              <a:t>Uredite slog naslova matrice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sl-SI"/>
              <a:t>Uredite sloge besedila matrice</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sl-SI"/>
              <a:t>Uredite sloge besedila matrice</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7" name="Date Placeholder 9">
            <a:extLst>
              <a:ext uri="{FF2B5EF4-FFF2-40B4-BE49-F238E27FC236}">
                <a16:creationId xmlns:a16="http://schemas.microsoft.com/office/drawing/2014/main" id="{2B3BE44C-BB92-419C-99BC-2808BE636A0B}"/>
              </a:ext>
            </a:extLst>
          </p:cNvPr>
          <p:cNvSpPr>
            <a:spLocks noGrp="1"/>
          </p:cNvSpPr>
          <p:nvPr>
            <p:ph type="dt" sz="half" idx="10"/>
          </p:nvPr>
        </p:nvSpPr>
        <p:spPr/>
        <p:txBody>
          <a:bodyPr/>
          <a:lstStyle>
            <a:lvl1pPr>
              <a:defRPr/>
            </a:lvl1pPr>
          </a:lstStyle>
          <a:p>
            <a:pPr>
              <a:defRPr/>
            </a:pPr>
            <a:fld id="{731E1C2F-A492-4603-8D9D-C39842AF4A67}" type="datetimeFigureOut">
              <a:rPr lang="sl-SI"/>
              <a:pPr>
                <a:defRPr/>
              </a:pPr>
              <a:t>31. 05. 2019</a:t>
            </a:fld>
            <a:endParaRPr lang="sl-SI"/>
          </a:p>
        </p:txBody>
      </p:sp>
      <p:sp>
        <p:nvSpPr>
          <p:cNvPr id="8" name="Footer Placeholder 21">
            <a:extLst>
              <a:ext uri="{FF2B5EF4-FFF2-40B4-BE49-F238E27FC236}">
                <a16:creationId xmlns:a16="http://schemas.microsoft.com/office/drawing/2014/main" id="{5505397E-2A39-4845-9CDA-1862E52C735C}"/>
              </a:ext>
            </a:extLst>
          </p:cNvPr>
          <p:cNvSpPr>
            <a:spLocks noGrp="1"/>
          </p:cNvSpPr>
          <p:nvPr>
            <p:ph type="ftr" sz="quarter" idx="11"/>
          </p:nvPr>
        </p:nvSpPr>
        <p:spPr/>
        <p:txBody>
          <a:bodyPr/>
          <a:lstStyle>
            <a:lvl1pPr>
              <a:defRPr/>
            </a:lvl1pPr>
          </a:lstStyle>
          <a:p>
            <a:pPr>
              <a:defRPr/>
            </a:pPr>
            <a:endParaRPr lang="sl-SI"/>
          </a:p>
        </p:txBody>
      </p:sp>
      <p:sp>
        <p:nvSpPr>
          <p:cNvPr id="9" name="Slide Number Placeholder 17">
            <a:extLst>
              <a:ext uri="{FF2B5EF4-FFF2-40B4-BE49-F238E27FC236}">
                <a16:creationId xmlns:a16="http://schemas.microsoft.com/office/drawing/2014/main" id="{B8E50568-E49A-4FFC-821A-634E0CA0C9AF}"/>
              </a:ext>
            </a:extLst>
          </p:cNvPr>
          <p:cNvSpPr>
            <a:spLocks noGrp="1"/>
          </p:cNvSpPr>
          <p:nvPr>
            <p:ph type="sldNum" sz="quarter" idx="12"/>
          </p:nvPr>
        </p:nvSpPr>
        <p:spPr/>
        <p:txBody>
          <a:bodyPr/>
          <a:lstStyle>
            <a:lvl1pPr>
              <a:defRPr/>
            </a:lvl1pPr>
          </a:lstStyle>
          <a:p>
            <a:fld id="{457BE378-18EC-4467-B429-EA3593FEC982}" type="slidenum">
              <a:rPr lang="sl-SI" altLang="sl-SI"/>
              <a:pPr/>
              <a:t>‹#›</a:t>
            </a:fld>
            <a:endParaRPr lang="sl-SI" altLang="sl-SI"/>
          </a:p>
        </p:txBody>
      </p:sp>
    </p:spTree>
    <p:extLst>
      <p:ext uri="{BB962C8B-B14F-4D97-AF65-F5344CB8AC3E}">
        <p14:creationId xmlns:p14="http://schemas.microsoft.com/office/powerpoint/2010/main" val="50595322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sl-SI"/>
              <a:t>Uredite slog naslova matrice</a:t>
            </a:r>
            <a:endParaRPr lang="en-US"/>
          </a:p>
        </p:txBody>
      </p:sp>
      <p:sp>
        <p:nvSpPr>
          <p:cNvPr id="3" name="Date Placeholder 9">
            <a:extLst>
              <a:ext uri="{FF2B5EF4-FFF2-40B4-BE49-F238E27FC236}">
                <a16:creationId xmlns:a16="http://schemas.microsoft.com/office/drawing/2014/main" id="{A0A654AC-3D75-4860-B1E9-2F551D822EBF}"/>
              </a:ext>
            </a:extLst>
          </p:cNvPr>
          <p:cNvSpPr>
            <a:spLocks noGrp="1"/>
          </p:cNvSpPr>
          <p:nvPr>
            <p:ph type="dt" sz="half" idx="10"/>
          </p:nvPr>
        </p:nvSpPr>
        <p:spPr/>
        <p:txBody>
          <a:bodyPr/>
          <a:lstStyle>
            <a:lvl1pPr>
              <a:defRPr/>
            </a:lvl1pPr>
          </a:lstStyle>
          <a:p>
            <a:pPr>
              <a:defRPr/>
            </a:pPr>
            <a:fld id="{752CCD9B-D346-4855-BB22-329595553039}" type="datetimeFigureOut">
              <a:rPr lang="sl-SI"/>
              <a:pPr>
                <a:defRPr/>
              </a:pPr>
              <a:t>31. 05. 2019</a:t>
            </a:fld>
            <a:endParaRPr lang="sl-SI"/>
          </a:p>
        </p:txBody>
      </p:sp>
      <p:sp>
        <p:nvSpPr>
          <p:cNvPr id="4" name="Footer Placeholder 21">
            <a:extLst>
              <a:ext uri="{FF2B5EF4-FFF2-40B4-BE49-F238E27FC236}">
                <a16:creationId xmlns:a16="http://schemas.microsoft.com/office/drawing/2014/main" id="{FAC4C00A-5A0C-4B15-AECE-5435C2AED98D}"/>
              </a:ext>
            </a:extLst>
          </p:cNvPr>
          <p:cNvSpPr>
            <a:spLocks noGrp="1"/>
          </p:cNvSpPr>
          <p:nvPr>
            <p:ph type="ftr" sz="quarter" idx="11"/>
          </p:nvPr>
        </p:nvSpPr>
        <p:spPr/>
        <p:txBody>
          <a:bodyPr/>
          <a:lstStyle>
            <a:lvl1pPr>
              <a:defRPr/>
            </a:lvl1pPr>
          </a:lstStyle>
          <a:p>
            <a:pPr>
              <a:defRPr/>
            </a:pPr>
            <a:endParaRPr lang="sl-SI"/>
          </a:p>
        </p:txBody>
      </p:sp>
      <p:sp>
        <p:nvSpPr>
          <p:cNvPr id="5" name="Slide Number Placeholder 17">
            <a:extLst>
              <a:ext uri="{FF2B5EF4-FFF2-40B4-BE49-F238E27FC236}">
                <a16:creationId xmlns:a16="http://schemas.microsoft.com/office/drawing/2014/main" id="{1E6269B9-9436-4C05-A972-A68E3B95F0FD}"/>
              </a:ext>
            </a:extLst>
          </p:cNvPr>
          <p:cNvSpPr>
            <a:spLocks noGrp="1"/>
          </p:cNvSpPr>
          <p:nvPr>
            <p:ph type="sldNum" sz="quarter" idx="12"/>
          </p:nvPr>
        </p:nvSpPr>
        <p:spPr/>
        <p:txBody>
          <a:bodyPr/>
          <a:lstStyle>
            <a:lvl1pPr>
              <a:defRPr/>
            </a:lvl1pPr>
          </a:lstStyle>
          <a:p>
            <a:fld id="{0EAD8E41-1039-4955-866E-AA86B08634AF}" type="slidenum">
              <a:rPr lang="sl-SI" altLang="sl-SI"/>
              <a:pPr/>
              <a:t>‹#›</a:t>
            </a:fld>
            <a:endParaRPr lang="sl-SI" altLang="sl-SI"/>
          </a:p>
        </p:txBody>
      </p:sp>
    </p:spTree>
    <p:extLst>
      <p:ext uri="{BB962C8B-B14F-4D97-AF65-F5344CB8AC3E}">
        <p14:creationId xmlns:p14="http://schemas.microsoft.com/office/powerpoint/2010/main" val="178753206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010CB2CB-31F2-4D1E-A431-3EB0813B3EAD}"/>
              </a:ext>
            </a:extLst>
          </p:cNvPr>
          <p:cNvSpPr>
            <a:spLocks noGrp="1"/>
          </p:cNvSpPr>
          <p:nvPr>
            <p:ph type="dt" sz="half" idx="10"/>
          </p:nvPr>
        </p:nvSpPr>
        <p:spPr/>
        <p:txBody>
          <a:bodyPr/>
          <a:lstStyle>
            <a:lvl1pPr>
              <a:defRPr/>
            </a:lvl1pPr>
          </a:lstStyle>
          <a:p>
            <a:pPr>
              <a:defRPr/>
            </a:pPr>
            <a:fld id="{2ADD6C3E-C973-4D1E-BE98-49EE0A00B0D9}" type="datetimeFigureOut">
              <a:rPr lang="sl-SI"/>
              <a:pPr>
                <a:defRPr/>
              </a:pPr>
              <a:t>31. 05. 2019</a:t>
            </a:fld>
            <a:endParaRPr lang="sl-SI"/>
          </a:p>
        </p:txBody>
      </p:sp>
      <p:sp>
        <p:nvSpPr>
          <p:cNvPr id="3" name="Footer Placeholder 21">
            <a:extLst>
              <a:ext uri="{FF2B5EF4-FFF2-40B4-BE49-F238E27FC236}">
                <a16:creationId xmlns:a16="http://schemas.microsoft.com/office/drawing/2014/main" id="{132F44EC-A387-454D-8716-0071541622EC}"/>
              </a:ext>
            </a:extLst>
          </p:cNvPr>
          <p:cNvSpPr>
            <a:spLocks noGrp="1"/>
          </p:cNvSpPr>
          <p:nvPr>
            <p:ph type="ftr" sz="quarter" idx="11"/>
          </p:nvPr>
        </p:nvSpPr>
        <p:spPr/>
        <p:txBody>
          <a:bodyPr/>
          <a:lstStyle>
            <a:lvl1pPr>
              <a:defRPr/>
            </a:lvl1pPr>
          </a:lstStyle>
          <a:p>
            <a:pPr>
              <a:defRPr/>
            </a:pPr>
            <a:endParaRPr lang="sl-SI"/>
          </a:p>
        </p:txBody>
      </p:sp>
      <p:sp>
        <p:nvSpPr>
          <p:cNvPr id="4" name="Slide Number Placeholder 17">
            <a:extLst>
              <a:ext uri="{FF2B5EF4-FFF2-40B4-BE49-F238E27FC236}">
                <a16:creationId xmlns:a16="http://schemas.microsoft.com/office/drawing/2014/main" id="{2E2A7565-D1E7-4042-B554-AFF64051B294}"/>
              </a:ext>
            </a:extLst>
          </p:cNvPr>
          <p:cNvSpPr>
            <a:spLocks noGrp="1"/>
          </p:cNvSpPr>
          <p:nvPr>
            <p:ph type="sldNum" sz="quarter" idx="12"/>
          </p:nvPr>
        </p:nvSpPr>
        <p:spPr/>
        <p:txBody>
          <a:bodyPr/>
          <a:lstStyle>
            <a:lvl1pPr>
              <a:defRPr/>
            </a:lvl1pPr>
          </a:lstStyle>
          <a:p>
            <a:fld id="{FB105127-13C5-491E-98E9-62B8ED4B4E31}" type="slidenum">
              <a:rPr lang="sl-SI" altLang="sl-SI"/>
              <a:pPr/>
              <a:t>‹#›</a:t>
            </a:fld>
            <a:endParaRPr lang="sl-SI" altLang="sl-SI"/>
          </a:p>
        </p:txBody>
      </p:sp>
    </p:spTree>
    <p:extLst>
      <p:ext uri="{BB962C8B-B14F-4D97-AF65-F5344CB8AC3E}">
        <p14:creationId xmlns:p14="http://schemas.microsoft.com/office/powerpoint/2010/main" val="409671800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sl-SI"/>
              <a:t>Uredite slog naslova matrice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sl-SI"/>
              <a:t>Uredite sloge besedila matrice</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5" name="Date Placeholder 9">
            <a:extLst>
              <a:ext uri="{FF2B5EF4-FFF2-40B4-BE49-F238E27FC236}">
                <a16:creationId xmlns:a16="http://schemas.microsoft.com/office/drawing/2014/main" id="{E3C837AC-E377-4025-A704-71A8F31977D0}"/>
              </a:ext>
            </a:extLst>
          </p:cNvPr>
          <p:cNvSpPr>
            <a:spLocks noGrp="1"/>
          </p:cNvSpPr>
          <p:nvPr>
            <p:ph type="dt" sz="half" idx="10"/>
          </p:nvPr>
        </p:nvSpPr>
        <p:spPr/>
        <p:txBody>
          <a:bodyPr/>
          <a:lstStyle>
            <a:lvl1pPr>
              <a:defRPr/>
            </a:lvl1pPr>
          </a:lstStyle>
          <a:p>
            <a:pPr>
              <a:defRPr/>
            </a:pPr>
            <a:fld id="{46E53A19-1524-44BF-ABA6-3AF2074C083D}" type="datetimeFigureOut">
              <a:rPr lang="sl-SI"/>
              <a:pPr>
                <a:defRPr/>
              </a:pPr>
              <a:t>31. 05. 2019</a:t>
            </a:fld>
            <a:endParaRPr lang="sl-SI"/>
          </a:p>
        </p:txBody>
      </p:sp>
      <p:sp>
        <p:nvSpPr>
          <p:cNvPr id="6" name="Footer Placeholder 21">
            <a:extLst>
              <a:ext uri="{FF2B5EF4-FFF2-40B4-BE49-F238E27FC236}">
                <a16:creationId xmlns:a16="http://schemas.microsoft.com/office/drawing/2014/main" id="{44DE8B7C-B41E-427F-82FE-5C4B43E28340}"/>
              </a:ext>
            </a:extLst>
          </p:cNvPr>
          <p:cNvSpPr>
            <a:spLocks noGrp="1"/>
          </p:cNvSpPr>
          <p:nvPr>
            <p:ph type="ftr" sz="quarter" idx="11"/>
          </p:nvPr>
        </p:nvSpPr>
        <p:spPr/>
        <p:txBody>
          <a:bodyPr/>
          <a:lstStyle>
            <a:lvl1pPr>
              <a:defRPr/>
            </a:lvl1pPr>
          </a:lstStyle>
          <a:p>
            <a:pPr>
              <a:defRPr/>
            </a:pPr>
            <a:endParaRPr lang="sl-SI"/>
          </a:p>
        </p:txBody>
      </p:sp>
      <p:sp>
        <p:nvSpPr>
          <p:cNvPr id="7" name="Slide Number Placeholder 17">
            <a:extLst>
              <a:ext uri="{FF2B5EF4-FFF2-40B4-BE49-F238E27FC236}">
                <a16:creationId xmlns:a16="http://schemas.microsoft.com/office/drawing/2014/main" id="{B985B209-C50C-4B36-8BA3-198515BD30B0}"/>
              </a:ext>
            </a:extLst>
          </p:cNvPr>
          <p:cNvSpPr>
            <a:spLocks noGrp="1"/>
          </p:cNvSpPr>
          <p:nvPr>
            <p:ph type="sldNum" sz="quarter" idx="12"/>
          </p:nvPr>
        </p:nvSpPr>
        <p:spPr/>
        <p:txBody>
          <a:bodyPr/>
          <a:lstStyle>
            <a:lvl1pPr>
              <a:defRPr/>
            </a:lvl1pPr>
          </a:lstStyle>
          <a:p>
            <a:fld id="{A00F8092-32DF-4F0C-BEF3-522D92353D47}" type="slidenum">
              <a:rPr lang="sl-SI" altLang="sl-SI"/>
              <a:pPr/>
              <a:t>‹#›</a:t>
            </a:fld>
            <a:endParaRPr lang="sl-SI" altLang="sl-SI"/>
          </a:p>
        </p:txBody>
      </p:sp>
    </p:spTree>
    <p:extLst>
      <p:ext uri="{BB962C8B-B14F-4D97-AF65-F5344CB8AC3E}">
        <p14:creationId xmlns:p14="http://schemas.microsoft.com/office/powerpoint/2010/main" val="207578158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5" name="Snip and Round Single Corner Rectangle 8">
            <a:extLst>
              <a:ext uri="{FF2B5EF4-FFF2-40B4-BE49-F238E27FC236}">
                <a16:creationId xmlns:a16="http://schemas.microsoft.com/office/drawing/2014/main" id="{6ADAB05F-FBCA-42B2-AC93-A5650F9C0581}"/>
              </a:ext>
            </a:extLst>
          </p:cNvPr>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11">
            <a:extLst>
              <a:ext uri="{FF2B5EF4-FFF2-40B4-BE49-F238E27FC236}">
                <a16:creationId xmlns:a16="http://schemas.microsoft.com/office/drawing/2014/main" id="{89B2BCD0-09CE-411D-93F0-5FE4D674F261}"/>
              </a:ext>
            </a:extLst>
          </p:cNvPr>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9">
            <a:extLst>
              <a:ext uri="{FF2B5EF4-FFF2-40B4-BE49-F238E27FC236}">
                <a16:creationId xmlns:a16="http://schemas.microsoft.com/office/drawing/2014/main" id="{004D1EAE-104F-4E68-9292-3EE0E69E790C}"/>
              </a:ext>
            </a:extLst>
          </p:cNvPr>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10">
            <a:extLst>
              <a:ext uri="{FF2B5EF4-FFF2-40B4-BE49-F238E27FC236}">
                <a16:creationId xmlns:a16="http://schemas.microsoft.com/office/drawing/2014/main" id="{5408E3F6-5CB6-46DC-9F2D-E96CAC41D576}"/>
              </a:ext>
            </a:extLst>
          </p:cNvPr>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sl-SI"/>
              <a:t>Uredite slog naslova matrice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sl-SI"/>
              <a:t>Uredite sloge besedila matrice</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sl-SI" noProof="0"/>
              <a:t>Kliknite ikono, če želite dodati sliko</a:t>
            </a:r>
            <a:endParaRPr lang="en-US" noProof="0" dirty="0"/>
          </a:p>
        </p:txBody>
      </p:sp>
      <p:sp>
        <p:nvSpPr>
          <p:cNvPr id="9" name="Date Placeholder 4">
            <a:extLst>
              <a:ext uri="{FF2B5EF4-FFF2-40B4-BE49-F238E27FC236}">
                <a16:creationId xmlns:a16="http://schemas.microsoft.com/office/drawing/2014/main" id="{94B038C8-C76A-48F3-A4A0-7B98539B6917}"/>
              </a:ext>
            </a:extLst>
          </p:cNvPr>
          <p:cNvSpPr>
            <a:spLocks noGrp="1"/>
          </p:cNvSpPr>
          <p:nvPr>
            <p:ph type="dt" sz="half" idx="10"/>
          </p:nvPr>
        </p:nvSpPr>
        <p:spPr/>
        <p:txBody>
          <a:bodyPr/>
          <a:lstStyle>
            <a:lvl1pPr>
              <a:defRPr/>
            </a:lvl1pPr>
          </a:lstStyle>
          <a:p>
            <a:pPr>
              <a:defRPr/>
            </a:pPr>
            <a:fld id="{01F7FBFB-A1C1-45B1-8746-178A0614FEAA}" type="datetimeFigureOut">
              <a:rPr lang="sl-SI"/>
              <a:pPr>
                <a:defRPr/>
              </a:pPr>
              <a:t>31. 05. 2019</a:t>
            </a:fld>
            <a:endParaRPr lang="sl-SI"/>
          </a:p>
        </p:txBody>
      </p:sp>
      <p:sp>
        <p:nvSpPr>
          <p:cNvPr id="10" name="Footer Placeholder 5">
            <a:extLst>
              <a:ext uri="{FF2B5EF4-FFF2-40B4-BE49-F238E27FC236}">
                <a16:creationId xmlns:a16="http://schemas.microsoft.com/office/drawing/2014/main" id="{975F870A-C8CC-4F2A-BBFB-6BD865027FF6}"/>
              </a:ext>
            </a:extLst>
          </p:cNvPr>
          <p:cNvSpPr>
            <a:spLocks noGrp="1"/>
          </p:cNvSpPr>
          <p:nvPr>
            <p:ph type="ftr" sz="quarter" idx="11"/>
          </p:nvPr>
        </p:nvSpPr>
        <p:spPr/>
        <p:txBody>
          <a:bodyPr/>
          <a:lstStyle>
            <a:lvl1pPr>
              <a:defRPr/>
            </a:lvl1pPr>
          </a:lstStyle>
          <a:p>
            <a:pPr>
              <a:defRPr/>
            </a:pPr>
            <a:endParaRPr lang="sl-SI"/>
          </a:p>
        </p:txBody>
      </p:sp>
      <p:sp>
        <p:nvSpPr>
          <p:cNvPr id="11" name="Slide Number Placeholder 6">
            <a:extLst>
              <a:ext uri="{FF2B5EF4-FFF2-40B4-BE49-F238E27FC236}">
                <a16:creationId xmlns:a16="http://schemas.microsoft.com/office/drawing/2014/main" id="{878921C0-F9F8-4FC8-83F1-E3D0E4EDA3E1}"/>
              </a:ext>
            </a:extLst>
          </p:cNvPr>
          <p:cNvSpPr>
            <a:spLocks noGrp="1"/>
          </p:cNvSpPr>
          <p:nvPr>
            <p:ph type="sldNum" sz="quarter" idx="12"/>
          </p:nvPr>
        </p:nvSpPr>
        <p:spPr>
          <a:xfrm>
            <a:off x="8077200" y="6356350"/>
            <a:ext cx="609600" cy="365125"/>
          </a:xfrm>
        </p:spPr>
        <p:txBody>
          <a:bodyPr/>
          <a:lstStyle>
            <a:lvl1pPr>
              <a:defRPr/>
            </a:lvl1pPr>
          </a:lstStyle>
          <a:p>
            <a:fld id="{B872FA94-D4B1-4893-ACCC-170D19AFFCCA}" type="slidenum">
              <a:rPr lang="sl-SI" altLang="sl-SI"/>
              <a:pPr/>
              <a:t>‹#›</a:t>
            </a:fld>
            <a:endParaRPr lang="sl-SI" altLang="sl-SI"/>
          </a:p>
        </p:txBody>
      </p:sp>
    </p:spTree>
    <p:extLst>
      <p:ext uri="{BB962C8B-B14F-4D97-AF65-F5344CB8AC3E}">
        <p14:creationId xmlns:p14="http://schemas.microsoft.com/office/powerpoint/2010/main" val="160713017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43CF518-EB3A-45DB-AB1D-3B3034BED80D}"/>
              </a:ext>
            </a:extLst>
          </p:cNvPr>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a:extLst>
              <a:ext uri="{FF2B5EF4-FFF2-40B4-BE49-F238E27FC236}">
                <a16:creationId xmlns:a16="http://schemas.microsoft.com/office/drawing/2014/main" id="{254AEF9A-1FE7-4D78-B6B5-4F199382E16C}"/>
              </a:ext>
            </a:extLst>
          </p:cNvPr>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28" name="Title Placeholder 8">
            <a:extLst>
              <a:ext uri="{FF2B5EF4-FFF2-40B4-BE49-F238E27FC236}">
                <a16:creationId xmlns:a16="http://schemas.microsoft.com/office/drawing/2014/main" id="{F6142876-87D8-4F7E-ADD9-63090B44B0C7}"/>
              </a:ext>
            </a:extLst>
          </p:cNvPr>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sl-SI" altLang="sl-SI"/>
              <a:t>Uredite slog naslova matrice</a:t>
            </a:r>
            <a:endParaRPr lang="en-US" altLang="sl-SI"/>
          </a:p>
        </p:txBody>
      </p:sp>
      <p:sp>
        <p:nvSpPr>
          <p:cNvPr id="1029" name="Text Placeholder 29">
            <a:extLst>
              <a:ext uri="{FF2B5EF4-FFF2-40B4-BE49-F238E27FC236}">
                <a16:creationId xmlns:a16="http://schemas.microsoft.com/office/drawing/2014/main" id="{5BB2CD9F-4A9F-40F5-9BEC-7188C0A6BC03}"/>
              </a:ext>
            </a:extLst>
          </p:cNvPr>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l-SI" altLang="sl-SI"/>
              <a:t>Uredite sloge besedila matrice</a:t>
            </a:r>
          </a:p>
          <a:p>
            <a:pPr lvl="1"/>
            <a:r>
              <a:rPr lang="sl-SI" altLang="sl-SI"/>
              <a:t>Druga raven</a:t>
            </a:r>
          </a:p>
          <a:p>
            <a:pPr lvl="2"/>
            <a:r>
              <a:rPr lang="sl-SI" altLang="sl-SI"/>
              <a:t>Tretja raven</a:t>
            </a:r>
          </a:p>
          <a:p>
            <a:pPr lvl="3"/>
            <a:r>
              <a:rPr lang="sl-SI" altLang="sl-SI"/>
              <a:t>Četrta raven</a:t>
            </a:r>
          </a:p>
          <a:p>
            <a:pPr lvl="4"/>
            <a:r>
              <a:rPr lang="sl-SI" altLang="sl-SI"/>
              <a:t>Peta raven</a:t>
            </a:r>
            <a:endParaRPr lang="en-US" altLang="sl-SI"/>
          </a:p>
        </p:txBody>
      </p:sp>
      <p:sp>
        <p:nvSpPr>
          <p:cNvPr id="10" name="Date Placeholder 9">
            <a:extLst>
              <a:ext uri="{FF2B5EF4-FFF2-40B4-BE49-F238E27FC236}">
                <a16:creationId xmlns:a16="http://schemas.microsoft.com/office/drawing/2014/main" id="{E2C261E7-53E0-4B3A-A35E-11E07EF55F1F}"/>
              </a:ext>
            </a:extLst>
          </p:cNvPr>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3E79A106-36DD-43A5-AD90-17AFE0797772}" type="datetimeFigureOut">
              <a:rPr lang="sl-SI"/>
              <a:pPr>
                <a:defRPr/>
              </a:pPr>
              <a:t>31. 05. 2019</a:t>
            </a:fld>
            <a:endParaRPr lang="sl-SI"/>
          </a:p>
        </p:txBody>
      </p:sp>
      <p:sp>
        <p:nvSpPr>
          <p:cNvPr id="22" name="Footer Placeholder 21">
            <a:extLst>
              <a:ext uri="{FF2B5EF4-FFF2-40B4-BE49-F238E27FC236}">
                <a16:creationId xmlns:a16="http://schemas.microsoft.com/office/drawing/2014/main" id="{8F994AFC-65E2-43C9-8A04-231B6C4BF803}"/>
              </a:ext>
            </a:extLst>
          </p:cNvPr>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sl-SI"/>
          </a:p>
        </p:txBody>
      </p:sp>
      <p:sp>
        <p:nvSpPr>
          <p:cNvPr id="18" name="Slide Number Placeholder 17">
            <a:extLst>
              <a:ext uri="{FF2B5EF4-FFF2-40B4-BE49-F238E27FC236}">
                <a16:creationId xmlns:a16="http://schemas.microsoft.com/office/drawing/2014/main" id="{2CC43CA8-5A41-480B-BE62-E3739E491CFE}"/>
              </a:ext>
            </a:extLst>
          </p:cNvPr>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defRPr>
            </a:lvl1pPr>
          </a:lstStyle>
          <a:p>
            <a:fld id="{8CF0FDCB-DE6A-4A74-90DA-6681E0FC0C5F}" type="slidenum">
              <a:rPr lang="sl-SI" altLang="sl-SI"/>
              <a:pPr/>
              <a:t>‹#›</a:t>
            </a:fld>
            <a:endParaRPr lang="sl-SI" altLang="sl-SI"/>
          </a:p>
        </p:txBody>
      </p:sp>
      <p:grpSp>
        <p:nvGrpSpPr>
          <p:cNvPr id="1033" name="Group 1">
            <a:extLst>
              <a:ext uri="{FF2B5EF4-FFF2-40B4-BE49-F238E27FC236}">
                <a16:creationId xmlns:a16="http://schemas.microsoft.com/office/drawing/2014/main" id="{F049CB11-980C-4A4E-A5E2-8D17305D2A1D}"/>
              </a:ext>
            </a:extLst>
          </p:cNvPr>
          <p:cNvGrpSpPr>
            <a:grpSpLocks/>
          </p:cNvGrpSpPr>
          <p:nvPr/>
        </p:nvGrpSpPr>
        <p:grpSpPr bwMode="auto">
          <a:xfrm>
            <a:off x="-19050" y="203200"/>
            <a:ext cx="9180513" cy="647700"/>
            <a:chOff x="-19045" y="216550"/>
            <a:chExt cx="9180548" cy="649224"/>
          </a:xfrm>
        </p:grpSpPr>
        <p:sp>
          <p:nvSpPr>
            <p:cNvPr id="12" name="Freeform 11">
              <a:extLst>
                <a:ext uri="{FF2B5EF4-FFF2-40B4-BE49-F238E27FC236}">
                  <a16:creationId xmlns:a16="http://schemas.microsoft.com/office/drawing/2014/main" id="{3FFD6274-59DB-4045-8296-36DDEAB67131}"/>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Freeform 12">
              <a:extLst>
                <a:ext uri="{FF2B5EF4-FFF2-40B4-BE49-F238E27FC236}">
                  <a16:creationId xmlns:a16="http://schemas.microsoft.com/office/drawing/2014/main" id="{943C77F9-1EA5-4241-BA91-0E64A512FDC7}"/>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pSp>
    </p:spTree>
  </p:cSld>
  <p:clrMap bg1="lt1" tx1="dk1" bg2="lt2" tx2="dk2" accent1="accent1" accent2="accent2" accent3="accent3" accent4="accent4" accent5="accent5" accent6="accent6" hlink="hlink" folHlink="folHlink"/>
  <p:sldLayoutIdLst>
    <p:sldLayoutId id="2147483763" r:id="rId1"/>
    <p:sldLayoutId id="2147483755" r:id="rId2"/>
    <p:sldLayoutId id="2147483764" r:id="rId3"/>
    <p:sldLayoutId id="2147483756" r:id="rId4"/>
    <p:sldLayoutId id="2147483757" r:id="rId5"/>
    <p:sldLayoutId id="2147483758" r:id="rId6"/>
    <p:sldLayoutId id="2147483759" r:id="rId7"/>
    <p:sldLayoutId id="2147483760" r:id="rId8"/>
    <p:sldLayoutId id="2147483765" r:id="rId9"/>
    <p:sldLayoutId id="2147483761" r:id="rId10"/>
    <p:sldLayoutId id="2147483762" r:id="rId11"/>
  </p:sldLayoutIdLst>
  <p:transition spd="slow">
    <p:wipe/>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l.wikipedia.org/wiki/Havaji" TargetMode="External"/><Relationship Id="rId2" Type="http://schemas.openxmlformats.org/officeDocument/2006/relationships/hyperlink" Target="http://designerscore.tripod.com/havaji/" TargetMode="External"/><Relationship Id="rId1" Type="http://schemas.openxmlformats.org/officeDocument/2006/relationships/slideLayout" Target="../slideLayouts/slideLayout2.xml"/><Relationship Id="rId5" Type="http://schemas.openxmlformats.org/officeDocument/2006/relationships/hyperlink" Target="http://www.rtvslo.si/tureavanture/popotni-dnevnik/havaji-1000-klisejev-in-1001-presenecenje-2/200930" TargetMode="External"/><Relationship Id="rId4" Type="http://schemas.openxmlformats.org/officeDocument/2006/relationships/hyperlink" Target="http://www.google.com/url?sa=t&amp;rct=j&amp;q=&amp;esrc=s&amp;source=web&amp;cd=1&amp;sqi=2&amp;ved=0CB0QFjAA&amp;url=http://os-mislinja.mojasola.si/Dokumenti/HAVAJI.ppt&amp;ei=eZIJT4DCKYXrOdjB7aQB&amp;usg=AFQjCNGib4TAjDlUvkVxHQRoalAVu_JRAg&amp;sig2=T5sznl3vdYFBJAh799mGH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E350BD7-B3CF-4686-851C-0212B69DB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15875"/>
            <a:ext cx="9161463" cy="687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slov 1">
            <a:extLst>
              <a:ext uri="{FF2B5EF4-FFF2-40B4-BE49-F238E27FC236}">
                <a16:creationId xmlns:a16="http://schemas.microsoft.com/office/drawing/2014/main" id="{9B00F05A-0F31-46BA-9618-37D824DF42DD}"/>
              </a:ext>
            </a:extLst>
          </p:cNvPr>
          <p:cNvSpPr>
            <a:spLocks noGrp="1"/>
          </p:cNvSpPr>
          <p:nvPr>
            <p:ph type="ctrTitle"/>
          </p:nvPr>
        </p:nvSpPr>
        <p:spPr>
          <a:xfrm>
            <a:off x="637444" y="1916832"/>
            <a:ext cx="7851648" cy="1828800"/>
          </a:xfrm>
          <a:extLst/>
        </p:spPr>
        <p:txBody>
          <a:bodyPr>
            <a:normAutofit fontScale="90000"/>
          </a:bodyPr>
          <a:lstStyle/>
          <a:p>
            <a:pPr algn="ctr" eaLnBrk="1" fontAlgn="auto" hangingPunct="1">
              <a:spcAft>
                <a:spcPts val="0"/>
              </a:spcAft>
              <a:defRPr/>
            </a:pPr>
            <a:r>
              <a:rPr lang="sl-SI" sz="6600" dirty="0">
                <a:latin typeface="Bookman Old Style" pitchFamily="18" charset="0"/>
              </a:rPr>
              <a:t>H A V A J I</a:t>
            </a:r>
            <a:br>
              <a:rPr lang="sl-SI" sz="6600" dirty="0">
                <a:latin typeface="Bookman Old Style" pitchFamily="18" charset="0"/>
              </a:rPr>
            </a:br>
            <a:r>
              <a:rPr lang="sl-SI" sz="6600" dirty="0">
                <a:latin typeface="Bookman Old Style" pitchFamily="18" charset="0"/>
              </a:rPr>
              <a:t>[</a:t>
            </a:r>
            <a:r>
              <a:rPr lang="sl-SI" sz="6600" dirty="0" err="1">
                <a:latin typeface="Bookman Old Style" pitchFamily="18" charset="0"/>
              </a:rPr>
              <a:t>Hawaii</a:t>
            </a:r>
            <a:r>
              <a:rPr lang="sl-SI" sz="6600" dirty="0">
                <a:latin typeface="Bookman Old Style" pitchFamily="18" charset="0"/>
              </a:rPr>
              <a:t>]</a:t>
            </a: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Ograda vsebine 2">
            <a:extLst>
              <a:ext uri="{FF2B5EF4-FFF2-40B4-BE49-F238E27FC236}">
                <a16:creationId xmlns:a16="http://schemas.microsoft.com/office/drawing/2014/main" id="{69F933D1-36DA-436E-B849-12B49AE490D1}"/>
              </a:ext>
            </a:extLst>
          </p:cNvPr>
          <p:cNvSpPr>
            <a:spLocks noGrp="1"/>
          </p:cNvSpPr>
          <p:nvPr>
            <p:ph idx="1"/>
          </p:nvPr>
        </p:nvSpPr>
        <p:spPr>
          <a:xfrm>
            <a:off x="457200" y="1196975"/>
            <a:ext cx="8229600" cy="5127625"/>
          </a:xfrm>
        </p:spPr>
        <p:txBody>
          <a:bodyPr/>
          <a:lstStyle/>
          <a:p>
            <a:pPr marL="0" indent="0" eaLnBrk="1" fontAlgn="auto" hangingPunct="1">
              <a:spcAft>
                <a:spcPts val="0"/>
              </a:spcAft>
              <a:buClr>
                <a:schemeClr val="accent3"/>
              </a:buClr>
              <a:buFont typeface="Wingdings 2"/>
              <a:buNone/>
              <a:defRPr/>
            </a:pPr>
            <a:r>
              <a:rPr lang="sl-SI" dirty="0">
                <a:effectLst>
                  <a:outerShdw blurRad="38100" dist="38100" dir="2700000" algn="tl">
                    <a:srgbClr val="000000">
                      <a:alpha val="43137"/>
                    </a:srgbClr>
                  </a:outerShdw>
                </a:effectLst>
              </a:rPr>
              <a:t>RASTJE:</a:t>
            </a:r>
          </a:p>
          <a:p>
            <a:pPr marL="274320" indent="-274320" eaLnBrk="1" fontAlgn="auto" hangingPunct="1">
              <a:spcAft>
                <a:spcPts val="0"/>
              </a:spcAft>
              <a:buClr>
                <a:schemeClr val="accent3"/>
              </a:buClr>
              <a:buFont typeface="Wingdings 2"/>
              <a:buChar char=""/>
              <a:defRPr/>
            </a:pPr>
            <a:r>
              <a:rPr lang="sl-SI" dirty="0">
                <a:effectLst>
                  <a:outerShdw blurRad="38100" dist="38100" dir="2700000" algn="tl">
                    <a:srgbClr val="000000">
                      <a:alpha val="43137"/>
                    </a:srgbClr>
                  </a:outerShdw>
                </a:effectLst>
              </a:rPr>
              <a:t>glavni</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pridelki</a:t>
            </a:r>
            <a:r>
              <a:rPr lang="en-GB" dirty="0">
                <a:effectLst>
                  <a:outerShdw blurRad="38100" dist="38100" dir="2700000" algn="tl">
                    <a:srgbClr val="000000">
                      <a:alpha val="43137"/>
                    </a:srgbClr>
                  </a:outerShdw>
                </a:effectLst>
              </a:rPr>
              <a:t> so </a:t>
            </a:r>
            <a:endParaRPr lang="sl-SI" dirty="0">
              <a:effectLst>
                <a:outerShdw blurRad="38100" dist="38100" dir="2700000" algn="tl">
                  <a:srgbClr val="000000">
                    <a:alpha val="43137"/>
                  </a:srgbClr>
                </a:outerShdw>
              </a:effectLst>
            </a:endParaRPr>
          </a:p>
          <a:p>
            <a:pPr marL="0" indent="0" eaLnBrk="1" fontAlgn="auto" hangingPunct="1">
              <a:spcAft>
                <a:spcPts val="0"/>
              </a:spcAft>
              <a:buClr>
                <a:schemeClr val="accent3"/>
              </a:buClr>
              <a:buFont typeface="Wingdings 2"/>
              <a:buNone/>
              <a:defRPr/>
            </a:pPr>
            <a:r>
              <a:rPr lang="sl-SI"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sladkorni</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trs</a:t>
            </a:r>
            <a:r>
              <a:rPr lang="en-GB" dirty="0">
                <a:effectLst>
                  <a:outerShdw blurRad="38100" dist="38100" dir="2700000" algn="tl">
                    <a:srgbClr val="000000">
                      <a:alpha val="43137"/>
                    </a:srgbClr>
                  </a:outerShdw>
                </a:effectLst>
              </a:rPr>
              <a:t>, </a:t>
            </a:r>
            <a:r>
              <a:rPr lang="en-GB" dirty="0" err="1">
                <a:effectLst>
                  <a:outerShdw blurRad="38100" dist="38100" dir="2700000" algn="tl">
                    <a:srgbClr val="000000">
                      <a:alpha val="43137"/>
                    </a:srgbClr>
                  </a:outerShdw>
                </a:effectLst>
              </a:rPr>
              <a:t>ananas</a:t>
            </a:r>
            <a:r>
              <a:rPr lang="en-GB" dirty="0">
                <a:effectLst>
                  <a:outerShdw blurRad="38100" dist="38100" dir="2700000" algn="tl">
                    <a:srgbClr val="000000">
                      <a:alpha val="43137"/>
                    </a:srgbClr>
                  </a:outerShdw>
                </a:effectLst>
              </a:rPr>
              <a:t>,</a:t>
            </a:r>
            <a:endParaRPr lang="sl-SI" dirty="0">
              <a:effectLst>
                <a:outerShdw blurRad="38100" dist="38100" dir="2700000" algn="tl">
                  <a:srgbClr val="000000">
                    <a:alpha val="43137"/>
                  </a:srgbClr>
                </a:outerShdw>
              </a:effectLst>
            </a:endParaRPr>
          </a:p>
          <a:p>
            <a:pPr marL="0" indent="0" eaLnBrk="1" fontAlgn="auto" hangingPunct="1">
              <a:spcAft>
                <a:spcPts val="0"/>
              </a:spcAft>
              <a:buClr>
                <a:schemeClr val="accent3"/>
              </a:buClr>
              <a:buFont typeface="Wingdings 2"/>
              <a:buNone/>
              <a:defRPr/>
            </a:pPr>
            <a:r>
              <a:rPr lang="en-GB" dirty="0">
                <a:effectLst>
                  <a:outerShdw blurRad="38100" dist="38100" dir="2700000" algn="tl">
                    <a:srgbClr val="000000">
                      <a:alpha val="43137"/>
                    </a:srgbClr>
                  </a:outerShdw>
                </a:effectLst>
              </a:rPr>
              <a:t> kava in </a:t>
            </a:r>
            <a:r>
              <a:rPr lang="en-GB" dirty="0" err="1">
                <a:effectLst>
                  <a:outerShdw blurRad="38100" dist="38100" dir="2700000" algn="tl">
                    <a:srgbClr val="000000">
                      <a:alpha val="43137"/>
                    </a:srgbClr>
                  </a:outerShdw>
                </a:effectLst>
              </a:rPr>
              <a:t>banane</a:t>
            </a:r>
            <a:endParaRPr lang="sl-SI" dirty="0">
              <a:effectLst>
                <a:outerShdw blurRad="38100" dist="38100" dir="2700000" algn="tl">
                  <a:srgbClr val="000000">
                    <a:alpha val="43137"/>
                  </a:srgbClr>
                </a:outerShdw>
              </a:effectLst>
            </a:endParaRPr>
          </a:p>
          <a:p>
            <a:pPr>
              <a:defRPr/>
            </a:pPr>
            <a:endParaRPr lang="sl-SI" dirty="0"/>
          </a:p>
        </p:txBody>
      </p:sp>
      <p:pic>
        <p:nvPicPr>
          <p:cNvPr id="7" name="Picture 3">
            <a:extLst>
              <a:ext uri="{FF2B5EF4-FFF2-40B4-BE49-F238E27FC236}">
                <a16:creationId xmlns:a16="http://schemas.microsoft.com/office/drawing/2014/main" id="{858AE417-9628-4641-82BC-2C9247DA811F}"/>
              </a:ext>
            </a:extLst>
          </p:cNvPr>
          <p:cNvPicPr>
            <a:picLocks noChangeAspect="1" noChangeArrowheads="1"/>
          </p:cNvPicPr>
          <p:nvPr/>
        </p:nvPicPr>
        <p:blipFill>
          <a:blip r:embed="rId2"/>
          <a:srcRect/>
          <a:stretch>
            <a:fillRect/>
          </a:stretch>
        </p:blipFill>
        <p:spPr bwMode="auto">
          <a:xfrm>
            <a:off x="3125788" y="2627313"/>
            <a:ext cx="5443537" cy="37068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9C06D5F5-0B48-4087-8CA1-FA6BEFC1F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4457">
            <a:off x="5747588" y="2139857"/>
            <a:ext cx="3252122" cy="43361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478EB28-F04D-433B-BFF1-BC37D0D0333B}"/>
              </a:ext>
            </a:extLst>
          </p:cNvPr>
          <p:cNvSpPr>
            <a:spLocks noGrp="1"/>
          </p:cNvSpPr>
          <p:nvPr>
            <p:ph type="title"/>
          </p:nvPr>
        </p:nvSpPr>
        <p:spPr>
          <a:xfrm>
            <a:off x="457200" y="704088"/>
            <a:ext cx="8229600" cy="1143000"/>
          </a:xfrm>
          <a:extLst/>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fontAlgn="auto" hangingPunct="1">
              <a:spcAft>
                <a:spcPts val="0"/>
              </a:spcAft>
              <a:defRPr/>
            </a:pPr>
            <a:r>
              <a:rPr lang="sl-SI"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radley Hand ITC" pitchFamily="66" charset="0"/>
              </a:rPr>
              <a:t>GOSPODARSTVO</a:t>
            </a:r>
          </a:p>
        </p:txBody>
      </p:sp>
      <p:pic>
        <p:nvPicPr>
          <p:cNvPr id="4" name="Picture 4">
            <a:extLst>
              <a:ext uri="{FF2B5EF4-FFF2-40B4-BE49-F238E27FC236}">
                <a16:creationId xmlns:a16="http://schemas.microsoft.com/office/drawing/2014/main" id="{708FEDE1-6950-4491-AFBD-4DD585FED822}"/>
              </a:ext>
            </a:extLst>
          </p:cNvPr>
          <p:cNvPicPr>
            <a:picLocks noChangeAspect="1" noChangeArrowheads="1"/>
          </p:cNvPicPr>
          <p:nvPr/>
        </p:nvPicPr>
        <p:blipFill>
          <a:blip r:embed="rId3"/>
          <a:srcRect/>
          <a:stretch>
            <a:fillRect/>
          </a:stretch>
        </p:blipFill>
        <p:spPr bwMode="auto">
          <a:xfrm>
            <a:off x="246063" y="3429000"/>
            <a:ext cx="4103687" cy="29162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6B740E7F-DDD8-4E15-8EE4-C28EAB54ADC7}"/>
              </a:ext>
            </a:extLst>
          </p:cNvPr>
          <p:cNvPicPr>
            <a:picLocks noChangeAspect="1" noChangeArrowheads="1"/>
          </p:cNvPicPr>
          <p:nvPr/>
        </p:nvPicPr>
        <p:blipFill>
          <a:blip r:embed="rId4"/>
          <a:srcRect/>
          <a:stretch>
            <a:fillRect/>
          </a:stretch>
        </p:blipFill>
        <p:spPr bwMode="auto">
          <a:xfrm>
            <a:off x="4471988" y="3429000"/>
            <a:ext cx="4270375" cy="29162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grada vsebine 2">
            <a:extLst>
              <a:ext uri="{FF2B5EF4-FFF2-40B4-BE49-F238E27FC236}">
                <a16:creationId xmlns:a16="http://schemas.microsoft.com/office/drawing/2014/main" id="{CADFADED-8F49-4F68-926D-EAEDA1CC456B}"/>
              </a:ext>
            </a:extLst>
          </p:cNvPr>
          <p:cNvSpPr>
            <a:spLocks noGrp="1"/>
          </p:cNvSpPr>
          <p:nvPr>
            <p:ph idx="1"/>
          </p:nvPr>
        </p:nvSpPr>
        <p:spPr/>
        <p:txBody>
          <a:bodyPr>
            <a:normAutofit/>
          </a:bodyPr>
          <a:lstStyle/>
          <a:p>
            <a:pPr marL="274320" indent="-274320" eaLnBrk="1" fontAlgn="auto" hangingPunct="1">
              <a:spcAft>
                <a:spcPts val="0"/>
              </a:spcAft>
              <a:buClr>
                <a:schemeClr val="accent3"/>
              </a:buClr>
              <a:buFont typeface="Wingdings 2"/>
              <a:buChar char=""/>
              <a:defRPr/>
            </a:pPr>
            <a:r>
              <a:rPr lang="sl-SI" dirty="0">
                <a:effectLst>
                  <a:outerShdw blurRad="38100" dist="38100" dir="2700000" algn="tl">
                    <a:srgbClr val="000000">
                      <a:alpha val="43137"/>
                    </a:srgbClr>
                  </a:outerShdw>
                </a:effectLst>
              </a:rPr>
              <a:t>Visoko razvit turizem</a:t>
            </a:r>
          </a:p>
          <a:p>
            <a:pPr marL="274320" indent="-274320" eaLnBrk="1" fontAlgn="auto" hangingPunct="1">
              <a:spcAft>
                <a:spcPts val="0"/>
              </a:spcAft>
              <a:buClr>
                <a:schemeClr val="accent3"/>
              </a:buClr>
              <a:buFont typeface="Wingdings 2"/>
              <a:buChar char=""/>
              <a:defRPr/>
            </a:pPr>
            <a:r>
              <a:rPr lang="sl-SI" dirty="0">
                <a:effectLst>
                  <a:outerShdw blurRad="38100" dist="38100" dir="2700000" algn="tl">
                    <a:srgbClr val="000000">
                      <a:alpha val="43137"/>
                    </a:srgbClr>
                  </a:outerShdw>
                </a:effectLst>
              </a:rPr>
              <a:t>Predvsem na otoku </a:t>
            </a:r>
            <a:r>
              <a:rPr lang="sl-SI" dirty="0" err="1">
                <a:effectLst>
                  <a:outerShdw blurRad="38100" dist="38100" dir="2700000" algn="tl">
                    <a:srgbClr val="000000">
                      <a:alpha val="43137"/>
                    </a:srgbClr>
                  </a:outerShdw>
                </a:effectLst>
              </a:rPr>
              <a:t>Oahu</a:t>
            </a:r>
            <a:r>
              <a:rPr lang="sl-SI" dirty="0">
                <a:effectLst>
                  <a:outerShdw blurRad="38100" dist="38100" dir="2700000" algn="tl">
                    <a:srgbClr val="000000">
                      <a:alpha val="43137"/>
                    </a:srgbClr>
                  </a:outerShdw>
                </a:effectLst>
                <a:sym typeface="Wingdings" pitchFamily="2" charset="2"/>
              </a:rPr>
              <a:t>Honolulu</a:t>
            </a:r>
          </a:p>
          <a:p>
            <a:pPr marL="274320" indent="-274320" eaLnBrk="1" fontAlgn="auto" hangingPunct="1">
              <a:spcAft>
                <a:spcPts val="0"/>
              </a:spcAft>
              <a:buClr>
                <a:schemeClr val="accent3"/>
              </a:buClr>
              <a:buFont typeface="Wingdings 2"/>
              <a:buChar char=""/>
              <a:defRPr/>
            </a:pPr>
            <a:r>
              <a:rPr lang="sl-SI" dirty="0">
                <a:effectLst>
                  <a:outerShdw blurRad="38100" dist="38100" dir="2700000" algn="tl">
                    <a:srgbClr val="000000">
                      <a:alpha val="43137"/>
                    </a:srgbClr>
                  </a:outerShdw>
                </a:effectLst>
              </a:rPr>
              <a:t>Turiste najbolj privabijo peščene plaže, slapovi in vulkani</a:t>
            </a:r>
          </a:p>
          <a:p>
            <a:pPr marL="274320" indent="-274320" eaLnBrk="1" fontAlgn="auto" hangingPunct="1">
              <a:spcAft>
                <a:spcPts val="0"/>
              </a:spcAft>
              <a:buClr>
                <a:schemeClr val="accent3"/>
              </a:buClr>
              <a:buFont typeface="Wingdings 2"/>
              <a:buChar char=""/>
              <a:defRPr/>
            </a:pPr>
            <a:endParaRPr lang="sl-SI" dirty="0">
              <a:effectLst>
                <a:outerShdw blurRad="38100" dist="38100" dir="2700000" algn="tl">
                  <a:srgbClr val="000000">
                    <a:alpha val="43137"/>
                  </a:srgbClr>
                </a:outerShdw>
              </a:effectLs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2" descr="C:\Users\NEJC\Desktop\Slika8.png">
            <a:extLst>
              <a:ext uri="{FF2B5EF4-FFF2-40B4-BE49-F238E27FC236}">
                <a16:creationId xmlns:a16="http://schemas.microsoft.com/office/drawing/2014/main" id="{FF4BC14E-76BA-48FE-9A18-F0D251B4D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a:extLst>
              <a:ext uri="{FF2B5EF4-FFF2-40B4-BE49-F238E27FC236}">
                <a16:creationId xmlns:a16="http://schemas.microsoft.com/office/drawing/2014/main" id="{3ED3DA62-6FFF-41B7-8D89-EA1F52526FB5}"/>
              </a:ext>
            </a:extLst>
          </p:cNvPr>
          <p:cNvSpPr>
            <a:spLocks noGrp="1" noChangeArrowheads="1"/>
          </p:cNvSpPr>
          <p:nvPr>
            <p:ph type="title"/>
          </p:nvPr>
        </p:nvSpPr>
        <p:spPr>
          <a:xfrm>
            <a:off x="1259632" y="116632"/>
            <a:ext cx="8229600" cy="1143000"/>
          </a:xfrm>
          <a:extLst/>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1" fontAlgn="auto" hangingPunct="1">
              <a:spcAft>
                <a:spcPts val="0"/>
              </a:spcAft>
              <a:defRPr/>
            </a:pPr>
            <a:r>
              <a:rPr lang="sl-SI"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radley Hand ITC" pitchFamily="66" charset="0"/>
              </a:rPr>
              <a:t>RESNICA O HAVAJIH</a:t>
            </a:r>
          </a:p>
        </p:txBody>
      </p:sp>
      <p:sp>
        <p:nvSpPr>
          <p:cNvPr id="24579" name="Rectangle 3">
            <a:extLst>
              <a:ext uri="{FF2B5EF4-FFF2-40B4-BE49-F238E27FC236}">
                <a16:creationId xmlns:a16="http://schemas.microsoft.com/office/drawing/2014/main" id="{AF3BB0AD-749D-40BF-8C42-7C8D92713D7D}"/>
              </a:ext>
            </a:extLst>
          </p:cNvPr>
          <p:cNvSpPr>
            <a:spLocks noGrp="1" noChangeArrowheads="1"/>
          </p:cNvSpPr>
          <p:nvPr>
            <p:ph type="body" idx="1"/>
          </p:nvPr>
        </p:nvSpPr>
        <p:spPr>
          <a:xfrm>
            <a:off x="457200" y="1600200"/>
            <a:ext cx="8147050" cy="4525963"/>
          </a:xfrm>
          <a:solidFill>
            <a:srgbClr val="CCFFFF">
              <a:alpha val="25882"/>
            </a:srgbClr>
          </a:solidFill>
        </p:spPr>
        <p:txBody>
          <a:bodyPr/>
          <a:lstStyle/>
          <a:p>
            <a:pPr eaLnBrk="1" hangingPunct="1">
              <a:lnSpc>
                <a:spcPct val="110000"/>
              </a:lnSpc>
              <a:defRPr/>
            </a:pPr>
            <a:r>
              <a:rPr lang="sl-SI" dirty="0">
                <a:effectLst>
                  <a:outerShdw blurRad="38100" dist="38100" dir="2700000" algn="tl">
                    <a:srgbClr val="000000">
                      <a:alpha val="43137"/>
                    </a:srgbClr>
                  </a:outerShdw>
                </a:effectLst>
              </a:rPr>
              <a:t>Plaže so sanjske, a so skoraj polovico leta previsoki valovi za plavanje</a:t>
            </a:r>
          </a:p>
        </p:txBody>
      </p:sp>
      <p:pic>
        <p:nvPicPr>
          <p:cNvPr id="24581" name="Picture 5" descr="75710027">
            <a:extLst>
              <a:ext uri="{FF2B5EF4-FFF2-40B4-BE49-F238E27FC236}">
                <a16:creationId xmlns:a16="http://schemas.microsoft.com/office/drawing/2014/main" id="{4DCFB8DC-FC47-4844-89A9-C313F78D6E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07" t="9349" r="6192"/>
          <a:stretch>
            <a:fillRect/>
          </a:stretch>
        </p:blipFill>
        <p:spPr bwMode="auto">
          <a:xfrm>
            <a:off x="1835150" y="1327150"/>
            <a:ext cx="5221288" cy="506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579">
                                            <p:bg/>
                                          </p:spTgt>
                                        </p:tgtEl>
                                        <p:attrNameLst>
                                          <p:attrName>style.visibility</p:attrName>
                                        </p:attrNameLst>
                                      </p:cBhvr>
                                      <p:to>
                                        <p:strVal val="visible"/>
                                      </p:to>
                                    </p:set>
                                    <p:anim calcmode="lin" valueType="num">
                                      <p:cBhvr>
                                        <p:cTn id="7" dur="500" fill="hold"/>
                                        <p:tgtEl>
                                          <p:spTgt spid="24579">
                                            <p:bg/>
                                          </p:spTgt>
                                        </p:tgtEl>
                                        <p:attrNameLst>
                                          <p:attrName>ppt_w</p:attrName>
                                        </p:attrNameLst>
                                      </p:cBhvr>
                                      <p:tavLst>
                                        <p:tav tm="0">
                                          <p:val>
                                            <p:fltVal val="0"/>
                                          </p:val>
                                        </p:tav>
                                        <p:tav tm="100000">
                                          <p:val>
                                            <p:strVal val="#ppt_w"/>
                                          </p:val>
                                        </p:tav>
                                      </p:tavLst>
                                    </p:anim>
                                    <p:anim calcmode="lin" valueType="num">
                                      <p:cBhvr>
                                        <p:cTn id="8" dur="500" fill="hold"/>
                                        <p:tgtEl>
                                          <p:spTgt spid="24579">
                                            <p:bg/>
                                          </p:spTgt>
                                        </p:tgtEl>
                                        <p:attrNameLst>
                                          <p:attrName>ppt_h</p:attrName>
                                        </p:attrNameLst>
                                      </p:cBhvr>
                                      <p:tavLst>
                                        <p:tav tm="0">
                                          <p:val>
                                            <p:fltVal val="0"/>
                                          </p:val>
                                        </p:tav>
                                        <p:tav tm="100000">
                                          <p:val>
                                            <p:strVal val="#ppt_h"/>
                                          </p:val>
                                        </p:tav>
                                      </p:tavLst>
                                    </p:anim>
                                    <p:animEffect transition="in" filter="fade">
                                      <p:cBhvr>
                                        <p:cTn id="9" dur="500"/>
                                        <p:tgtEl>
                                          <p:spTgt spid="24579">
                                            <p:bg/>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4579">
                                            <p:txEl>
                                              <p:pRg st="0" end="0"/>
                                            </p:txEl>
                                          </p:spTgt>
                                        </p:tgtEl>
                                        <p:attrNameLst>
                                          <p:attrName>style.visibility</p:attrName>
                                        </p:attrNameLst>
                                      </p:cBhvr>
                                      <p:to>
                                        <p:strVal val="visible"/>
                                      </p:to>
                                    </p:set>
                                    <p:anim calcmode="lin" valueType="num">
                                      <p:cBhvr>
                                        <p:cTn id="12" dur="500" fill="hold"/>
                                        <p:tgtEl>
                                          <p:spTgt spid="2457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457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457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24581"/>
                                        </p:tgtEl>
                                        <p:attrNameLst>
                                          <p:attrName>style.visibility</p:attrName>
                                        </p:attrNameLst>
                                      </p:cBhvr>
                                      <p:to>
                                        <p:strVal val="visible"/>
                                      </p:to>
                                    </p:set>
                                    <p:animEffect transition="in" filter="fade">
                                      <p:cBhvr>
                                        <p:cTn id="19"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slov 1">
            <a:extLst>
              <a:ext uri="{FF2B5EF4-FFF2-40B4-BE49-F238E27FC236}">
                <a16:creationId xmlns:a16="http://schemas.microsoft.com/office/drawing/2014/main" id="{46B8F95E-45ED-4CA9-9D01-0B73A9EA4F06}"/>
              </a:ext>
            </a:extLst>
          </p:cNvPr>
          <p:cNvSpPr>
            <a:spLocks noGrp="1"/>
          </p:cNvSpPr>
          <p:nvPr>
            <p:ph type="title"/>
          </p:nvPr>
        </p:nvSpPr>
        <p:spPr/>
        <p:txBody>
          <a:bodyPr/>
          <a:lstStyle/>
          <a:p>
            <a:pPr eaLnBrk="1" hangingPunct="1"/>
            <a:endParaRPr lang="sl-SI" altLang="sl-SI"/>
          </a:p>
        </p:txBody>
      </p:sp>
      <p:sp>
        <p:nvSpPr>
          <p:cNvPr id="17411" name="Ograda vsebine 2">
            <a:extLst>
              <a:ext uri="{FF2B5EF4-FFF2-40B4-BE49-F238E27FC236}">
                <a16:creationId xmlns:a16="http://schemas.microsoft.com/office/drawing/2014/main" id="{6F69C54E-503D-47E7-8693-CCE41D2E2C41}"/>
              </a:ext>
            </a:extLst>
          </p:cNvPr>
          <p:cNvSpPr>
            <a:spLocks noGrp="1"/>
          </p:cNvSpPr>
          <p:nvPr>
            <p:ph idx="1"/>
          </p:nvPr>
        </p:nvSpPr>
        <p:spPr/>
        <p:txBody>
          <a:bodyPr/>
          <a:lstStyle/>
          <a:p>
            <a:pPr eaLnBrk="1" hangingPunct="1"/>
            <a:endParaRPr lang="sl-SI" altLang="sl-SI"/>
          </a:p>
        </p:txBody>
      </p:sp>
      <p:pic>
        <p:nvPicPr>
          <p:cNvPr id="17412" name="Picture 2">
            <a:extLst>
              <a:ext uri="{FF2B5EF4-FFF2-40B4-BE49-F238E27FC236}">
                <a16:creationId xmlns:a16="http://schemas.microsoft.com/office/drawing/2014/main" id="{9049E393-D51B-4F2C-8292-0E850746E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888"/>
            <a:ext cx="9753600" cy="7315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8CA8E88-DCD0-49B3-AAFD-2FBF0F3900B6}"/>
              </a:ext>
            </a:extLst>
          </p:cNvPr>
          <p:cNvSpPr>
            <a:spLocks noGrp="1"/>
          </p:cNvSpPr>
          <p:nvPr>
            <p:ph type="title"/>
          </p:nvPr>
        </p:nvSpPr>
        <p:spPr>
          <a:xfrm>
            <a:off x="457200" y="704088"/>
            <a:ext cx="8229600" cy="1143000"/>
          </a:xfrm>
          <a:extLst/>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fontAlgn="auto" hangingPunct="1">
              <a:spcAft>
                <a:spcPts val="0"/>
              </a:spcAft>
              <a:defRPr/>
            </a:pPr>
            <a:r>
              <a:rPr lang="sl-SI"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radley Hand ITC" pitchFamily="66" charset="0"/>
              </a:rPr>
              <a:t>ZANIMIVOSTI</a:t>
            </a:r>
          </a:p>
        </p:txBody>
      </p:sp>
      <p:sp>
        <p:nvSpPr>
          <p:cNvPr id="3" name="Ograda vsebine 2">
            <a:extLst>
              <a:ext uri="{FF2B5EF4-FFF2-40B4-BE49-F238E27FC236}">
                <a16:creationId xmlns:a16="http://schemas.microsoft.com/office/drawing/2014/main" id="{323E549D-53A9-48C3-9C40-2F15451D1C9E}"/>
              </a:ext>
            </a:extLst>
          </p:cNvPr>
          <p:cNvSpPr>
            <a:spLocks noGrp="1"/>
          </p:cNvSpPr>
          <p:nvPr>
            <p:ph idx="1"/>
          </p:nvPr>
        </p:nvSpPr>
        <p:spPr>
          <a:xfrm>
            <a:off x="4427538" y="1935163"/>
            <a:ext cx="4465637" cy="4662487"/>
          </a:xfrm>
        </p:spPr>
        <p:txBody>
          <a:bodyPr>
            <a:normAutofit/>
          </a:bodyPr>
          <a:lstStyle/>
          <a:p>
            <a:pPr marL="0" indent="0" eaLnBrk="1" fontAlgn="auto" hangingPunct="1">
              <a:spcAft>
                <a:spcPts val="0"/>
              </a:spcAft>
              <a:buClr>
                <a:schemeClr val="accent3"/>
              </a:buClr>
              <a:buFont typeface="Wingdings 2"/>
              <a:buNone/>
              <a:defRPr/>
            </a:pPr>
            <a:r>
              <a:rPr lang="sl-SI" dirty="0"/>
              <a:t>                                                </a:t>
            </a:r>
            <a:r>
              <a:rPr lang="sl-SI" i="1" dirty="0">
                <a:effectLst>
                  <a:outerShdw blurRad="38100" dist="38100" dir="2700000" algn="tl">
                    <a:srgbClr val="000000">
                      <a:alpha val="43137"/>
                    </a:srgbClr>
                  </a:outerShdw>
                </a:effectLst>
              </a:rPr>
              <a:t>Ali veš? – </a:t>
            </a:r>
            <a:r>
              <a:rPr lang="sl-SI" dirty="0">
                <a:effectLst>
                  <a:outerShdw blurRad="38100" dist="38100" dir="2700000" algn="tl">
                    <a:srgbClr val="000000">
                      <a:alpha val="43137"/>
                    </a:srgbClr>
                  </a:outerShdw>
                </a:effectLst>
              </a:rPr>
              <a:t>da na Havajih uspevajo orhideje tako hitro kot </a:t>
            </a:r>
            <a:r>
              <a:rPr lang="sl-SI">
                <a:effectLst>
                  <a:outerShdw blurRad="38100" dist="38100" dir="2700000" algn="tl">
                    <a:srgbClr val="000000">
                      <a:alpha val="43137"/>
                    </a:srgbClr>
                  </a:outerShdw>
                </a:effectLst>
              </a:rPr>
              <a:t>pri nas plevel</a:t>
            </a:r>
            <a:r>
              <a:rPr lang="sl-SI" dirty="0">
                <a:effectLst>
                  <a:outerShdw blurRad="38100" dist="38100" dir="2700000" algn="tl">
                    <a:srgbClr val="000000">
                      <a:alpha val="43137"/>
                    </a:srgbClr>
                  </a:outerShdw>
                </a:effectLst>
              </a:rPr>
              <a:t>.</a:t>
            </a:r>
          </a:p>
          <a:p>
            <a:pPr marL="0" indent="0" eaLnBrk="1" fontAlgn="auto" hangingPunct="1">
              <a:spcAft>
                <a:spcPts val="0"/>
              </a:spcAft>
              <a:buClr>
                <a:schemeClr val="accent3"/>
              </a:buClr>
              <a:buFont typeface="Wingdings 2"/>
              <a:buNone/>
              <a:defRPr/>
            </a:pPr>
            <a:r>
              <a:rPr lang="sl-SI" i="1" dirty="0">
                <a:effectLst>
                  <a:outerShdw blurRad="38100" dist="38100" dir="2700000" algn="tl">
                    <a:srgbClr val="000000">
                      <a:alpha val="43137"/>
                    </a:srgbClr>
                  </a:outerShdw>
                </a:effectLst>
              </a:rPr>
              <a:t>Ali veš? –</a:t>
            </a:r>
            <a:r>
              <a:rPr lang="sl-SI" dirty="0">
                <a:effectLst>
                  <a:outerShdw blurRad="38100" dist="38100" dir="2700000" algn="tl">
                    <a:srgbClr val="000000">
                      <a:alpha val="43137"/>
                    </a:srgbClr>
                  </a:outerShdw>
                </a:effectLst>
              </a:rPr>
              <a:t> da naj bi na Havajih raslo več kot 1000 vrst hibiskusov.</a:t>
            </a:r>
            <a:endParaRPr lang="sl-SI" i="1" dirty="0"/>
          </a:p>
        </p:txBody>
      </p:sp>
      <p:pic>
        <p:nvPicPr>
          <p:cNvPr id="4" name="Picture 5">
            <a:extLst>
              <a:ext uri="{FF2B5EF4-FFF2-40B4-BE49-F238E27FC236}">
                <a16:creationId xmlns:a16="http://schemas.microsoft.com/office/drawing/2014/main" id="{D5AA9D2B-78B3-4B76-BA48-80BC1E48142B}"/>
              </a:ext>
            </a:extLst>
          </p:cNvPr>
          <p:cNvPicPr>
            <a:picLocks noChangeAspect="1" noChangeArrowheads="1"/>
          </p:cNvPicPr>
          <p:nvPr/>
        </p:nvPicPr>
        <p:blipFill>
          <a:blip r:embed="rId3"/>
          <a:srcRect/>
          <a:stretch>
            <a:fillRect/>
          </a:stretch>
        </p:blipFill>
        <p:spPr bwMode="auto">
          <a:xfrm>
            <a:off x="468313" y="1978025"/>
            <a:ext cx="3816350" cy="46529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slov 1">
            <a:extLst>
              <a:ext uri="{FF2B5EF4-FFF2-40B4-BE49-F238E27FC236}">
                <a16:creationId xmlns:a16="http://schemas.microsoft.com/office/drawing/2014/main" id="{1576B1D4-C47A-488D-A056-3397929DBE0C}"/>
              </a:ext>
            </a:extLst>
          </p:cNvPr>
          <p:cNvSpPr>
            <a:spLocks noGrp="1"/>
          </p:cNvSpPr>
          <p:nvPr>
            <p:ph type="title"/>
          </p:nvPr>
        </p:nvSpPr>
        <p:spPr/>
        <p:txBody>
          <a:bodyPr/>
          <a:lstStyle/>
          <a:p>
            <a:pPr eaLnBrk="1" hangingPunct="1"/>
            <a:endParaRPr lang="sl-SI" altLang="sl-SI"/>
          </a:p>
        </p:txBody>
      </p:sp>
      <p:sp>
        <p:nvSpPr>
          <p:cNvPr id="19459" name="Ograda vsebine 2">
            <a:extLst>
              <a:ext uri="{FF2B5EF4-FFF2-40B4-BE49-F238E27FC236}">
                <a16:creationId xmlns:a16="http://schemas.microsoft.com/office/drawing/2014/main" id="{DDBA53BE-E484-4A60-9CFB-59F1D38E99D8}"/>
              </a:ext>
            </a:extLst>
          </p:cNvPr>
          <p:cNvSpPr>
            <a:spLocks noGrp="1"/>
          </p:cNvSpPr>
          <p:nvPr>
            <p:ph idx="1"/>
          </p:nvPr>
        </p:nvSpPr>
        <p:spPr/>
        <p:txBody>
          <a:bodyPr/>
          <a:lstStyle/>
          <a:p>
            <a:pPr eaLnBrk="1" hangingPunct="1"/>
            <a:endParaRPr lang="sl-SI" altLang="sl-SI"/>
          </a:p>
        </p:txBody>
      </p:sp>
      <p:pic>
        <p:nvPicPr>
          <p:cNvPr id="2051" name="Picture 3">
            <a:extLst>
              <a:ext uri="{FF2B5EF4-FFF2-40B4-BE49-F238E27FC236}">
                <a16:creationId xmlns:a16="http://schemas.microsoft.com/office/drawing/2014/main" id="{759689A8-6670-45C0-9476-5994C5A1E12A}"/>
              </a:ext>
            </a:extLst>
          </p:cNvPr>
          <p:cNvPicPr>
            <a:picLocks noChangeAspect="1" noChangeArrowheads="1"/>
          </p:cNvPicPr>
          <p:nvPr/>
        </p:nvPicPr>
        <p:blipFill>
          <a:blip r:embed="rId2"/>
          <a:srcRect/>
          <a:stretch>
            <a:fillRect/>
          </a:stretch>
        </p:blipFill>
        <p:spPr bwMode="auto">
          <a:xfrm>
            <a:off x="395288" y="1679575"/>
            <a:ext cx="6229350" cy="46720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a:extLst>
              <a:ext uri="{FF2B5EF4-FFF2-40B4-BE49-F238E27FC236}">
                <a16:creationId xmlns:a16="http://schemas.microsoft.com/office/drawing/2014/main" id="{E5723310-7A22-4CA1-B215-B5ADD91B1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548680"/>
            <a:ext cx="4128458" cy="30963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75A6DA6-C161-4277-A9A0-E18FA662281A}"/>
              </a:ext>
            </a:extLst>
          </p:cNvPr>
          <p:cNvSpPr>
            <a:spLocks noGrp="1"/>
          </p:cNvSpPr>
          <p:nvPr>
            <p:ph type="title"/>
          </p:nvPr>
        </p:nvSpPr>
        <p:spPr>
          <a:xfrm>
            <a:off x="467544" y="548680"/>
            <a:ext cx="8229600" cy="1143000"/>
          </a:xfrm>
          <a:extLst/>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fontAlgn="auto" hangingPunct="1">
              <a:spcAft>
                <a:spcPts val="0"/>
              </a:spcAft>
              <a:defRPr/>
            </a:pPr>
            <a:r>
              <a:rPr lang="sl-SI"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radley Hand ITC" pitchFamily="66" charset="0"/>
              </a:rPr>
              <a:t>zgodovina</a:t>
            </a:r>
          </a:p>
        </p:txBody>
      </p:sp>
      <p:sp>
        <p:nvSpPr>
          <p:cNvPr id="20483" name="Ograda vsebine 2">
            <a:extLst>
              <a:ext uri="{FF2B5EF4-FFF2-40B4-BE49-F238E27FC236}">
                <a16:creationId xmlns:a16="http://schemas.microsoft.com/office/drawing/2014/main" id="{C05A3061-14DB-4E0E-A91E-F2BD8B95B2E2}"/>
              </a:ext>
            </a:extLst>
          </p:cNvPr>
          <p:cNvSpPr>
            <a:spLocks noGrp="1"/>
          </p:cNvSpPr>
          <p:nvPr>
            <p:ph idx="1"/>
          </p:nvPr>
        </p:nvSpPr>
        <p:spPr/>
        <p:txBody>
          <a:bodyPr/>
          <a:lstStyle/>
          <a:p>
            <a:pPr eaLnBrk="1" hangingPunct="1"/>
            <a:endParaRPr lang="sl-SI" altLang="sl-SI" b="1"/>
          </a:p>
        </p:txBody>
      </p:sp>
      <p:pic>
        <p:nvPicPr>
          <p:cNvPr id="9219" name="Picture 3">
            <a:extLst>
              <a:ext uri="{FF2B5EF4-FFF2-40B4-BE49-F238E27FC236}">
                <a16:creationId xmlns:a16="http://schemas.microsoft.com/office/drawing/2014/main" id="{C07EB4FF-512B-4719-A1DA-157F1079D237}"/>
              </a:ext>
            </a:extLst>
          </p:cNvPr>
          <p:cNvPicPr>
            <a:picLocks noChangeAspect="1" noChangeArrowheads="1"/>
          </p:cNvPicPr>
          <p:nvPr/>
        </p:nvPicPr>
        <p:blipFill>
          <a:blip r:embed="rId2"/>
          <a:srcRect/>
          <a:stretch>
            <a:fillRect/>
          </a:stretch>
        </p:blipFill>
        <p:spPr bwMode="auto">
          <a:xfrm>
            <a:off x="3635375" y="3141663"/>
            <a:ext cx="5314950" cy="35448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a:extLst>
              <a:ext uri="{FF2B5EF4-FFF2-40B4-BE49-F238E27FC236}">
                <a16:creationId xmlns:a16="http://schemas.microsoft.com/office/drawing/2014/main" id="{CCDC99AF-ABFD-49C0-B87C-8667FF419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44675"/>
            <a:ext cx="4879975" cy="333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500"/>
                                        <p:tgtEl>
                                          <p:spTgt spid="9219"/>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7B83AFA-BA8E-4EF3-8515-745F0F984D5E}"/>
              </a:ext>
            </a:extLst>
          </p:cNvPr>
          <p:cNvSpPr>
            <a:spLocks noGrp="1"/>
          </p:cNvSpPr>
          <p:nvPr>
            <p:ph type="title"/>
          </p:nvPr>
        </p:nvSpPr>
        <p:spPr>
          <a:xfrm>
            <a:off x="457200" y="704088"/>
            <a:ext cx="8229600" cy="1143000"/>
          </a:xfrm>
          <a:extLst/>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fontAlgn="auto" hangingPunct="1">
              <a:spcAft>
                <a:spcPts val="0"/>
              </a:spcAft>
              <a:defRPr/>
            </a:pPr>
            <a:r>
              <a:rPr lang="sl-SI"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radley Hand ITC" pitchFamily="66" charset="0"/>
              </a:rPr>
              <a:t>VIRI</a:t>
            </a:r>
          </a:p>
        </p:txBody>
      </p:sp>
      <p:sp>
        <p:nvSpPr>
          <p:cNvPr id="3" name="Ograda vsebine 2">
            <a:extLst>
              <a:ext uri="{FF2B5EF4-FFF2-40B4-BE49-F238E27FC236}">
                <a16:creationId xmlns:a16="http://schemas.microsoft.com/office/drawing/2014/main" id="{895FD5FC-9BA7-42D3-BDCA-CC312832D3CD}"/>
              </a:ext>
            </a:extLst>
          </p:cNvPr>
          <p:cNvSpPr>
            <a:spLocks noGrp="1"/>
          </p:cNvSpPr>
          <p:nvPr>
            <p:ph idx="1"/>
          </p:nvPr>
        </p:nvSpPr>
        <p:spPr/>
        <p:txBody>
          <a:bodyPr>
            <a:normAutofit fontScale="92500"/>
          </a:bodyPr>
          <a:lstStyle/>
          <a:p>
            <a:pPr marL="274320" indent="-274320" eaLnBrk="1" fontAlgn="auto" hangingPunct="1">
              <a:spcAft>
                <a:spcPts val="0"/>
              </a:spcAft>
              <a:buClr>
                <a:schemeClr val="accent3"/>
              </a:buClr>
              <a:buFont typeface="Wingdings 2"/>
              <a:buChar char=""/>
              <a:defRPr/>
            </a:pPr>
            <a:r>
              <a:rPr lang="sl-SI" dirty="0">
                <a:hlinkClick r:id="rId2"/>
              </a:rPr>
              <a:t>http://designerscore.tripod.com/havaji/</a:t>
            </a:r>
            <a:endParaRPr lang="sl-SI" dirty="0"/>
          </a:p>
          <a:p>
            <a:pPr marL="274320" indent="-274320" eaLnBrk="1" fontAlgn="auto" hangingPunct="1">
              <a:spcAft>
                <a:spcPts val="0"/>
              </a:spcAft>
              <a:buClr>
                <a:schemeClr val="accent3"/>
              </a:buClr>
              <a:buFont typeface="Wingdings 2"/>
              <a:buChar char=""/>
              <a:defRPr/>
            </a:pPr>
            <a:r>
              <a:rPr lang="sl-SI" dirty="0">
                <a:hlinkClick r:id="rId3"/>
              </a:rPr>
              <a:t>http://sl.wikipedia.org/wiki/Havaji</a:t>
            </a:r>
            <a:endParaRPr lang="sl-SI" dirty="0"/>
          </a:p>
          <a:p>
            <a:pPr marL="274320" indent="-274320" eaLnBrk="1" fontAlgn="auto" hangingPunct="1">
              <a:spcAft>
                <a:spcPts val="0"/>
              </a:spcAft>
              <a:buClr>
                <a:schemeClr val="accent3"/>
              </a:buClr>
              <a:buFont typeface="Wingdings 2"/>
              <a:buChar char=""/>
              <a:defRPr/>
            </a:pPr>
            <a:r>
              <a:rPr lang="sl-SI" dirty="0">
                <a:hlinkClick r:id="rId4"/>
              </a:rPr>
              <a:t>http://www.google.com/url?sa=t&amp;rct=j&amp;q=&amp;esrc=s&amp;source=web&amp;cd=1&amp;sqi=2&amp;ved=0CB0QFjAA&amp;url=http%3A%2F%2Fos-mislinja.mojasola.si%2FDokumenti%2FHAVAJI.ppt&amp;ei=eZIJT4DCKYXrOdjB7aQB&amp;usg=AFQjCNGib4TAjDlUvkVxHQRoalAVu_JRAg&amp;sig2=T5sznl3vdYFBJAh799mGHw</a:t>
            </a:r>
            <a:endParaRPr lang="sl-SI" dirty="0"/>
          </a:p>
          <a:p>
            <a:pPr marL="274320" indent="-274320" eaLnBrk="1" fontAlgn="auto" hangingPunct="1">
              <a:spcAft>
                <a:spcPts val="0"/>
              </a:spcAft>
              <a:buClr>
                <a:schemeClr val="accent3"/>
              </a:buClr>
              <a:buFont typeface="Wingdings 2"/>
              <a:buChar char=""/>
              <a:defRPr/>
            </a:pPr>
            <a:r>
              <a:rPr lang="sl-SI" dirty="0">
                <a:hlinkClick r:id="rId5"/>
              </a:rPr>
              <a:t>http://www.rtvslo.si/tureavanture/popotni-dnevnik/havaji-1000-klisejev-in-1001-presenecenje-2/200930</a:t>
            </a:r>
            <a:endParaRPr lang="sl-SI" dirty="0"/>
          </a:p>
          <a:p>
            <a:pPr marL="274320" indent="-274320" eaLnBrk="1" fontAlgn="auto" hangingPunct="1">
              <a:spcAft>
                <a:spcPts val="0"/>
              </a:spcAft>
              <a:buClr>
                <a:schemeClr val="accent3"/>
              </a:buClr>
              <a:buFont typeface="Wingdings 2"/>
              <a:buChar char=""/>
              <a:defRPr/>
            </a:pPr>
            <a:endParaRPr lang="sl-SI" dirty="0"/>
          </a:p>
          <a:p>
            <a:pPr marL="274320" indent="-274320" eaLnBrk="1" fontAlgn="auto" hangingPunct="1">
              <a:spcAft>
                <a:spcPts val="0"/>
              </a:spcAft>
              <a:buClr>
                <a:schemeClr val="accent3"/>
              </a:buClr>
              <a:buFont typeface="Wingdings 2"/>
              <a:buChar char=""/>
              <a:defRPr/>
            </a:pPr>
            <a:endParaRPr lang="sl-SI" dirty="0"/>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200E9E3-FDFB-4997-B412-A50D525AD842}"/>
              </a:ext>
            </a:extLst>
          </p:cNvPr>
          <p:cNvSpPr>
            <a:spLocks noGrp="1"/>
          </p:cNvSpPr>
          <p:nvPr>
            <p:ph type="title"/>
          </p:nvPr>
        </p:nvSpPr>
        <p:spPr>
          <a:xfrm>
            <a:off x="467544" y="692696"/>
            <a:ext cx="8229600" cy="1143000"/>
          </a:xfrm>
          <a:extLst/>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fontAlgn="auto" hangingPunct="1">
              <a:spcAft>
                <a:spcPts val="0"/>
              </a:spcAft>
              <a:defRPr/>
            </a:pPr>
            <a:r>
              <a:rPr lang="sl-SI"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radley Hand ITC" pitchFamily="66" charset="0"/>
              </a:rPr>
              <a:t>SPLOŠNI PODATKI</a:t>
            </a:r>
            <a:endParaRPr lang="sl-SI"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4" name="Picture 2">
            <a:extLst>
              <a:ext uri="{FF2B5EF4-FFF2-40B4-BE49-F238E27FC236}">
                <a16:creationId xmlns:a16="http://schemas.microsoft.com/office/drawing/2014/main" id="{4FDCECEF-2363-474B-B455-B59CE3EFCBCC}"/>
              </a:ext>
            </a:extLst>
          </p:cNvPr>
          <p:cNvPicPr>
            <a:picLocks noChangeAspect="1" noChangeArrowheads="1"/>
          </p:cNvPicPr>
          <p:nvPr/>
        </p:nvPicPr>
        <p:blipFill>
          <a:blip r:embed="rId3"/>
          <a:srcRect/>
          <a:stretch>
            <a:fillRect/>
          </a:stretch>
        </p:blipFill>
        <p:spPr bwMode="auto">
          <a:xfrm>
            <a:off x="3902075" y="3159125"/>
            <a:ext cx="5133975" cy="35099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grada vsebine 2">
            <a:extLst>
              <a:ext uri="{FF2B5EF4-FFF2-40B4-BE49-F238E27FC236}">
                <a16:creationId xmlns:a16="http://schemas.microsoft.com/office/drawing/2014/main" id="{9062655F-3B1E-462B-AD68-81A5C22746A9}"/>
              </a:ext>
            </a:extLst>
          </p:cNvPr>
          <p:cNvSpPr>
            <a:spLocks noGrp="1"/>
          </p:cNvSpPr>
          <p:nvPr>
            <p:ph idx="1"/>
          </p:nvPr>
        </p:nvSpPr>
        <p:spPr/>
        <p:txBody>
          <a:bodyPr>
            <a:normAutofit/>
          </a:bodyPr>
          <a:lstStyle/>
          <a:p>
            <a:pPr marL="274320" indent="-274320" eaLnBrk="1" fontAlgn="auto" hangingPunct="1">
              <a:lnSpc>
                <a:spcPct val="90000"/>
              </a:lnSpc>
              <a:spcAft>
                <a:spcPts val="0"/>
              </a:spcAft>
              <a:buClr>
                <a:schemeClr val="accent3"/>
              </a:buClr>
              <a:buFont typeface="Wingdings 2"/>
              <a:buChar char=""/>
              <a:defRPr/>
            </a:pPr>
            <a:r>
              <a:rPr lang="sl-SI" sz="2400" dirty="0">
                <a:effectLst>
                  <a:outerShdw blurRad="38100" dist="38100" dir="2700000" algn="tl">
                    <a:srgbClr val="000000">
                      <a:alpha val="43137"/>
                    </a:srgbClr>
                  </a:outerShdw>
                </a:effectLst>
              </a:rPr>
              <a:t>Glavno mesto: Honolulu</a:t>
            </a:r>
          </a:p>
          <a:p>
            <a:pPr marL="274320" indent="-274320" eaLnBrk="1" fontAlgn="auto" hangingPunct="1">
              <a:lnSpc>
                <a:spcPct val="90000"/>
              </a:lnSpc>
              <a:spcAft>
                <a:spcPts val="0"/>
              </a:spcAft>
              <a:buClr>
                <a:schemeClr val="accent3"/>
              </a:buClr>
              <a:buFont typeface="Wingdings 2"/>
              <a:buChar char=""/>
              <a:defRPr/>
            </a:pPr>
            <a:r>
              <a:rPr lang="sl-SI" sz="2400" dirty="0">
                <a:effectLst>
                  <a:outerShdw blurRad="38100" dist="38100" dir="2700000" algn="tl">
                    <a:srgbClr val="000000">
                      <a:alpha val="43137"/>
                    </a:srgbClr>
                  </a:outerShdw>
                </a:effectLst>
              </a:rPr>
              <a:t>Največje mesto: Honolulu</a:t>
            </a:r>
          </a:p>
          <a:p>
            <a:pPr marL="274320" indent="-274320" eaLnBrk="1" fontAlgn="auto" hangingPunct="1">
              <a:lnSpc>
                <a:spcPct val="90000"/>
              </a:lnSpc>
              <a:spcAft>
                <a:spcPts val="0"/>
              </a:spcAft>
              <a:buClr>
                <a:schemeClr val="accent3"/>
              </a:buClr>
              <a:buFont typeface="Wingdings 2"/>
              <a:buChar char=""/>
              <a:defRPr/>
            </a:pPr>
            <a:r>
              <a:rPr lang="sl-SI" sz="2400" dirty="0">
                <a:effectLst>
                  <a:outerShdw blurRad="38100" dist="38100" dir="2700000" algn="tl">
                    <a:srgbClr val="000000">
                      <a:alpha val="43137"/>
                    </a:srgbClr>
                  </a:outerShdw>
                </a:effectLst>
              </a:rPr>
              <a:t>Uradni jeziki: havajščina in havajska angleščina </a:t>
            </a:r>
          </a:p>
          <a:p>
            <a:pPr marL="274320" indent="-274320" eaLnBrk="1" fontAlgn="auto" hangingPunct="1">
              <a:lnSpc>
                <a:spcPct val="90000"/>
              </a:lnSpc>
              <a:spcAft>
                <a:spcPts val="0"/>
              </a:spcAft>
              <a:buClr>
                <a:schemeClr val="accent3"/>
              </a:buClr>
              <a:buFont typeface="Wingdings 2"/>
              <a:buChar char=""/>
              <a:defRPr/>
            </a:pPr>
            <a:r>
              <a:rPr lang="sl-SI" sz="2400" dirty="0">
                <a:effectLst>
                  <a:outerShdw blurRad="38100" dist="38100" dir="2700000" algn="tl">
                    <a:srgbClr val="000000">
                      <a:alpha val="43137"/>
                    </a:srgbClr>
                  </a:outerShdw>
                </a:effectLst>
              </a:rPr>
              <a:t>Površina:</a:t>
            </a:r>
          </a:p>
          <a:p>
            <a:pPr marL="667512" lvl="2" indent="0" eaLnBrk="1" fontAlgn="auto" hangingPunct="1">
              <a:lnSpc>
                <a:spcPct val="90000"/>
              </a:lnSpc>
              <a:spcAft>
                <a:spcPts val="0"/>
              </a:spcAft>
              <a:buFont typeface="Wingdings 2"/>
              <a:buNone/>
              <a:defRPr/>
            </a:pPr>
            <a:r>
              <a:rPr lang="sl-SI" sz="2400" dirty="0">
                <a:effectLst>
                  <a:outerShdw blurRad="38100" dist="38100" dir="2700000" algn="tl">
                    <a:srgbClr val="000000">
                      <a:alpha val="43137"/>
                    </a:srgbClr>
                  </a:outerShdw>
                </a:effectLst>
              </a:rPr>
              <a:t>Kopno: 16.649 km² (48,8%) </a:t>
            </a:r>
          </a:p>
          <a:p>
            <a:pPr marL="667512" lvl="2" indent="0" eaLnBrk="1" fontAlgn="auto" hangingPunct="1">
              <a:lnSpc>
                <a:spcPct val="90000"/>
              </a:lnSpc>
              <a:spcAft>
                <a:spcPts val="0"/>
              </a:spcAft>
              <a:buFont typeface="Wingdings 2"/>
              <a:buNone/>
              <a:defRPr/>
            </a:pPr>
            <a:r>
              <a:rPr lang="sl-SI" sz="2400" dirty="0">
                <a:effectLst>
                  <a:outerShdw blurRad="38100" dist="38100" dir="2700000" algn="tl">
                    <a:srgbClr val="000000">
                      <a:alpha val="43137"/>
                    </a:srgbClr>
                  </a:outerShdw>
                </a:effectLst>
              </a:rPr>
              <a:t>Vodna površina: 11.672 km² (41,2%) </a:t>
            </a:r>
          </a:p>
          <a:p>
            <a:pPr marL="667512" lvl="2" indent="0" eaLnBrk="1" fontAlgn="auto" hangingPunct="1">
              <a:lnSpc>
                <a:spcPct val="90000"/>
              </a:lnSpc>
              <a:spcAft>
                <a:spcPts val="0"/>
              </a:spcAft>
              <a:buFont typeface="Wingdings 2"/>
              <a:buNone/>
              <a:defRPr/>
            </a:pPr>
            <a:r>
              <a:rPr lang="sl-SI" sz="2400" dirty="0">
                <a:effectLst>
                  <a:outerShdw blurRad="38100" dist="38100" dir="2700000" algn="tl">
                    <a:srgbClr val="000000">
                      <a:alpha val="43137"/>
                    </a:srgbClr>
                  </a:outerShdw>
                </a:effectLst>
              </a:rPr>
              <a:t>Celotno: 28.337 km²  </a:t>
            </a:r>
          </a:p>
          <a:p>
            <a:pPr marL="667512" lvl="2" indent="0" eaLnBrk="1" fontAlgn="auto" hangingPunct="1">
              <a:lnSpc>
                <a:spcPct val="90000"/>
              </a:lnSpc>
              <a:spcAft>
                <a:spcPts val="0"/>
              </a:spcAft>
              <a:buFont typeface="Wingdings 2"/>
              <a:buNone/>
              <a:defRPr/>
            </a:pPr>
            <a:r>
              <a:rPr lang="sl-SI" sz="2400" dirty="0">
                <a:effectLst>
                  <a:outerShdw blurRad="38100" dist="38100" dir="2700000" algn="tl">
                    <a:srgbClr val="000000">
                      <a:alpha val="43137"/>
                    </a:srgbClr>
                  </a:outerShdw>
                </a:effectLst>
              </a:rPr>
              <a:t>Prebivalstvo: 1,374,810</a:t>
            </a:r>
            <a:r>
              <a:rPr lang="sl-SI" sz="2400" dirty="0"/>
              <a:t> </a:t>
            </a:r>
            <a:endParaRPr lang="sl-SI"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a:extLst>
              <a:ext uri="{FF2B5EF4-FFF2-40B4-BE49-F238E27FC236}">
                <a16:creationId xmlns:a16="http://schemas.microsoft.com/office/drawing/2014/main" id="{AA6E8994-0801-4B0B-84BF-FF92408DCB45}"/>
              </a:ext>
            </a:extLst>
          </p:cNvPr>
          <p:cNvSpPr>
            <a:spLocks noGrp="1"/>
          </p:cNvSpPr>
          <p:nvPr>
            <p:ph idx="1"/>
          </p:nvPr>
        </p:nvSpPr>
        <p:spPr>
          <a:xfrm>
            <a:off x="468313" y="1052513"/>
            <a:ext cx="8229600" cy="5272087"/>
          </a:xfrm>
        </p:spPr>
        <p:txBody>
          <a:bodyPr>
            <a:normAutofit/>
          </a:bodyPr>
          <a:lstStyle/>
          <a:p>
            <a:pPr marL="274320" indent="-274320" eaLnBrk="1" fontAlgn="auto" hangingPunct="1">
              <a:spcAft>
                <a:spcPts val="0"/>
              </a:spcAft>
              <a:buClr>
                <a:schemeClr val="accent3"/>
              </a:buClr>
              <a:buFont typeface="Wingdings 2"/>
              <a:buChar char=""/>
              <a:defRPr/>
            </a:pPr>
            <a:r>
              <a:rPr lang="sl-SI" dirty="0">
                <a:effectLst>
                  <a:outerShdw blurRad="38100" dist="38100" dir="2700000" algn="tl">
                    <a:srgbClr val="000000">
                      <a:alpha val="43137"/>
                    </a:srgbClr>
                  </a:outerShdw>
                </a:effectLst>
              </a:rPr>
              <a:t>Zastava:</a:t>
            </a:r>
          </a:p>
          <a:p>
            <a:pPr marL="274320" indent="-274320" eaLnBrk="1" fontAlgn="auto" hangingPunct="1">
              <a:spcAft>
                <a:spcPts val="0"/>
              </a:spcAft>
              <a:buClr>
                <a:schemeClr val="accent3"/>
              </a:buClr>
              <a:buFont typeface="Wingdings 2"/>
              <a:buChar char=""/>
              <a:defRPr/>
            </a:pPr>
            <a:endParaRPr lang="sl-SI" dirty="0">
              <a:effectLst>
                <a:outerShdw blurRad="38100" dist="38100" dir="2700000" algn="tl">
                  <a:srgbClr val="000000">
                    <a:alpha val="43137"/>
                  </a:srgbClr>
                </a:outerShdw>
              </a:effectLst>
            </a:endParaRPr>
          </a:p>
          <a:p>
            <a:pPr marL="274320" indent="-274320" eaLnBrk="1" fontAlgn="auto" hangingPunct="1">
              <a:spcAft>
                <a:spcPts val="0"/>
              </a:spcAft>
              <a:buClr>
                <a:schemeClr val="accent3"/>
              </a:buClr>
              <a:buFont typeface="Wingdings 2"/>
              <a:buChar char=""/>
              <a:defRPr/>
            </a:pPr>
            <a:endParaRPr lang="sl-SI" dirty="0">
              <a:effectLst>
                <a:outerShdw blurRad="38100" dist="38100" dir="2700000" algn="tl">
                  <a:srgbClr val="000000">
                    <a:alpha val="43137"/>
                  </a:srgbClr>
                </a:outerShdw>
              </a:effectLst>
            </a:endParaRPr>
          </a:p>
          <a:p>
            <a:pPr marL="274320" indent="-274320" eaLnBrk="1" fontAlgn="auto" hangingPunct="1">
              <a:spcAft>
                <a:spcPts val="0"/>
              </a:spcAft>
              <a:buClr>
                <a:schemeClr val="accent3"/>
              </a:buClr>
              <a:buFont typeface="Wingdings 2"/>
              <a:buChar char=""/>
              <a:defRPr/>
            </a:pPr>
            <a:endParaRPr lang="sl-SI" dirty="0">
              <a:effectLst>
                <a:outerShdw blurRad="38100" dist="38100" dir="2700000" algn="tl">
                  <a:srgbClr val="000000">
                    <a:alpha val="43137"/>
                  </a:srgbClr>
                </a:outerShdw>
              </a:effectLst>
            </a:endParaRPr>
          </a:p>
          <a:p>
            <a:pPr marL="274320" indent="-274320" eaLnBrk="1" fontAlgn="auto" hangingPunct="1">
              <a:spcAft>
                <a:spcPts val="0"/>
              </a:spcAft>
              <a:buClr>
                <a:schemeClr val="accent3"/>
              </a:buClr>
              <a:buFont typeface="Wingdings 2"/>
              <a:buChar char=""/>
              <a:defRPr/>
            </a:pPr>
            <a:endParaRPr lang="sl-SI" dirty="0">
              <a:effectLst>
                <a:outerShdw blurRad="38100" dist="38100" dir="2700000" algn="tl">
                  <a:srgbClr val="000000">
                    <a:alpha val="43137"/>
                  </a:srgbClr>
                </a:outerShdw>
              </a:effectLst>
            </a:endParaRPr>
          </a:p>
          <a:p>
            <a:pPr marL="274320" indent="-274320" eaLnBrk="1" fontAlgn="auto" hangingPunct="1">
              <a:spcAft>
                <a:spcPts val="0"/>
              </a:spcAft>
              <a:buClr>
                <a:schemeClr val="accent3"/>
              </a:buClr>
              <a:buFont typeface="Wingdings 2"/>
              <a:buChar char=""/>
              <a:defRPr/>
            </a:pPr>
            <a:endParaRPr lang="sl-SI" dirty="0">
              <a:effectLst>
                <a:outerShdw blurRad="38100" dist="38100" dir="2700000" algn="tl">
                  <a:srgbClr val="000000">
                    <a:alpha val="43137"/>
                  </a:srgbClr>
                </a:outerShdw>
              </a:effectLst>
            </a:endParaRPr>
          </a:p>
          <a:p>
            <a:pPr marL="274320" indent="-274320" eaLnBrk="1" fontAlgn="auto" hangingPunct="1">
              <a:spcAft>
                <a:spcPts val="0"/>
              </a:spcAft>
              <a:buClr>
                <a:schemeClr val="accent3"/>
              </a:buClr>
              <a:buFont typeface="Wingdings 2"/>
              <a:buChar char=""/>
              <a:defRPr/>
            </a:pPr>
            <a:endParaRPr lang="sl-SI" dirty="0">
              <a:effectLst>
                <a:outerShdw blurRad="38100" dist="38100" dir="2700000" algn="tl">
                  <a:srgbClr val="000000">
                    <a:alpha val="43137"/>
                  </a:srgbClr>
                </a:outerShdw>
              </a:effectLst>
            </a:endParaRPr>
          </a:p>
          <a:p>
            <a:pPr marL="274320" indent="-274320" eaLnBrk="1" fontAlgn="auto" hangingPunct="1">
              <a:spcAft>
                <a:spcPts val="0"/>
              </a:spcAft>
              <a:buClr>
                <a:schemeClr val="accent3"/>
              </a:buClr>
              <a:buFont typeface="Wingdings 2"/>
              <a:buChar char=""/>
              <a:defRPr/>
            </a:pPr>
            <a:endParaRPr lang="sl-SI" dirty="0">
              <a:effectLst>
                <a:outerShdw blurRad="38100" dist="38100" dir="2700000" algn="tl">
                  <a:srgbClr val="000000">
                    <a:alpha val="43137"/>
                  </a:srgbClr>
                </a:outerShdw>
              </a:effectLst>
            </a:endParaRPr>
          </a:p>
          <a:p>
            <a:pPr marL="274320" indent="-274320" eaLnBrk="1" fontAlgn="auto" hangingPunct="1">
              <a:spcAft>
                <a:spcPts val="0"/>
              </a:spcAft>
              <a:buClr>
                <a:schemeClr val="accent3"/>
              </a:buClr>
              <a:buFont typeface="Wingdings 2"/>
              <a:buChar char=""/>
              <a:defRPr/>
            </a:pPr>
            <a:endParaRPr lang="sl-SI" dirty="0">
              <a:effectLst>
                <a:outerShdw blurRad="38100" dist="38100" dir="2700000" algn="tl">
                  <a:srgbClr val="000000">
                    <a:alpha val="43137"/>
                  </a:srgbClr>
                </a:outerShdw>
              </a:effectLst>
            </a:endParaRPr>
          </a:p>
          <a:p>
            <a:pPr marL="274320" indent="-274320" eaLnBrk="1" fontAlgn="auto" hangingPunct="1">
              <a:spcAft>
                <a:spcPts val="0"/>
              </a:spcAft>
              <a:buClr>
                <a:schemeClr val="accent3"/>
              </a:buClr>
              <a:buFont typeface="Wingdings 2"/>
              <a:buChar char=""/>
              <a:defRPr/>
            </a:pPr>
            <a:r>
              <a:rPr lang="sl-SI" dirty="0">
                <a:effectLst>
                  <a:outerShdw blurRad="38100" dist="38100" dir="2700000" algn="tl">
                    <a:srgbClr val="000000">
                      <a:alpha val="43137"/>
                    </a:srgbClr>
                  </a:outerShdw>
                </a:effectLst>
              </a:rPr>
              <a:t>Himna: </a:t>
            </a:r>
            <a:r>
              <a:rPr lang="en-US" dirty="0">
                <a:effectLst>
                  <a:outerShdw blurRad="38100" dist="38100" dir="2700000" algn="tl">
                    <a:srgbClr val="000000">
                      <a:alpha val="43137"/>
                    </a:srgbClr>
                  </a:outerShdw>
                </a:effectLst>
              </a:rPr>
              <a:t>Hawai'i </a:t>
            </a:r>
            <a:r>
              <a:rPr lang="en-US" dirty="0" err="1">
                <a:effectLst>
                  <a:outerShdw blurRad="38100" dist="38100" dir="2700000" algn="tl">
                    <a:srgbClr val="000000">
                      <a:alpha val="43137"/>
                    </a:srgbClr>
                  </a:outerShdw>
                </a:effectLst>
              </a:rPr>
              <a:t>Pono'i</a:t>
            </a:r>
            <a:endParaRPr lang="sl-SI"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BC0207D4-7007-49D3-8105-674906A6EA33}"/>
              </a:ext>
            </a:extLst>
          </p:cNvPr>
          <p:cNvPicPr>
            <a:picLocks noChangeAspect="1" noChangeArrowheads="1"/>
          </p:cNvPicPr>
          <p:nvPr/>
        </p:nvPicPr>
        <p:blipFill>
          <a:blip r:embed="rId3"/>
          <a:srcRect/>
          <a:stretch>
            <a:fillRect/>
          </a:stretch>
        </p:blipFill>
        <p:spPr bwMode="auto">
          <a:xfrm>
            <a:off x="1835150" y="1628775"/>
            <a:ext cx="5505450" cy="33131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9B0B4A4-723D-4E77-9A24-F5FFAA7F89AB}"/>
              </a:ext>
            </a:extLst>
          </p:cNvPr>
          <p:cNvSpPr>
            <a:spLocks noGrp="1"/>
          </p:cNvSpPr>
          <p:nvPr>
            <p:ph type="title"/>
          </p:nvPr>
        </p:nvSpPr>
        <p:spPr>
          <a:xfrm>
            <a:off x="467544" y="634033"/>
            <a:ext cx="8229600" cy="1143000"/>
          </a:xfrm>
          <a:extLst/>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fontAlgn="auto" hangingPunct="1">
              <a:spcAft>
                <a:spcPts val="0"/>
              </a:spcAft>
              <a:defRPr/>
            </a:pPr>
            <a:r>
              <a:rPr lang="sl-SI"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radley Hand ITC" pitchFamily="66" charset="0"/>
              </a:rPr>
              <a:t>LEGA IN POVRŠJE</a:t>
            </a:r>
          </a:p>
        </p:txBody>
      </p:sp>
      <p:pic>
        <p:nvPicPr>
          <p:cNvPr id="1027" name="Picture 3">
            <a:extLst>
              <a:ext uri="{FF2B5EF4-FFF2-40B4-BE49-F238E27FC236}">
                <a16:creationId xmlns:a16="http://schemas.microsoft.com/office/drawing/2014/main" id="{500F3C7D-FB17-4470-A392-A994456F0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772816"/>
            <a:ext cx="4607924" cy="45954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3" name="Ograda vsebine 2">
            <a:extLst>
              <a:ext uri="{FF2B5EF4-FFF2-40B4-BE49-F238E27FC236}">
                <a16:creationId xmlns:a16="http://schemas.microsoft.com/office/drawing/2014/main" id="{FC42E53C-DDBA-4022-86F3-A515AB66FD53}"/>
              </a:ext>
            </a:extLst>
          </p:cNvPr>
          <p:cNvSpPr>
            <a:spLocks noGrp="1"/>
          </p:cNvSpPr>
          <p:nvPr>
            <p:ph idx="1"/>
          </p:nvPr>
        </p:nvSpPr>
        <p:spPr/>
        <p:txBody>
          <a:bodyPr>
            <a:normAutofit/>
          </a:bodyPr>
          <a:lstStyle/>
          <a:p>
            <a:pPr marL="274320" indent="-274320" eaLnBrk="1" fontAlgn="auto" hangingPunct="1">
              <a:spcAft>
                <a:spcPts val="0"/>
              </a:spcAft>
              <a:buClr>
                <a:schemeClr val="accent3"/>
              </a:buClr>
              <a:buFont typeface="Wingdings 2"/>
              <a:buChar char=""/>
              <a:defRPr/>
            </a:pPr>
            <a:r>
              <a:rPr lang="sl-SI" dirty="0">
                <a:effectLst>
                  <a:outerShdw blurRad="38100" dist="38100" dir="2700000" algn="tl">
                    <a:srgbClr val="000000">
                      <a:alpha val="43137"/>
                    </a:srgbClr>
                  </a:outerShdw>
                </a:effectLst>
              </a:rPr>
              <a:t>-S Pacifik</a:t>
            </a:r>
          </a:p>
          <a:p>
            <a:pPr marL="274320" indent="-274320" eaLnBrk="1" fontAlgn="auto" hangingPunct="1">
              <a:spcAft>
                <a:spcPts val="0"/>
              </a:spcAft>
              <a:buClr>
                <a:schemeClr val="accent3"/>
              </a:buClr>
              <a:buFont typeface="Wingdings 2"/>
              <a:buChar char=""/>
              <a:defRPr/>
            </a:pPr>
            <a:r>
              <a:rPr lang="sl-SI" dirty="0">
                <a:effectLst>
                  <a:outerShdw blurRad="38100" dist="38100" dir="2700000" algn="tl">
                    <a:srgbClr val="000000">
                      <a:alpha val="43137"/>
                    </a:srgbClr>
                  </a:outerShdw>
                </a:effectLst>
              </a:rPr>
              <a:t>Približno 4.100 km od LA</a:t>
            </a:r>
          </a:p>
          <a:p>
            <a:pPr marL="274320" indent="-274320" eaLnBrk="1" fontAlgn="auto" hangingPunct="1">
              <a:lnSpc>
                <a:spcPct val="80000"/>
              </a:lnSpc>
              <a:spcAft>
                <a:spcPts val="0"/>
              </a:spcAft>
              <a:buClr>
                <a:schemeClr val="accent3"/>
              </a:buClr>
              <a:buFont typeface="Wingdings 2"/>
              <a:buChar char=""/>
              <a:defRPr/>
            </a:pPr>
            <a:r>
              <a:rPr lang="sl-SI" dirty="0">
                <a:effectLst>
                  <a:outerShdw blurRad="38100" dist="38100" dir="2700000" algn="tl">
                    <a:srgbClr val="000000">
                      <a:alpha val="43137"/>
                    </a:srgbClr>
                  </a:outerShdw>
                </a:effectLst>
              </a:rPr>
              <a:t>Sestavlja 137 otokov</a:t>
            </a:r>
          </a:p>
          <a:p>
            <a:pPr marL="274320" indent="-274320" eaLnBrk="1" fontAlgn="auto" hangingPunct="1">
              <a:lnSpc>
                <a:spcPct val="80000"/>
              </a:lnSpc>
              <a:spcAft>
                <a:spcPts val="0"/>
              </a:spcAft>
              <a:buClr>
                <a:schemeClr val="accent3"/>
              </a:buClr>
              <a:buFont typeface="Wingdings 2"/>
              <a:buChar char=""/>
              <a:defRPr/>
            </a:pPr>
            <a:r>
              <a:rPr lang="sl-SI" dirty="0">
                <a:effectLst>
                  <a:outerShdw blurRad="38100" dist="38100" dir="2700000" algn="tl">
                    <a:srgbClr val="000000">
                      <a:alpha val="43137"/>
                    </a:srgbClr>
                  </a:outerShdw>
                </a:effectLst>
              </a:rPr>
              <a:t>Večina otokov ni naseljenih</a:t>
            </a:r>
          </a:p>
          <a:p>
            <a:pPr marL="0" indent="0" eaLnBrk="1" fontAlgn="auto" hangingPunct="1">
              <a:spcAft>
                <a:spcPts val="0"/>
              </a:spcAft>
              <a:buClr>
                <a:schemeClr val="accent3"/>
              </a:buClr>
              <a:buFont typeface="Wingdings 2"/>
              <a:buNone/>
              <a:defRPr/>
            </a:pPr>
            <a:endParaRPr lang="sl-SI" dirty="0">
              <a:effectLst>
                <a:outerShdw blurRad="38100" dist="38100" dir="2700000" algn="tl">
                  <a:srgbClr val="000000">
                    <a:alpha val="43137"/>
                  </a:srgbClr>
                </a:outerShdw>
              </a:effectLst>
            </a:endParaRPr>
          </a:p>
          <a:p>
            <a:pPr marL="274320" indent="-274320" eaLnBrk="1" fontAlgn="auto" hangingPunct="1">
              <a:spcAft>
                <a:spcPts val="0"/>
              </a:spcAft>
              <a:buClr>
                <a:schemeClr val="accent3"/>
              </a:buClr>
              <a:buFont typeface="Wingdings 2"/>
              <a:buChar char=""/>
              <a:defRPr/>
            </a:pPr>
            <a:endParaRPr lang="sl-SI" dirty="0"/>
          </a:p>
        </p:txBody>
      </p:sp>
      <p:pic>
        <p:nvPicPr>
          <p:cNvPr id="8197" name="Picture 5">
            <a:extLst>
              <a:ext uri="{FF2B5EF4-FFF2-40B4-BE49-F238E27FC236}">
                <a16:creationId xmlns:a16="http://schemas.microsoft.com/office/drawing/2014/main" id="{7F316362-F84A-422F-8687-9ADA85660D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637" y="3573016"/>
            <a:ext cx="3143250" cy="3143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8197"/>
                                        </p:tgtEl>
                                        <p:attrNameLst>
                                          <p:attrName>style.visibility</p:attrName>
                                        </p:attrNameLst>
                                      </p:cBhvr>
                                      <p:to>
                                        <p:strVal val="visible"/>
                                      </p:to>
                                    </p:set>
                                    <p:animEffect transition="in" filter="fade">
                                      <p:cBhvr>
                                        <p:cTn id="11"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Ograda vsebine 3">
            <a:extLst>
              <a:ext uri="{FF2B5EF4-FFF2-40B4-BE49-F238E27FC236}">
                <a16:creationId xmlns:a16="http://schemas.microsoft.com/office/drawing/2014/main" id="{98249657-CE57-49B9-A9C1-1FBE27E613D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700" y="-1588"/>
            <a:ext cx="9156700" cy="6858001"/>
          </a:xfrm>
        </p:spPr>
      </p:pic>
      <p:sp>
        <p:nvSpPr>
          <p:cNvPr id="2" name="Naslov 1">
            <a:extLst>
              <a:ext uri="{FF2B5EF4-FFF2-40B4-BE49-F238E27FC236}">
                <a16:creationId xmlns:a16="http://schemas.microsoft.com/office/drawing/2014/main" id="{F4FB7A3D-4BE6-4B45-B2BD-ADAE38C8E544}"/>
              </a:ext>
            </a:extLst>
          </p:cNvPr>
          <p:cNvSpPr>
            <a:spLocks noGrp="1"/>
          </p:cNvSpPr>
          <p:nvPr>
            <p:ph type="title"/>
          </p:nvPr>
        </p:nvSpPr>
        <p:spPr>
          <a:xfrm>
            <a:off x="467544" y="-171400"/>
            <a:ext cx="8229600" cy="1143000"/>
          </a:xfrm>
          <a:extLst/>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fontAlgn="auto" hangingPunct="1">
              <a:spcAft>
                <a:spcPts val="0"/>
              </a:spcAft>
              <a:defRPr/>
            </a:pPr>
            <a:r>
              <a:rPr lang="sl-SI"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radley Hand ITC" pitchFamily="66" charset="0"/>
              </a:rPr>
              <a:t>OTOK KAUAI </a:t>
            </a:r>
          </a:p>
        </p:txBody>
      </p:sp>
      <p:sp>
        <p:nvSpPr>
          <p:cNvPr id="7" name="Rectangle 3">
            <a:extLst>
              <a:ext uri="{FF2B5EF4-FFF2-40B4-BE49-F238E27FC236}">
                <a16:creationId xmlns:a16="http://schemas.microsoft.com/office/drawing/2014/main" id="{496CDD9A-AF2F-4114-BF2C-FB8958B6D080}"/>
              </a:ext>
            </a:extLst>
          </p:cNvPr>
          <p:cNvSpPr txBox="1">
            <a:spLocks noChangeArrowheads="1"/>
          </p:cNvSpPr>
          <p:nvPr/>
        </p:nvSpPr>
        <p:spPr>
          <a:xfrm>
            <a:off x="26988" y="1341438"/>
            <a:ext cx="2413000" cy="4652962"/>
          </a:xfrm>
          <a:prstGeom prst="rect">
            <a:avLst/>
          </a:prstGeom>
          <a:solidFill>
            <a:srgbClr val="003300">
              <a:alpha val="48000"/>
            </a:srgbClr>
          </a:solidFill>
          <a:ln/>
        </p:spPr>
        <p:txBody>
          <a:bodyPr>
            <a:normAutofit fontScale="925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fontAlgn="auto">
              <a:lnSpc>
                <a:spcPct val="90000"/>
              </a:lnSpc>
              <a:spcAft>
                <a:spcPts val="0"/>
              </a:spcAft>
              <a:defRPr/>
            </a:pPr>
            <a:endParaRPr lang="sl-SI" sz="2800" dirty="0">
              <a:solidFill>
                <a:srgbClr val="FF3300"/>
              </a:solidFill>
            </a:endParaRPr>
          </a:p>
          <a:p>
            <a:pPr fontAlgn="auto">
              <a:lnSpc>
                <a:spcPct val="90000"/>
              </a:lnSpc>
              <a:spcAft>
                <a:spcPts val="0"/>
              </a:spcAft>
              <a:defRPr/>
            </a:pPr>
            <a:r>
              <a:rPr lang="sl-SI" sz="2800" dirty="0">
                <a:solidFill>
                  <a:srgbClr val="FF3300"/>
                </a:solidFill>
              </a:rPr>
              <a:t>Najstarejši otok</a:t>
            </a:r>
          </a:p>
          <a:p>
            <a:pPr fontAlgn="auto">
              <a:lnSpc>
                <a:spcPct val="90000"/>
              </a:lnSpc>
              <a:spcAft>
                <a:spcPts val="0"/>
              </a:spcAft>
              <a:defRPr/>
            </a:pPr>
            <a:r>
              <a:rPr lang="sl-SI" sz="2800" dirty="0">
                <a:solidFill>
                  <a:srgbClr val="FF3300"/>
                </a:solidFill>
              </a:rPr>
              <a:t>Na tem otoku so posneli Jurski Park in King </a:t>
            </a:r>
            <a:r>
              <a:rPr lang="sl-SI" sz="2800" dirty="0" err="1">
                <a:solidFill>
                  <a:srgbClr val="FF3300"/>
                </a:solidFill>
              </a:rPr>
              <a:t>Kong</a:t>
            </a:r>
            <a:r>
              <a:rPr lang="sl-SI" sz="2800" dirty="0">
                <a:solidFill>
                  <a:srgbClr val="FF3300"/>
                </a:solidFill>
              </a:rPr>
              <a:t>  </a:t>
            </a:r>
          </a:p>
          <a:p>
            <a:pPr fontAlgn="auto">
              <a:lnSpc>
                <a:spcPct val="90000"/>
              </a:lnSpc>
              <a:spcAft>
                <a:spcPts val="0"/>
              </a:spcAft>
              <a:defRPr/>
            </a:pPr>
            <a:r>
              <a:rPr lang="sl-SI" sz="2800" dirty="0">
                <a:solidFill>
                  <a:srgbClr val="FF3300"/>
                </a:solidFill>
              </a:rPr>
              <a:t>Prvi prebivalci so bili Polinezijci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65B69C4-175D-45B5-AC64-8DC4E4ED5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6988"/>
            <a:ext cx="9251950" cy="69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slov 1">
            <a:extLst>
              <a:ext uri="{FF2B5EF4-FFF2-40B4-BE49-F238E27FC236}">
                <a16:creationId xmlns:a16="http://schemas.microsoft.com/office/drawing/2014/main" id="{B9D0ECE3-8A9A-4AC8-9C62-97E9E1A8D034}"/>
              </a:ext>
            </a:extLst>
          </p:cNvPr>
          <p:cNvSpPr>
            <a:spLocks noGrp="1"/>
          </p:cNvSpPr>
          <p:nvPr>
            <p:ph type="title"/>
          </p:nvPr>
        </p:nvSpPr>
        <p:spPr>
          <a:xfrm>
            <a:off x="456580" y="18398"/>
            <a:ext cx="8229600" cy="1143000"/>
          </a:xfrm>
          <a:extLst/>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fontAlgn="auto" hangingPunct="1">
              <a:spcAft>
                <a:spcPts val="0"/>
              </a:spcAft>
              <a:defRPr/>
            </a:pPr>
            <a:r>
              <a:rPr lang="sl-SI" b="1" cap="all" dirty="0">
                <a:ln/>
                <a:solidFill>
                  <a:schemeClr val="accent2">
                    <a:lumMod val="60000"/>
                    <a:lumOff val="4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radley Hand ITC" pitchFamily="66" charset="0"/>
              </a:rPr>
              <a:t>WAIKIKI</a:t>
            </a:r>
          </a:p>
        </p:txBody>
      </p:sp>
      <p:sp>
        <p:nvSpPr>
          <p:cNvPr id="3" name="Ograda vsebine 2">
            <a:extLst>
              <a:ext uri="{FF2B5EF4-FFF2-40B4-BE49-F238E27FC236}">
                <a16:creationId xmlns:a16="http://schemas.microsoft.com/office/drawing/2014/main" id="{D2D91AD1-E0C6-43F8-87B0-EA595CC42BB2}"/>
              </a:ext>
            </a:extLst>
          </p:cNvPr>
          <p:cNvSpPr>
            <a:spLocks noGrp="1"/>
          </p:cNvSpPr>
          <p:nvPr>
            <p:ph idx="1"/>
          </p:nvPr>
        </p:nvSpPr>
        <p:spPr>
          <a:xfrm>
            <a:off x="457200" y="1196975"/>
            <a:ext cx="8229600" cy="4389438"/>
          </a:xfrm>
        </p:spPr>
        <p:txBody>
          <a:bodyPr>
            <a:normAutofit/>
          </a:bodyPr>
          <a:lstStyle/>
          <a:p>
            <a:pPr marL="274320" indent="-274320" eaLnBrk="1" fontAlgn="auto" hangingPunct="1">
              <a:spcAft>
                <a:spcPts val="0"/>
              </a:spcAft>
              <a:buClr>
                <a:schemeClr val="accent3"/>
              </a:buClr>
              <a:buFont typeface="Wingdings 2"/>
              <a:buChar char=""/>
              <a:defRPr/>
            </a:pPr>
            <a:r>
              <a:rPr lang="sl-SI" dirty="0">
                <a:effectLst>
                  <a:outerShdw blurRad="38100" dist="38100" dir="2700000" algn="tl">
                    <a:srgbClr val="000000">
                      <a:alpha val="43137"/>
                    </a:srgbClr>
                  </a:outerShdw>
                </a:effectLst>
              </a:rPr>
              <a:t>To je svetovno znana plaža v prestolnici Honolulu </a:t>
            </a:r>
          </a:p>
          <a:p>
            <a:pPr marL="274320" indent="-274320" eaLnBrk="1" fontAlgn="auto" hangingPunct="1">
              <a:spcAft>
                <a:spcPts val="0"/>
              </a:spcAft>
              <a:buClr>
                <a:schemeClr val="accent3"/>
              </a:buClr>
              <a:buFont typeface="Wingdings 2"/>
              <a:buChar char=""/>
              <a:defRPr/>
            </a:pPr>
            <a:r>
              <a:rPr lang="sl-SI" dirty="0">
                <a:effectLst>
                  <a:outerShdw blurRad="38100" dist="38100" dir="2700000" algn="tl">
                    <a:srgbClr val="000000">
                      <a:alpha val="43137"/>
                    </a:srgbClr>
                  </a:outerShdw>
                </a:effectLst>
              </a:rPr>
              <a:t>Veliko kriminala, zato domačini svetujejo, da turisti pustijo avtomobile kar odklenjene, </a:t>
            </a:r>
          </a:p>
          <a:p>
            <a:pPr marL="274320" indent="-274320" eaLnBrk="1" fontAlgn="auto" hangingPunct="1">
              <a:spcAft>
                <a:spcPts val="0"/>
              </a:spcAft>
              <a:buClr>
                <a:schemeClr val="accent3"/>
              </a:buClr>
              <a:buFontTx/>
              <a:buNone/>
              <a:defRPr/>
            </a:pPr>
            <a:r>
              <a:rPr lang="sl-SI" dirty="0">
                <a:effectLst>
                  <a:outerShdw blurRad="38100" dist="38100" dir="2700000" algn="tl">
                    <a:srgbClr val="000000">
                      <a:alpha val="43137"/>
                    </a:srgbClr>
                  </a:outerShdw>
                </a:effectLst>
              </a:rPr>
              <a:t>	sicer se zna zgoditi, da jih pričaka razbito okno. </a:t>
            </a:r>
          </a:p>
          <a:p>
            <a:pPr marL="274320" indent="-274320" eaLnBrk="1" fontAlgn="auto" hangingPunct="1">
              <a:spcAft>
                <a:spcPts val="0"/>
              </a:spcAft>
              <a:buClr>
                <a:schemeClr val="accent3"/>
              </a:buClr>
              <a:buFontTx/>
              <a:buNone/>
              <a:defRPr/>
            </a:pPr>
            <a:endParaRPr lang="sl-SI" dirty="0">
              <a:effectLst>
                <a:outerShdw blurRad="38100" dist="38100" dir="2700000" algn="tl">
                  <a:srgbClr val="000000">
                    <a:alpha val="43137"/>
                  </a:srgbClr>
                </a:outerShdw>
              </a:effectLst>
            </a:endParaRPr>
          </a:p>
          <a:p>
            <a:pPr marL="274320" indent="-274320" eaLnBrk="1" fontAlgn="auto" hangingPunct="1">
              <a:spcAft>
                <a:spcPts val="0"/>
              </a:spcAft>
              <a:buClr>
                <a:schemeClr val="accent3"/>
              </a:buClr>
              <a:buFontTx/>
              <a:buNone/>
              <a:defRPr/>
            </a:pPr>
            <a:endParaRPr lang="sl-SI" dirty="0">
              <a:effectLst>
                <a:outerShdw blurRad="38100" dist="38100" dir="2700000" algn="tl">
                  <a:srgbClr val="000000">
                    <a:alpha val="43137"/>
                  </a:srgbClr>
                </a:outerShdw>
              </a:effectLst>
            </a:endParaRPr>
          </a:p>
          <a:p>
            <a:pPr marL="274320" indent="-274320" eaLnBrk="1" fontAlgn="auto" hangingPunct="1">
              <a:spcAft>
                <a:spcPts val="0"/>
              </a:spcAft>
              <a:buClr>
                <a:schemeClr val="accent3"/>
              </a:buClr>
              <a:buFont typeface="Wingdings 2"/>
              <a:buChar char=""/>
              <a:defRPr/>
            </a:pPr>
            <a:endParaRPr lang="sl-SI" dirty="0"/>
          </a:p>
        </p:txBody>
      </p:sp>
      <p:pic>
        <p:nvPicPr>
          <p:cNvPr id="4" name="Picture 2">
            <a:extLst>
              <a:ext uri="{FF2B5EF4-FFF2-40B4-BE49-F238E27FC236}">
                <a16:creationId xmlns:a16="http://schemas.microsoft.com/office/drawing/2014/main" id="{BB93596D-5145-4828-97AA-5B5324DC2199}"/>
              </a:ext>
            </a:extLst>
          </p:cNvPr>
          <p:cNvPicPr>
            <a:picLocks noChangeAspect="1" noChangeArrowheads="1"/>
          </p:cNvPicPr>
          <p:nvPr/>
        </p:nvPicPr>
        <p:blipFill>
          <a:blip r:embed="rId4"/>
          <a:srcRect/>
          <a:stretch>
            <a:fillRect/>
          </a:stretch>
        </p:blipFill>
        <p:spPr bwMode="auto">
          <a:xfrm>
            <a:off x="-122238" y="2995613"/>
            <a:ext cx="4519613" cy="37147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a:extLst>
              <a:ext uri="{FF2B5EF4-FFF2-40B4-BE49-F238E27FC236}">
                <a16:creationId xmlns:a16="http://schemas.microsoft.com/office/drawing/2014/main" id="{8751A1D6-AFD6-4FF3-88D8-4BE11CF0A072}"/>
              </a:ext>
            </a:extLst>
          </p:cNvPr>
          <p:cNvPicPr>
            <a:picLocks noChangeAspect="1" noChangeArrowheads="1"/>
          </p:cNvPicPr>
          <p:nvPr/>
        </p:nvPicPr>
        <p:blipFill>
          <a:blip r:embed="rId5"/>
          <a:srcRect/>
          <a:stretch>
            <a:fillRect/>
          </a:stretch>
        </p:blipFill>
        <p:spPr bwMode="auto">
          <a:xfrm>
            <a:off x="3779838" y="2995613"/>
            <a:ext cx="5256212" cy="37147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slov 1">
            <a:extLst>
              <a:ext uri="{FF2B5EF4-FFF2-40B4-BE49-F238E27FC236}">
                <a16:creationId xmlns:a16="http://schemas.microsoft.com/office/drawing/2014/main" id="{6FDD0360-8248-4134-A1DC-B28BFD52D898}"/>
              </a:ext>
            </a:extLst>
          </p:cNvPr>
          <p:cNvSpPr>
            <a:spLocks noGrp="1"/>
          </p:cNvSpPr>
          <p:nvPr>
            <p:ph type="title"/>
          </p:nvPr>
        </p:nvSpPr>
        <p:spPr/>
        <p:txBody>
          <a:bodyPr/>
          <a:lstStyle/>
          <a:p>
            <a:pPr eaLnBrk="1" hangingPunct="1"/>
            <a:endParaRPr lang="sl-SI" altLang="sl-SI"/>
          </a:p>
        </p:txBody>
      </p:sp>
      <p:sp>
        <p:nvSpPr>
          <p:cNvPr id="11267" name="Ograda vsebine 2">
            <a:extLst>
              <a:ext uri="{FF2B5EF4-FFF2-40B4-BE49-F238E27FC236}">
                <a16:creationId xmlns:a16="http://schemas.microsoft.com/office/drawing/2014/main" id="{AED1643F-820D-4B59-8CE0-6DB822091AEC}"/>
              </a:ext>
            </a:extLst>
          </p:cNvPr>
          <p:cNvSpPr>
            <a:spLocks noGrp="1"/>
          </p:cNvSpPr>
          <p:nvPr>
            <p:ph idx="1"/>
          </p:nvPr>
        </p:nvSpPr>
        <p:spPr/>
        <p:txBody>
          <a:bodyPr/>
          <a:lstStyle/>
          <a:p>
            <a:pPr eaLnBrk="1" hangingPunct="1"/>
            <a:endParaRPr lang="sl-SI" altLang="sl-SI"/>
          </a:p>
        </p:txBody>
      </p:sp>
      <p:pic>
        <p:nvPicPr>
          <p:cNvPr id="7170" name="Picture 2" descr="C:\Users\NEJC\Desktop\Slika7.jpg">
            <a:extLst>
              <a:ext uri="{FF2B5EF4-FFF2-40B4-BE49-F238E27FC236}">
                <a16:creationId xmlns:a16="http://schemas.microsoft.com/office/drawing/2014/main" id="{8A743744-51BA-46D8-91EE-BB990B7893F3}"/>
              </a:ext>
            </a:extLst>
          </p:cNvPr>
          <p:cNvPicPr>
            <a:picLocks noChangeAspect="1" noChangeArrowheads="1"/>
          </p:cNvPicPr>
          <p:nvPr/>
        </p:nvPicPr>
        <p:blipFill>
          <a:blip r:embed="rId2"/>
          <a:srcRect/>
          <a:stretch>
            <a:fillRect/>
          </a:stretch>
        </p:blipFill>
        <p:spPr bwMode="auto">
          <a:xfrm>
            <a:off x="0" y="6350"/>
            <a:ext cx="9144000" cy="68643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300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slov 1">
            <a:extLst>
              <a:ext uri="{FF2B5EF4-FFF2-40B4-BE49-F238E27FC236}">
                <a16:creationId xmlns:a16="http://schemas.microsoft.com/office/drawing/2014/main" id="{1798B639-4342-4463-AC34-C789AC109D17}"/>
              </a:ext>
            </a:extLst>
          </p:cNvPr>
          <p:cNvSpPr>
            <a:spLocks noGrp="1"/>
          </p:cNvSpPr>
          <p:nvPr>
            <p:ph type="title"/>
          </p:nvPr>
        </p:nvSpPr>
        <p:spPr/>
        <p:txBody>
          <a:bodyPr/>
          <a:lstStyle/>
          <a:p>
            <a:pPr eaLnBrk="1" hangingPunct="1"/>
            <a:endParaRPr lang="sl-SI" altLang="sl-SI"/>
          </a:p>
        </p:txBody>
      </p:sp>
      <p:sp>
        <p:nvSpPr>
          <p:cNvPr id="12291" name="Ograda vsebine 2">
            <a:extLst>
              <a:ext uri="{FF2B5EF4-FFF2-40B4-BE49-F238E27FC236}">
                <a16:creationId xmlns:a16="http://schemas.microsoft.com/office/drawing/2014/main" id="{557E2BD1-3E44-48C5-8498-E0A6B750A584}"/>
              </a:ext>
            </a:extLst>
          </p:cNvPr>
          <p:cNvSpPr>
            <a:spLocks noGrp="1"/>
          </p:cNvSpPr>
          <p:nvPr>
            <p:ph idx="1"/>
          </p:nvPr>
        </p:nvSpPr>
        <p:spPr/>
        <p:txBody>
          <a:bodyPr/>
          <a:lstStyle/>
          <a:p>
            <a:pPr eaLnBrk="1" hangingPunct="1"/>
            <a:endParaRPr lang="sl-SI" altLang="sl-SI"/>
          </a:p>
        </p:txBody>
      </p:sp>
      <p:pic>
        <p:nvPicPr>
          <p:cNvPr id="5122" name="Picture 2" descr="C:\Users\NEJC\Desktop\Slika5.jpg">
            <a:extLst>
              <a:ext uri="{FF2B5EF4-FFF2-40B4-BE49-F238E27FC236}">
                <a16:creationId xmlns:a16="http://schemas.microsoft.com/office/drawing/2014/main" id="{44AF0A43-60F5-4F01-AF82-6EBD7DC5C4B2}"/>
              </a:ext>
            </a:extLst>
          </p:cNvPr>
          <p:cNvPicPr>
            <a:picLocks noChangeAspect="1" noChangeArrowheads="1"/>
          </p:cNvPicPr>
          <p:nvPr/>
        </p:nvPicPr>
        <p:blipFill>
          <a:blip r:embed="rId2"/>
          <a:srcRect/>
          <a:stretch>
            <a:fillRect/>
          </a:stretch>
        </p:blipFill>
        <p:spPr bwMode="auto">
          <a:xfrm>
            <a:off x="0" y="-22225"/>
            <a:ext cx="9144000" cy="68802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advTm="3000">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4AA4313-E0AF-4D97-AD78-C91ED6FED222}"/>
              </a:ext>
            </a:extLst>
          </p:cNvPr>
          <p:cNvSpPr>
            <a:spLocks noGrp="1"/>
          </p:cNvSpPr>
          <p:nvPr>
            <p:ph type="title"/>
          </p:nvPr>
        </p:nvSpPr>
        <p:spPr>
          <a:xfrm>
            <a:off x="467544" y="476672"/>
            <a:ext cx="8229600" cy="1143000"/>
          </a:xfrm>
          <a:extLst/>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1" fontAlgn="auto" hangingPunct="1">
              <a:spcAft>
                <a:spcPts val="0"/>
              </a:spcAft>
              <a:defRPr/>
            </a:pPr>
            <a:r>
              <a:rPr lang="sl-SI"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radley Hand ITC" pitchFamily="66" charset="0"/>
              </a:rPr>
              <a:t>PREBIVALSTVO IN RASTJE</a:t>
            </a:r>
          </a:p>
        </p:txBody>
      </p:sp>
      <p:sp>
        <p:nvSpPr>
          <p:cNvPr id="3" name="Ograda vsebine 2">
            <a:extLst>
              <a:ext uri="{FF2B5EF4-FFF2-40B4-BE49-F238E27FC236}">
                <a16:creationId xmlns:a16="http://schemas.microsoft.com/office/drawing/2014/main" id="{DCF5786E-B3E5-4D61-A5F5-212D84A7866E}"/>
              </a:ext>
            </a:extLst>
          </p:cNvPr>
          <p:cNvSpPr>
            <a:spLocks noGrp="1"/>
          </p:cNvSpPr>
          <p:nvPr>
            <p:ph idx="1"/>
          </p:nvPr>
        </p:nvSpPr>
        <p:spPr/>
        <p:txBody>
          <a:bodyPr>
            <a:normAutofit/>
          </a:bodyPr>
          <a:lstStyle/>
          <a:p>
            <a:pPr marL="0" indent="0" eaLnBrk="1" fontAlgn="auto" hangingPunct="1">
              <a:spcAft>
                <a:spcPts val="0"/>
              </a:spcAft>
              <a:buClr>
                <a:schemeClr val="accent3"/>
              </a:buClr>
              <a:buFont typeface="Wingdings 2"/>
              <a:buNone/>
              <a:defRPr/>
            </a:pPr>
            <a:r>
              <a:rPr lang="sl-SI" dirty="0">
                <a:effectLst>
                  <a:outerShdw blurRad="38100" dist="38100" dir="2700000" algn="tl">
                    <a:srgbClr val="000000">
                      <a:alpha val="43137"/>
                    </a:srgbClr>
                  </a:outerShdw>
                </a:effectLst>
              </a:rPr>
              <a:t>PREBIVALSTVO </a:t>
            </a:r>
          </a:p>
          <a:p>
            <a:pPr marL="274320" indent="-274320" eaLnBrk="1" fontAlgn="auto" hangingPunct="1">
              <a:spcAft>
                <a:spcPts val="0"/>
              </a:spcAft>
              <a:buClr>
                <a:schemeClr val="accent3"/>
              </a:buClr>
              <a:buFont typeface="Wingdings 2"/>
              <a:buChar char=""/>
              <a:defRPr/>
            </a:pPr>
            <a:r>
              <a:rPr lang="sl-SI" sz="2800" dirty="0">
                <a:effectLst>
                  <a:outerShdw blurRad="38100" dist="38100" dir="2700000" algn="tl">
                    <a:srgbClr val="000000">
                      <a:alpha val="43137"/>
                    </a:srgbClr>
                  </a:outerShdw>
                </a:effectLst>
              </a:rPr>
              <a:t>1,374,810 </a:t>
            </a:r>
            <a:r>
              <a:rPr lang="sl-SI" dirty="0">
                <a:effectLst>
                  <a:outerShdw blurRad="38100" dist="38100" dir="2700000" algn="tl">
                    <a:srgbClr val="000000">
                      <a:alpha val="43137"/>
                    </a:srgbClr>
                  </a:outerShdw>
                </a:effectLst>
              </a:rPr>
              <a:t>: (Japonci, Filipinci, Kitajci, Korejci, Azijci)</a:t>
            </a:r>
          </a:p>
          <a:p>
            <a:pPr marL="274320" indent="-274320" eaLnBrk="1" fontAlgn="auto" hangingPunct="1">
              <a:spcAft>
                <a:spcPts val="0"/>
              </a:spcAft>
              <a:buClr>
                <a:schemeClr val="accent3"/>
              </a:buClr>
              <a:buFont typeface="Wingdings 2"/>
              <a:buChar char=""/>
              <a:defRPr/>
            </a:pPr>
            <a:endParaRPr lang="sl-SI" dirty="0">
              <a:effectLst>
                <a:outerShdw blurRad="38100" dist="38100" dir="2700000" algn="tl">
                  <a:srgbClr val="000000">
                    <a:alpha val="43137"/>
                  </a:srgbClr>
                </a:outerShdw>
              </a:effectLst>
            </a:endParaRPr>
          </a:p>
          <a:p>
            <a:pPr marL="274320" indent="-274320" eaLnBrk="1" fontAlgn="auto" hangingPunct="1">
              <a:spcAft>
                <a:spcPts val="0"/>
              </a:spcAft>
              <a:buClr>
                <a:schemeClr val="accent3"/>
              </a:buClr>
              <a:buFont typeface="Wingdings 2"/>
              <a:buChar char=""/>
              <a:defRPr/>
            </a:pPr>
            <a:endParaRPr lang="sl-SI" dirty="0">
              <a:effectLst>
                <a:outerShdw blurRad="38100" dist="38100" dir="2700000" algn="tl">
                  <a:srgbClr val="000000">
                    <a:alpha val="43137"/>
                  </a:srgbClr>
                </a:outerShdw>
              </a:effectLst>
            </a:endParaRPr>
          </a:p>
          <a:p>
            <a:pPr marL="274320" indent="-274320" eaLnBrk="1" fontAlgn="auto" hangingPunct="1">
              <a:spcAft>
                <a:spcPts val="0"/>
              </a:spcAft>
              <a:buClr>
                <a:schemeClr val="accent3"/>
              </a:buClr>
              <a:buFont typeface="Wingdings 2"/>
              <a:buChar char=""/>
              <a:defRPr/>
            </a:pPr>
            <a:endParaRPr lang="sl-SI" dirty="0">
              <a:effectLst>
                <a:outerShdw blurRad="38100" dist="38100" dir="2700000" algn="tl">
                  <a:srgbClr val="000000">
                    <a:alpha val="43137"/>
                  </a:srgbClr>
                </a:outerShdw>
              </a:effectLst>
            </a:endParaRPr>
          </a:p>
        </p:txBody>
      </p:sp>
      <p:pic>
        <p:nvPicPr>
          <p:cNvPr id="6" name="Picture 2">
            <a:extLst>
              <a:ext uri="{FF2B5EF4-FFF2-40B4-BE49-F238E27FC236}">
                <a16:creationId xmlns:a16="http://schemas.microsoft.com/office/drawing/2014/main" id="{0CD5FFDE-094C-4BEF-87D7-F4F827FBC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 y="430213"/>
            <a:ext cx="8042275" cy="604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otek">
  <a:themeElements>
    <a:clrScheme name="Pote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Potek">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otek">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ote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Pote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0</TotalTime>
  <Words>666</Words>
  <Application>Microsoft Office PowerPoint</Application>
  <PresentationFormat>On-screen Show (4:3)</PresentationFormat>
  <Paragraphs>78</Paragraphs>
  <Slides>17</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Bookman Old Style</vt:lpstr>
      <vt:lpstr>Bradley Hand ITC</vt:lpstr>
      <vt:lpstr>Calibri</vt:lpstr>
      <vt:lpstr>Constantia</vt:lpstr>
      <vt:lpstr>Wingdings 2</vt:lpstr>
      <vt:lpstr>Potek</vt:lpstr>
      <vt:lpstr>H A V A J I [Hawaii]</vt:lpstr>
      <vt:lpstr>SPLOŠNI PODATKI</vt:lpstr>
      <vt:lpstr>PowerPoint Presentation</vt:lpstr>
      <vt:lpstr>LEGA IN POVRŠJE</vt:lpstr>
      <vt:lpstr>OTOK KAUAI </vt:lpstr>
      <vt:lpstr>WAIKIKI</vt:lpstr>
      <vt:lpstr>PowerPoint Presentation</vt:lpstr>
      <vt:lpstr>PowerPoint Presentation</vt:lpstr>
      <vt:lpstr>PREBIVALSTVO IN RASTJE</vt:lpstr>
      <vt:lpstr>PowerPoint Presentation</vt:lpstr>
      <vt:lpstr>GOSPODARSTVO</vt:lpstr>
      <vt:lpstr>RESNICA O HAVAJIH</vt:lpstr>
      <vt:lpstr>PowerPoint Presentation</vt:lpstr>
      <vt:lpstr>ZANIMIVOSTI</vt:lpstr>
      <vt:lpstr>PowerPoint Presentation</vt:lpstr>
      <vt:lpstr>zgodovina</vt:lpstr>
      <vt:lpstr>VIRI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2019-05-31T08:39:48Z</dcterms:created>
  <dcterms:modified xsi:type="dcterms:W3CDTF">2019-05-31T08:39:48Z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https://dijaski.net</vt:lpwstr>
  </property>
</Properties>
</file>