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54" d="100"/>
          <a:sy n="154" d="100"/>
        </p:scale>
        <p:origin x="166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80FC-E3CB-4EF7-AF4D-55E08553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271C-0AC8-40A0-A058-88920E64D1C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0B7D-683C-4396-9C1E-318E210C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49C59-A651-4F2E-BCEE-C40D56A7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3A36-6CA9-4E73-AAB8-54FD756B046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733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9E9824-5EAB-43FC-9A0F-EEDCA91F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D368-0E21-48C4-95A4-9249F76E6E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7E52E8-D3C7-4B00-8191-90F9BB91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42FD2E-265C-4969-B7A8-25B016B4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FBC7-8590-43D6-AA32-4878D24A75B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323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9AA5BA-F698-4ED1-B435-0BD9ED18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4B7D-758C-430F-85F2-D9880E96D3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0537A9-5747-45C6-9B42-1BF6DC95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D04EF9-5C85-4D02-9779-4D359697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518B-1449-4B02-B74F-2A829D00ACF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587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9087D820-2DDB-4B54-B1B0-74D29AE82C9F}"/>
              </a:ext>
            </a:extLst>
          </p:cNvPr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1303C6E-559C-4601-862B-04E438C7D822}"/>
              </a:ext>
            </a:extLst>
          </p:cNvPr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36FB76B-6B54-412E-97BA-5E30C50054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DDBF-02A9-4F7B-A165-C2DC1A6225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462F8EA-70C5-49AD-A6F9-1F3AA08A60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79655E1-5E09-49C9-B2AC-88CB95321C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5C53-9BF2-4E25-9DC1-E1461ED1C49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0763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B51262-D640-48B2-A19A-BB598D00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9701-CCA5-4075-9B2E-CD8713DBB7D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107B7-FA54-43B2-BBA0-9DE72262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3A2D2-F7DE-4B3F-AACB-7E7CCCA5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09AC-E627-4E65-826E-D6C41FD3402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062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CBF1F23-7842-46FB-9273-056673E092D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673E-A16F-4E35-98B3-93AA6E04FF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44A775C-7EDF-4BA2-BB4E-33A8E44BF91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B26BABF-BF9E-44FA-8566-23843FCA86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0F6B-0545-47AF-9C14-97BE9D2D439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415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8A8634A-8263-43ED-A169-7991ECA7EFF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781-71F4-4AB9-8FF3-689AEDD12ED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A5BA29D-F8CF-4F27-9176-E62DF69951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6B209B-ACE8-4216-9173-E10FA59C41F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0C86-06C3-4682-A41E-B1CFA841EE9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704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B6728-BD82-4B04-A487-A113F13D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7A2F5-347B-4AB7-B310-5BCD50D7954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7BD71-9D82-45A5-93C0-25FBB20D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037E-D9A7-4DFC-A400-8C859A96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BF21-F368-44F4-A913-B960AF9BF09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114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77896-BC2C-40FB-9FD5-F14DEEA5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92B0-9553-447A-A87A-49C79C51CB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C1F20-A277-4FA4-9AD3-7C951278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7BFAC-400D-4C34-AD69-B3D2C4B4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4789-60F9-4E43-B4CE-D616BFED5BF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279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C43E7-1F23-4004-8783-BE39C905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BE4D-8D20-40FF-A0EF-7BD4819D998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486BA-0D2A-49B5-8A04-17C89FB0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9FB2B-28D8-4F22-AEA9-20E615E0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D014-C1BD-4D9C-80BE-7B22CBF5D90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73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CBCFC-27AF-4D30-9A25-F8C52F87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5175-6FAA-4979-997D-A76445A6E8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E8A42-5B45-4E91-8AD1-1D336E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7787-EF15-434D-A16C-B816380E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60DC-8C4B-4B9D-AC6E-A013ECBEA49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547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EED6A6-CDB6-4A74-9036-984B68D6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4797-ABC0-48D2-A5BD-3E7A4E43A3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0997E-9DC0-4583-9483-6EF1B5F2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ED0CB-3A7A-44EC-BF8B-D8E6C937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9AC4-68F7-4E63-9ECA-38FBEF071B5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70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D1FB2D-C4D3-44B2-B03D-B3012540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A331-B5BB-4362-9FE5-F1A961E37A1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20ADF7-0A41-4750-8E24-65BF8CEF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A66F28-2CB0-4E8E-AD3E-4C255425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286C-1A68-4675-8C70-D6F0502B4C7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40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C50682-808F-4514-A3FC-C0C3AEC3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01E4-C9D1-4E4E-96E2-71F4AC3FE23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304A1C-D5AA-47C4-8EF1-1CA47A42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9525D6-3D69-4789-9FFF-41E305F1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F710-94D8-47B9-A07D-BF8B78D311F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52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596A7B-E0DE-4334-A2DC-C34BC730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9E52-1FD2-4449-B0D3-AE220AE362A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FB140C-DED0-4225-9A85-8CF6D7AD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8C91A1-F06B-4522-812A-E6DEA730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ED26-EB77-48B4-A11B-EB3763D879D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293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26D697-EE82-41BB-AE84-08D1B4A2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F0CB7-0CF1-4640-B716-D33E24CBC1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389A72-F81A-4450-B12C-A3A22690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4695E-8F48-4A5A-9484-88C01F94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F35A-0511-4794-B565-6C09E5E5DBD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97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3DA7FE-CA16-43E2-AADA-8F9FBFCB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9986-CF66-412C-A209-DCFC27A39B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FF90AC-B564-478C-9FCD-C1DA42F0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B84D82-D8E7-472B-89D1-8566A01A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08B8-E908-41C5-B664-84B6950282E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423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0EA22-78DE-48EE-9399-57E3A66F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06D10-390E-4F43-BAD8-C73B5D8C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EC93A-CBC9-4B79-9F64-48EBD9FED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fld id="{9DC24233-41B7-476C-90ED-BEB82545D67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14F5-005E-41D5-AC24-3D6D7C037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2CA0-DC4F-43E3-A470-3C624AB7A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fld id="{0F616E47-509C-481C-81EB-0862EDE5A72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9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F7F2528-D88D-41CE-A720-4107A13A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4464050"/>
            <a:ext cx="6858000" cy="1195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V SLOVENIJI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44163-0959-47E9-A1E4-B49032039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3830638"/>
            <a:ext cx="6858000" cy="617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/>
              <a:t> 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1F52831-93A7-4EC1-B1A4-4DB23EE3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Formin 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85E3EDA-6926-4496-9742-9AEC3E27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Formin je zadnja hidroelektrarna na Slovenskem delu Drave. Ima največji </a:t>
            </a:r>
            <a:r>
              <a:rPr lang="sl-SI" altLang="sl-SI" dirty="0" err="1"/>
              <a:t>rezorvar</a:t>
            </a:r>
            <a:r>
              <a:rPr lang="sl-SI" altLang="sl-SI" dirty="0"/>
              <a:t> vode in je druga po proizvodnji električne energije med slovenskimi elektrarnami.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Za potrebe je bilo zgrajeno največje umetno jezero pri nas.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Letna proizvodnja je 548 milijon kWh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Ima 2 kaplanove turbine 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A2EB54-9060-44AE-A921-DA1300CB4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25625"/>
            <a:ext cx="606583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BE962FD-8752-4D10-919E-01B937BC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Mala He Melje 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E9C177D-FF54-4795-BCDB-B7264D48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Je </a:t>
            </a:r>
            <a:r>
              <a:rPr lang="sl-SI" altLang="sl-SI" dirty="0" err="1">
                <a:latin typeface="Arial" panose="020B0604020202020204" pitchFamily="34" charset="0"/>
              </a:rPr>
              <a:t>majnša</a:t>
            </a:r>
            <a:r>
              <a:rPr lang="sl-SI" altLang="sl-SI" dirty="0">
                <a:latin typeface="Arial" panose="020B0604020202020204" pitchFamily="34" charset="0"/>
              </a:rPr>
              <a:t> elektrarna na slovenskem delu Drave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Izkorišča predpisan zimski pretok v strugi Drave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Letno proizvede 5,1 milijon kWh 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altLang="sl-SI" dirty="0"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0074DAA-F301-443E-A82C-6FF0DBB9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412875"/>
            <a:ext cx="809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676537E-A026-4568-8CB7-DB841B6E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Sava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8B13243-B9F8-43A8-9F31-1A502C0D7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/>
          </a:p>
        </p:txBody>
      </p:sp>
      <p:pic>
        <p:nvPicPr>
          <p:cNvPr id="14340" name="Slika 1">
            <a:extLst>
              <a:ext uri="{FF2B5EF4-FFF2-40B4-BE49-F238E27FC236}">
                <a16:creationId xmlns:a16="http://schemas.microsoft.com/office/drawing/2014/main" id="{11D47E4E-B032-4740-BF86-7884A5AD3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611187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32AB8EF-58C1-4C5E-A817-058531AA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Moste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D8D84D4-9250-4300-A6E9-54BAFF5A7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Je ena izmed prvih izmed HE na reki Savi.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Uporabljati se je začela leta 1952 in deluje z močjo 21MW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Uporablja pa 4 spiralne </a:t>
            </a:r>
            <a:r>
              <a:rPr lang="sl-SI" altLang="sl-SI" dirty="0" err="1">
                <a:latin typeface="Arial" panose="020B0604020202020204" pitchFamily="34" charset="0"/>
              </a:rPr>
              <a:t>francisove</a:t>
            </a:r>
            <a:r>
              <a:rPr lang="sl-SI" altLang="sl-SI" dirty="0">
                <a:latin typeface="Arial" panose="020B0604020202020204" pitchFamily="34" charset="0"/>
              </a:rPr>
              <a:t> turbine 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B16EEEE-5BC7-4362-B37F-0B536B953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03350"/>
            <a:ext cx="63373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0DFDEE6-7EDB-4A45-A9CF-456E64F5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Mavčiče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63F32C6-77E2-4FCD-B497-0F610868E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Začela je obratovat leta 1987 v letu 2006/7 se je pa na njeno južno fasado in streho montirala </a:t>
            </a:r>
            <a:r>
              <a:rPr lang="sl-SI" altLang="sl-SI" dirty="0" err="1">
                <a:latin typeface="Arial" panose="020B0604020202020204" pitchFamily="34" charset="0"/>
              </a:rPr>
              <a:t>fotovoltaična</a:t>
            </a:r>
            <a:r>
              <a:rPr lang="sl-SI" altLang="sl-SI" dirty="0">
                <a:latin typeface="Arial" panose="020B0604020202020204" pitchFamily="34" charset="0"/>
              </a:rPr>
              <a:t> (sončna) elektrarna moči 72kW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Hidroelektrarna deluje z močjo 38MW in uporablja 2 kaplanovi turbini.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7A92F3-22EE-4084-A13D-673B10015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690688"/>
            <a:ext cx="7200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0EB0488-1FC4-4C2B-BC04-7EC27325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Medvode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CA647ED-5A42-45EA-8B15-3755FDA7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Hidroelektrarna je bila z jezom postavljena leta 1953 ko je zaradi dviga gladine reke nastalo </a:t>
            </a:r>
            <a:r>
              <a:rPr lang="sl-SI" altLang="sl-SI" dirty="0" err="1">
                <a:latin typeface="Arial" panose="020B0604020202020204" pitchFamily="34" charset="0"/>
              </a:rPr>
              <a:t>zbijsko</a:t>
            </a:r>
            <a:r>
              <a:rPr lang="sl-SI" altLang="sl-SI" dirty="0">
                <a:latin typeface="Arial" panose="020B0604020202020204" pitchFamily="34" charset="0"/>
              </a:rPr>
              <a:t> jezero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Deluje z močjo 25 MW ter uporablja 2 kaplanovi turbini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607AE3-8B39-4BE3-A24D-E519F1AAC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060575"/>
            <a:ext cx="65579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98CDE54-2CDE-42DE-9D87-516718C7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Vrhovo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1767575-F754-4148-B66B-8E7D214B1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Njen začetek gradnje se je začel leta 1989 in končal leta1993.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Uporablja 3 cevne turbine in deluje z močjo 34,2 MW.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2C1E7F-210C-4C75-BB79-5E2FDA068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06563"/>
            <a:ext cx="7178675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D191CA7-A197-44DA-B0B3-BE841BFF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Boštjan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159D0F9-81C8-4659-BD8B-B779D710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Leži v spodnjem toku reke Save pri kraju Boštjan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Gradnja se je začela 2002 končala 2006.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Deluje z močjo 32,6 MW 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altLang="sl-SI" dirty="0"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E706B69-8EEC-4C5D-BBBB-D01D27DA8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1928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A2D5AD3-347B-4D14-B992-62D46633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Blanca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26837D9-C8DE-4ACF-A273-589DB1F9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Blanca je hidroelektrarna na Savi pri Blanci v okviru katere bo zgrajen tudi most preko Save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Gradnja je trajala od 2005 do 2011.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Ta elektrarna uporablja 3 kaplanove turbine 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85C1CD6-2276-4EA7-8B5C-4839C288F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76475"/>
            <a:ext cx="56880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AFD68AA-3D68-43FD-B949-F5BD9290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Soča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DE99609-0EA8-4241-837F-0CF81047D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/>
          </a:p>
        </p:txBody>
      </p:sp>
      <p:pic>
        <p:nvPicPr>
          <p:cNvPr id="21508" name="Slika 1">
            <a:extLst>
              <a:ext uri="{FF2B5EF4-FFF2-40B4-BE49-F238E27FC236}">
                <a16:creationId xmlns:a16="http://schemas.microsoft.com/office/drawing/2014/main" id="{D76625A7-1BF7-45EB-8B68-83D609B1B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20713"/>
            <a:ext cx="3508375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A10DB0-F303-48EB-B3F7-5C7D9BFD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Drava</a:t>
            </a:r>
          </a:p>
        </p:txBody>
      </p:sp>
      <p:pic>
        <p:nvPicPr>
          <p:cNvPr id="4099" name="Označba mesta vsebine 3">
            <a:extLst>
              <a:ext uri="{FF2B5EF4-FFF2-40B4-BE49-F238E27FC236}">
                <a16:creationId xmlns:a16="http://schemas.microsoft.com/office/drawing/2014/main" id="{1CF14367-00F6-4BD2-925E-5460972C7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6769100" cy="50958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EEAEA5A-579B-4009-A745-44BA1F47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Plave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6F0E472-FCBB-4E89-8C56-CF0AA0D6F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Leta 1936 se je začela gradit leta 1940 pa se je končala.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Deluje z močjo 15MW.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Ima 2 kaplanovi turbini.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Ta HE skupaj z </a:t>
            </a:r>
            <a:r>
              <a:rPr lang="sl-SI" altLang="sl-SI" dirty="0" err="1">
                <a:latin typeface="Arial" panose="020B0604020202020204" pitchFamily="34" charset="0"/>
              </a:rPr>
              <a:t>Palve</a:t>
            </a:r>
            <a:r>
              <a:rPr lang="sl-SI" altLang="sl-SI" dirty="0">
                <a:latin typeface="Arial" panose="020B0604020202020204" pitchFamily="34" charset="0"/>
              </a:rPr>
              <a:t> 2,HE Ajba in črpalno HE Avče izkoriščajo vodni bazen za pregrado Ajba 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C7457CE-B1AD-49A7-8DA1-81E20698F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90688"/>
            <a:ext cx="6048375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3EBE73F-2E2C-433F-80D2-A07ABACC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Plave 2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E52BD59-E395-4C1C-9BC7-0DA02034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Ta elektrarna je bila zgrajena z namenom poenotenja pretokov vseh elektrarn na reki soči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Grajena je bila od 1997 do 2001.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Ima eno kaplanovo turbino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Deluje z močjo 20 MW 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A7ED6A0-B83A-4044-84BA-972AE8172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825625"/>
            <a:ext cx="536733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944F6E1-2BD1-4445-B8BF-65D70E03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Ajba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32E7A79-4AB9-4748-BB7B-C1E907239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Ta elektrarna je bila zgrajena z namenom zagotavljanja minimalnega ekološkega sprejemljivega pretoka reke Soče.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je bila zgrajena leta 2008.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Ima eno vertikalno cevno turbino.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759C6B4-4E48-4D6E-AEC6-87B11857C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90688"/>
            <a:ext cx="42306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3A4B8DE-C09E-40ED-9A0B-1342B55C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Črpalna He Avče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35D2F99-29DB-418C-A2A0-A170D1CAA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Je bila zgrajena leta 2009 ob soči.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Je elektroenergetska naprava ki v času nizke porabe in cene elektrike črpa vodo v umetno zgornjo akumulacijo.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39C7F9-3029-4B53-BB16-AEF2FA4A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17675"/>
            <a:ext cx="57658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A253AE-C880-4D48-917B-3E5BE651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He Solkan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7AA6502-6BFA-4094-BA51-850589FB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Gradnja je bila od leta 1981 do 1984.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latin typeface="Arial" panose="020B0604020202020204" pitchFamily="34" charset="0"/>
              </a:rPr>
              <a:t>Ima 3 kaplanove turbine in deluje z močjo 32 MW 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6628DE4-881A-45E7-9135-D37C91C0F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7850"/>
            <a:ext cx="4456113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1121F81-93C1-4A14-B007-CC6E80C4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THE END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29071C2-3B8C-4E32-A1F2-1CA2D31C5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alt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4EA4898-F8BF-4E7B-B4A6-783EFFBB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Dravograd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922EBE1D-9F99-409B-BEE5-C6E699608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Dravograd je ena izmed </a:t>
            </a:r>
            <a:r>
              <a:rPr lang="sl-SI" altLang="sl-SI" dirty="0" err="1"/>
              <a:t>hidroelektran</a:t>
            </a:r>
            <a:r>
              <a:rPr lang="sl-SI" altLang="sl-SI" dirty="0"/>
              <a:t> v </a:t>
            </a:r>
            <a:r>
              <a:rPr lang="sl-SI" altLang="sl-SI" dirty="0" err="1"/>
              <a:t>sloveniji</a:t>
            </a:r>
            <a:r>
              <a:rPr lang="sl-SI" altLang="sl-SI" dirty="0"/>
              <a:t> ki leži na Dravi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Začeli so jo graditi Nemci leta 1941 za potrebe vojaških industrij po elektriki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 err="1"/>
              <a:t>Dravogradsko</a:t>
            </a:r>
            <a:r>
              <a:rPr lang="sl-SI" altLang="sl-SI" dirty="0"/>
              <a:t> jezero je umetno ustvarjeno jezero.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6E6CEB8-9F62-4DD8-A2DF-57FC5336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493963"/>
            <a:ext cx="67484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510F0D8-6572-41A0-8AB7-8B2A724D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Vuzenica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9A3B264-F43A-405A-95C3-ADF6F6E1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Začeli so jo graditi leta 1947.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Deluje z največjo močjo 56 MW.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Uporablja 3 kaplanove turbine.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Dokončana je bila leta 1959 začeli so jo pa uporabljat leta 1953.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Za njo so ustvarili umetno </a:t>
            </a:r>
            <a:r>
              <a:rPr lang="sl-SI" altLang="sl-SI" dirty="0" err="1"/>
              <a:t>akumulacisko</a:t>
            </a:r>
            <a:r>
              <a:rPr lang="sl-SI" altLang="sl-SI" dirty="0"/>
              <a:t> jezero.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227460-FCB7-4F6E-9A27-70F7197E1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6335713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304803E-A15B-43DE-83B8-24031F28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Vuhred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8FE55E38-1278-4D04-BE2D-207356F8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Gradnja se je začela leta 1952 in končala 1958.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Deluje z močjo 72 MW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Ima 3 </a:t>
            </a:r>
            <a:r>
              <a:rPr lang="sl-SI" altLang="sl-SI" dirty="0" err="1"/>
              <a:t>vetrikalne</a:t>
            </a:r>
            <a:r>
              <a:rPr lang="sl-SI" altLang="sl-SI" dirty="0"/>
              <a:t> kaplanove turbine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To je bila prva elektrarna na področju SFRJ ki je bila zgrajena izključno na podlagi lastnih izkušenj in domačo opremo.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9C41725-21F1-44EA-912B-C50B8F84A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989138"/>
            <a:ext cx="46005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8406E4BB-5C71-478A-806F-627EF0C4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</a:t>
            </a:r>
            <a:r>
              <a:rPr lang="sl-SI" altLang="sl-SI" dirty="0" err="1"/>
              <a:t>Ozbalt</a:t>
            </a:r>
            <a:endParaRPr lang="sl-SI" altLang="sl-SI" dirty="0"/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720B750B-304E-459B-B8E7-9123D59F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Gradnja se je začela leta 1957 in končala leta 1960.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Elektrarna lahko deluje z največjo močjo 73 MW in na leto proizvede 305 milijonov kWh.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1E0C92E-32DB-411E-8061-6E36A0172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989138"/>
            <a:ext cx="68294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6427602-BEF8-4F1A-B6E0-3A9627BB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Fala 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676F554-F1BF-428C-B14D-41D132068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Arhitekt je bil Emil </a:t>
            </a:r>
            <a:r>
              <a:rPr lang="sl-SI" altLang="sl-SI" dirty="0" err="1"/>
              <a:t>Feasch</a:t>
            </a:r>
            <a:r>
              <a:rPr lang="sl-SI" altLang="sl-SI" dirty="0"/>
              <a:t>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Fala je najstarejša hidroelektrarna na Slovenskem delu Drave. Njena gradnja se je začela že leta 1913.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Dokončali pa so jo 1918, ko so pognali prvih pet turbin.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alt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129691F-2C7D-429C-8517-8B9BB6729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90688"/>
            <a:ext cx="53657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2CC02E6-235D-4887-89D1-510C7E9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Mariborski otok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FA658C67-11BD-42D7-ACE5-C70EFA0D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Načrti za elektrarno so bili narejeni že v času </a:t>
            </a:r>
            <a:r>
              <a:rPr lang="sl-SI" altLang="sl-SI" dirty="0" err="1"/>
              <a:t>Avsto-Orgske</a:t>
            </a:r>
            <a:r>
              <a:rPr lang="sl-SI" altLang="sl-SI" dirty="0"/>
              <a:t> toda šele prihod Nemcev med 2. </a:t>
            </a:r>
            <a:r>
              <a:rPr lang="sl-SI" altLang="sl-SI" dirty="0" err="1"/>
              <a:t>sv</a:t>
            </a:r>
            <a:r>
              <a:rPr lang="sl-SI" altLang="sl-SI" dirty="0"/>
              <a:t> vojno je povzročil začete gradnje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Leta 1942 so začeli in leta 1960 so končali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Zaradi vojne je bila izgradnja počasna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Deluje z močjo 60 MW 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BD8310-E6A3-4D05-BB52-F2BEAC4B8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93838"/>
            <a:ext cx="5014913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AD3BDE3-662F-4B10-81B8-9FFF635D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He Zlatoličje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E8F02C5-DA36-4A4C-9823-E21B7F65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Ta hidroelektrarna je bila uradno odprta leta 1969  to je bila prva kanalska elektrarna  v SFRJ odprl jo je predsednik Josip Broz Tito sama gradnja se je pa začela leta 1964.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Danes proizvaja letno 577 milijon kWh in z tem proizvaja največ el. Energije med vsemi hidroelektrarnam v Sloveniji.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/>
              <a:t>Ima 2 kaplanove turbine.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F1184D1-3D71-4FBF-A575-231E37587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81163"/>
            <a:ext cx="62642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ina">
  <a:themeElements>
    <a:clrScheme name="Glo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lobin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TM04033923[[fn=Globina]]</Template>
  <TotalTime>0</TotalTime>
  <Words>732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Corbel</vt:lpstr>
      <vt:lpstr>Globina</vt:lpstr>
      <vt:lpstr>HE V SLOVENIJI</vt:lpstr>
      <vt:lpstr>Drava</vt:lpstr>
      <vt:lpstr>HE Dravograd</vt:lpstr>
      <vt:lpstr>He Vuzenica</vt:lpstr>
      <vt:lpstr>He Vuhred</vt:lpstr>
      <vt:lpstr>He Ozbalt</vt:lpstr>
      <vt:lpstr>He Fala </vt:lpstr>
      <vt:lpstr>He Mariborski otok</vt:lpstr>
      <vt:lpstr>He Zlatoličje</vt:lpstr>
      <vt:lpstr>He Formin </vt:lpstr>
      <vt:lpstr>Mala He Melje </vt:lpstr>
      <vt:lpstr>Sava</vt:lpstr>
      <vt:lpstr>He Moste </vt:lpstr>
      <vt:lpstr>He Mavčiče</vt:lpstr>
      <vt:lpstr>He Medvode </vt:lpstr>
      <vt:lpstr>He Vrhovo </vt:lpstr>
      <vt:lpstr>He Boštjan </vt:lpstr>
      <vt:lpstr>He Blanca</vt:lpstr>
      <vt:lpstr>Soča</vt:lpstr>
      <vt:lpstr>He Plave </vt:lpstr>
      <vt:lpstr>He Plave 2</vt:lpstr>
      <vt:lpstr>He Ajba</vt:lpstr>
      <vt:lpstr>Črpalna He Avče</vt:lpstr>
      <vt:lpstr>He Solkan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2019-05-31T08:39:48Z</dcterms:created>
  <dcterms:modified xsi:type="dcterms:W3CDTF">2019-05-31T08:39:48Z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