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/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/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81616-9FC0-4025-9083-52D25E342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09D0C-9EEC-45AB-BB11-024B8B85BFA0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6A2AE-C66C-4978-9BAC-76BF18D2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33266-59C1-47FF-B780-979B2934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E992B-B471-4432-A4E6-CB3923CF80D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0254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B4487F-D05B-4A02-BBE2-4139A6EF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AC648-E009-41A1-B470-D6471C5E644E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50E48A-895A-4F96-AD98-8C5086F51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C3263D-2C1E-4D06-AE75-1EDA1879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F1DFD-041F-4AC9-BAA7-154539BCAF5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3321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A207E-FC48-4AC5-B3BF-AB522E1DC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FF72-07C3-414A-9203-F97427548FD0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C91FC-D9EF-483C-B377-248DE19D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5EB93-97D7-4972-B37D-76940727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3A1FC-18BD-4FA4-84E9-56FD372166F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7682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35BA80-A7CB-463E-8E05-8F9728A260FB}"/>
              </a:ext>
            </a:extLst>
          </p:cNvPr>
          <p:cNvSpPr txBox="1"/>
          <p:nvPr/>
        </p:nvSpPr>
        <p:spPr>
          <a:xfrm>
            <a:off x="836613" y="787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9CA39A-30A7-4948-AE6A-3E58AAE54890}"/>
              </a:ext>
            </a:extLst>
          </p:cNvPr>
          <p:cNvSpPr txBox="1"/>
          <p:nvPr/>
        </p:nvSpPr>
        <p:spPr>
          <a:xfrm>
            <a:off x="10437813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7D5260F-8F8D-495C-9B7D-1BDB44DE6E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8BACC-D930-4E01-A1A8-8E564B2A6FF2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8F78C63-938D-4B5A-AE3F-0963B6D396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5BA11A-6113-4FA6-844F-B03B8B2D64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CE9609-D1E9-486F-B701-0BA65AB5792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06989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C4981-8BD0-4638-8DA5-1B36D720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270B7-13D3-4A01-A184-CA3A98F64F91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31B0E-D0B9-4511-85E2-6F5C177CE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FE200-FF2E-4B18-A72A-B161583F7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5FD0F-345E-4B7F-BCEA-35D0DF8F1D4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2227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95C9EA-7C67-4CE1-A12E-CC6815CA2D79}"/>
              </a:ext>
            </a:extLst>
          </p:cNvPr>
          <p:cNvSpPr txBox="1"/>
          <p:nvPr/>
        </p:nvSpPr>
        <p:spPr>
          <a:xfrm>
            <a:off x="836613" y="787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5670CE-BD36-41C1-886D-E393C14F47D9}"/>
              </a:ext>
            </a:extLst>
          </p:cNvPr>
          <p:cNvSpPr txBox="1"/>
          <p:nvPr/>
        </p:nvSpPr>
        <p:spPr>
          <a:xfrm>
            <a:off x="10437813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anchor="b"/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08E1904-C3EA-411A-9DAA-430C9F42006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1C35E-5AA5-465E-A235-2777B85D736C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B65AA4-982C-4EB3-AD83-F6B17B4BE4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CC911DD-F7FF-4705-AAAB-080F6490C3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2967C0C-1F08-4A6D-8A73-9D10D979670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87661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anchor="b"/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9B6D9A-C13B-46D6-9792-AB39333AAA0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A7944-B626-4C02-BB6A-34262B067B09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E21C74-AB41-4BBA-96EF-F86E943860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3D6DAC-51AA-417E-B733-957ECD2E7A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DF932D4-ACE9-47DB-AF0B-D93FC9E0E34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71958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560D9-184B-4297-AC9A-94E434625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A3867-56C9-4DB9-B57D-86C762DCA90E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D6CFA-814E-484D-851E-95E1DF879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754DF-2D11-454C-BFED-5C6FC85D0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72AB8-D851-4955-9362-276653B8C10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71423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34516-1E4A-4729-B638-5A2B89F3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A87CC-C565-4DF1-A8AB-CB11C7FB8B18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965BA-4B96-435B-878D-1D56D65E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64F7F-50E6-4A18-AB26-39522D075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D83D5-F06C-4522-9CB3-A1310A08C2E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8086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5830D-FF4E-46F0-9981-493CEF205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B53F8-129F-4A26-90E7-1AE33CA1B2C6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5FC7B-2290-4091-8AA7-DB0A1B677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7FEFD-C34A-4CA8-BFD5-2E3E665F5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2E01E-51CF-41CE-AF82-270413B2A86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7857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52090-5D9E-4D45-9FD4-78D64292B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5F1CE-CDB4-4D9E-9FD7-F2B9692F5C74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D31AF-8813-48BD-A2AE-55768FB76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42EF2-B988-4BD9-B9CE-2AC88694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94A5D-3B3C-4D63-91C3-8E56AE5874C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0037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EE241C-EDB3-4E0C-913B-54DD426C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A442B-6751-4A75-8D2E-6F18D65FCF7D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5A36EC-F737-4298-A073-6E76C7918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4DB5D5-F61C-4EC8-B45E-8CA56454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AB8F6-6EE9-47EC-99A4-8F69DE7638A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8168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7144DE-03B4-43E9-9F1A-BF0CF0B0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C845A-A2FC-4F5E-A70C-B467A4DDEFE9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9F5F3E-8B69-4902-9501-2EBC511E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F4BAA3-5C91-4A6D-BF42-8B0A3407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01F34-BFA2-4A62-B04A-FB64A7BD821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98823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E09CC-4BB5-4D6F-90B5-EFC95514E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4B723-3976-4278-913E-943D67994678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F188EF-3E3C-464D-85F5-E61A2DD0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33F48-D802-4528-958E-6851C86D3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F9B23-F053-4585-80C4-2B26FDD5D66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93651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0FA8FB0-FA4C-47D5-BC2C-1D141CD98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A11ED-1AD5-49BB-B943-65B69CEFC307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6D933D-2A99-4BF8-8A31-C9941BDD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A2ABC78-0994-46E3-953D-371F86AA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650C8-1348-49EC-B1AF-3F08FE3F92F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3180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616740-786A-417A-BD51-4354A772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B640-3857-416D-B48C-33A166C6C163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68C810-BB87-46CF-8713-43E24500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FDCD37-AAF3-4DCD-BD9E-03DFC453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4840F-270A-483A-8525-877153212D0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1812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18AD4-D1C4-4897-8FC4-D40FEC0671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99213" y="5883275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78CE8-BCDE-40C9-8038-0F08ED45FD57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CB94C-61DB-4A04-9BC7-C2349809C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1413" y="5883275"/>
            <a:ext cx="5105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C3EA3-7FF2-4E40-BB57-31E74FF0B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2613" y="5883275"/>
            <a:ext cx="322262" cy="365125"/>
          </a:xfrm>
        </p:spPr>
        <p:txBody>
          <a:bodyPr/>
          <a:lstStyle>
            <a:lvl1pPr>
              <a:defRPr/>
            </a:lvl1pPr>
          </a:lstStyle>
          <a:p>
            <a:fld id="{3529408D-017D-4DD0-ADC8-BD08EAB3B9F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0547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1030B0-FF80-430A-B124-BF85FDC62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15F70-CE1A-4170-BAA3-4DFC518C4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3" y="2667000"/>
            <a:ext cx="99060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24A24-85D2-4EF9-9E86-CC8F92983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7613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1" i="0" dirty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83F77DEF-1878-4195-A7EC-B664E580F648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AED83-CA3E-47F9-A97F-D912F482D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1413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 i="0" dirty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1A07B-488F-4B8F-AEE4-B17439120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5508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BFBFBF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3E61F661-8A1D-4354-898B-E2DFE92602A4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85" r:id="rId6"/>
    <p:sldLayoutId id="2147483677" r:id="rId7"/>
    <p:sldLayoutId id="2147483678" r:id="rId8"/>
    <p:sldLayoutId id="2147483686" r:id="rId9"/>
    <p:sldLayoutId id="2147483679" r:id="rId10"/>
    <p:sldLayoutId id="2147483680" r:id="rId11"/>
    <p:sldLayoutId id="2147483687" r:id="rId12"/>
    <p:sldLayoutId id="2147483681" r:id="rId13"/>
    <p:sldLayoutId id="2147483688" r:id="rId14"/>
    <p:sldLayoutId id="2147483682" r:id="rId15"/>
    <p:sldLayoutId id="2147483683" r:id="rId16"/>
    <p:sldLayoutId id="2147483684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erienwohnungen-kroatien.net/images/flags/hr-flagge.gif">
            <a:extLst>
              <a:ext uri="{FF2B5EF4-FFF2-40B4-BE49-F238E27FC236}">
                <a16:creationId xmlns:a16="http://schemas.microsoft.com/office/drawing/2014/main" id="{3B227E73-0052-4321-96A3-2F91020EC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1213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99D67C-80D8-4C7D-8C49-08EA8115D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3" y="985838"/>
            <a:ext cx="8675687" cy="3200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9600" dirty="0">
                <a:solidFill>
                  <a:schemeClr val="accent6">
                    <a:lumMod val="50000"/>
                  </a:schemeClr>
                </a:solidFill>
              </a:rPr>
              <a:t>hrvaška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C5A4C-9D4B-4A4C-82B6-A66966B1D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3" y="3886200"/>
            <a:ext cx="8675687" cy="1905000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island-hvar.info/maps/around_hvar.jpg">
            <a:extLst>
              <a:ext uri="{FF2B5EF4-FFF2-40B4-BE49-F238E27FC236}">
                <a16:creationId xmlns:a16="http://schemas.microsoft.com/office/drawing/2014/main" id="{50607321-93D3-426A-859E-6A792FE9E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0"/>
            <a:ext cx="6245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www.cia.gov/library/publications/the-world-factbook/graphics/maps/large/hr-map.gif">
            <a:extLst>
              <a:ext uri="{FF2B5EF4-FFF2-40B4-BE49-F238E27FC236}">
                <a16:creationId xmlns:a16="http://schemas.microsoft.com/office/drawing/2014/main" id="{306C059C-6AE1-4C87-8E88-DCF86AD98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73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1D2D72-2837-4291-9BB0-D2E20B3E4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89778-9E72-4EA3-B322-72B02E585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buFont typeface="Arial"/>
              <a:buChar char="•"/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elo.si/assets/media/picture/iman/2008_01/a5gkm8.jpg?rev=1">
            <a:extLst>
              <a:ext uri="{FF2B5EF4-FFF2-40B4-BE49-F238E27FC236}">
                <a16:creationId xmlns:a16="http://schemas.microsoft.com/office/drawing/2014/main" id="{2061822D-DE2D-4C45-AA8E-776FF0704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9450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407589-3A3E-4E99-87A6-92C34D73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BD4E2-5143-40E9-8739-CABC4CBE1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buFont typeface="Arial"/>
              <a:buChar char="•"/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356B2-B3A3-45C3-8072-618A0F0B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9CAAF-7BCA-4C72-B26A-5EEFF2FF2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buFont typeface="Arial"/>
              <a:buChar char="•"/>
              <a:defRPr/>
            </a:pPr>
            <a:endParaRPr lang="sl-SI"/>
          </a:p>
        </p:txBody>
      </p:sp>
      <p:pic>
        <p:nvPicPr>
          <p:cNvPr id="4100" name="Picture 4" descr="http://img107.imageshack.us/img107/8180/kravicalh1.jpg">
            <a:extLst>
              <a:ext uri="{FF2B5EF4-FFF2-40B4-BE49-F238E27FC236}">
                <a16:creationId xmlns:a16="http://schemas.microsoft.com/office/drawing/2014/main" id="{96D2D1CD-A882-4084-925E-07BBDA12D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969EE-49BF-44CF-BFC5-438255FB6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0937B-6FB0-4DCD-8DE2-D2498DBF9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buFont typeface="Arial"/>
              <a:buChar char="•"/>
              <a:defRPr/>
            </a:pPr>
            <a:endParaRPr lang="sl-SI"/>
          </a:p>
        </p:txBody>
      </p:sp>
      <p:pic>
        <p:nvPicPr>
          <p:cNvPr id="5122" name="Picture 2" descr="http://www.camping.hr/sadrzaj/slike/1130/Velebit.jpg">
            <a:extLst>
              <a:ext uri="{FF2B5EF4-FFF2-40B4-BE49-F238E27FC236}">
                <a16:creationId xmlns:a16="http://schemas.microsoft.com/office/drawing/2014/main" id="{BCD83E6E-EF37-477B-99FE-267C6F852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21920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060FA-19A2-4E62-8AEF-F8EB4F61C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F9926-F548-41B1-AA14-C2D9D2718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buFont typeface="Arial"/>
              <a:buChar char="•"/>
              <a:defRPr/>
            </a:pPr>
            <a:endParaRPr lang="sl-SI"/>
          </a:p>
        </p:txBody>
      </p:sp>
      <p:pic>
        <p:nvPicPr>
          <p:cNvPr id="6146" name="Picture 2" descr="http://fluid.members.epn.ba/Hrvatska/Pula/photos/photo4.jpg">
            <a:extLst>
              <a:ext uri="{FF2B5EF4-FFF2-40B4-BE49-F238E27FC236}">
                <a16:creationId xmlns:a16="http://schemas.microsoft.com/office/drawing/2014/main" id="{B6ADBEED-3E83-4F3E-B67A-5017D85CE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4F32-0A92-44EB-90F7-21C7EA26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7170" name="Picture 2" descr="https://encrypted-tbn0.gstatic.com/images?q=tbn:ANd9GcRpQFDsR-GeK3B7RhsckAOnJYAKT_fS3OYfi-XPIdWXt3gsTRlE">
            <a:extLst>
              <a:ext uri="{FF2B5EF4-FFF2-40B4-BE49-F238E27FC236}">
                <a16:creationId xmlns:a16="http://schemas.microsoft.com/office/drawing/2014/main" id="{90AE5757-9C99-472D-BEDB-6C5141215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3813"/>
            <a:ext cx="614045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s://encrypted-tbn0.gstatic.com/images?q=tbn:ANd9GcQGSZpBKe_Lsk1W4c_LROzrPKqv8o1bNT-PCrblgMzIHCHIvuJiMg">
            <a:extLst>
              <a:ext uri="{FF2B5EF4-FFF2-40B4-BE49-F238E27FC236}">
                <a16:creationId xmlns:a16="http://schemas.microsoft.com/office/drawing/2014/main" id="{D3A0CF25-ED49-4A8C-8F42-0878C1F789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63500"/>
            <a:ext cx="6075363" cy="679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2DDEB-C0E7-40EB-9F37-BAA807B4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2FB27-9DE8-4E22-9A84-7E34DA7F1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buFont typeface="Arial"/>
              <a:buChar char="•"/>
              <a:defRPr/>
            </a:pPr>
            <a:endParaRPr lang="sl-SI"/>
          </a:p>
        </p:txBody>
      </p:sp>
      <p:pic>
        <p:nvPicPr>
          <p:cNvPr id="8194" name="Picture 2" descr="http://www.uniline.hr/portals/1/images/guide/bol-brac.jpg">
            <a:extLst>
              <a:ext uri="{FF2B5EF4-FFF2-40B4-BE49-F238E27FC236}">
                <a16:creationId xmlns:a16="http://schemas.microsoft.com/office/drawing/2014/main" id="{DD347DF3-3A00-470B-B7FE-6AA691B87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0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ACA3-5AC6-42E9-AAC2-D65A3E6E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8C3E0-AAC7-4B97-A00E-E89649C74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buFont typeface="Arial"/>
              <a:buChar char="•"/>
              <a:defRPr/>
            </a:pPr>
            <a:endParaRPr lang="sl-SI"/>
          </a:p>
        </p:txBody>
      </p:sp>
      <p:pic>
        <p:nvPicPr>
          <p:cNvPr id="9218" name="Picture 2" descr="http://www.lotos-croatia.com/files/image/Vinjerac-12.jpg">
            <a:extLst>
              <a:ext uri="{FF2B5EF4-FFF2-40B4-BE49-F238E27FC236}">
                <a16:creationId xmlns:a16="http://schemas.microsoft.com/office/drawing/2014/main" id="{43B4DCFD-DFDC-447C-89CA-24C0C9D44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0</TotalTime>
  <Words>1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Mesh</vt:lpstr>
      <vt:lpstr>hrvaška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2019-05-31T08:39:49Z</dcterms:created>
  <dcterms:modified xsi:type="dcterms:W3CDTF">2019-05-31T08:39:49Z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