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9" r:id="rId2"/>
    <p:sldId id="258" r:id="rId3"/>
    <p:sldId id="277" r:id="rId4"/>
    <p:sldId id="278" r:id="rId5"/>
    <p:sldId id="279" r:id="rId6"/>
    <p:sldId id="280" r:id="rId7"/>
    <p:sldId id="281" r:id="rId8"/>
    <p:sldId id="259" r:id="rId9"/>
    <p:sldId id="282" r:id="rId10"/>
    <p:sldId id="284" r:id="rId11"/>
    <p:sldId id="288" r:id="rId12"/>
    <p:sldId id="289" r:id="rId13"/>
    <p:sldId id="290" r:id="rId14"/>
    <p:sldId id="287" r:id="rId15"/>
    <p:sldId id="286" r:id="rId16"/>
    <p:sldId id="285" r:id="rId17"/>
    <p:sldId id="292" r:id="rId18"/>
    <p:sldId id="275" r:id="rId19"/>
    <p:sldId id="295" r:id="rId20"/>
    <p:sldId id="276" r:id="rId21"/>
    <p:sldId id="296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99FF66"/>
    <a:srgbClr val="33CC33"/>
    <a:srgbClr val="99FF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1620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20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E70DFAC-CB26-45FB-A830-C13F0668A9E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sl-SI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7464778-212F-424B-BDD6-760B296AF99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sl-SI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3629C29D-6067-4650-AD3F-4DDB819F99F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sl-SI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37CF7AFA-4650-4C7A-8FD6-507B3020427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4C1589-867B-4C8C-BA37-BE9F010257C8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E31EF8C-F7FE-4AF1-B9DE-205F0CEFA1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2DD80AA-13D1-41CD-9044-BB9F888D1C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l-SI" altLang="sl-SI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54B4BA1F-0984-4AFE-86CE-25FDAE3622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9B57ED23-FDEF-42F0-8E17-B781BDB2360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873A5428-2FFA-4BAA-BAFC-5245834CE0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90BAA776-8135-47EE-BA71-FC797B322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B51620-0A90-4F1E-B877-BDDA25F84712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AD6A23-AF13-4959-BB86-159A2591C8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A2F9A-C6A0-4179-B225-35AF0020365D}" type="slidenum">
              <a:rPr lang="sl-SI" altLang="sl-SI"/>
              <a:pPr/>
              <a:t>1</a:t>
            </a:fld>
            <a:endParaRPr lang="sl-SI" altLang="sl-SI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69FAC499-5331-4FD1-95A8-A0C026E24A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E6654B1-899E-4742-87CF-71AC1D4B2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DAC921-06A9-49FA-AF95-311A9FCCFA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D90414-B92D-47B4-AA64-7AA10B4D98EF}" type="slidenum">
              <a:rPr lang="sl-SI" altLang="sl-SI"/>
              <a:pPr/>
              <a:t>10</a:t>
            </a:fld>
            <a:endParaRPr lang="sl-SI" altLang="sl-SI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B84EF9EB-BA8E-4CA9-B1E1-FF21C60B0A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CC439D5-1D91-4871-82FB-76DAAA1EC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AB0816-609F-42E2-9EEA-233DA4B397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D7D6F-8B1B-459A-AB98-BAE1175915D7}" type="slidenum">
              <a:rPr lang="sl-SI" altLang="sl-SI"/>
              <a:pPr/>
              <a:t>11</a:t>
            </a:fld>
            <a:endParaRPr lang="sl-SI" altLang="sl-SI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0CC874A6-4170-4059-8045-E07F1C557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A47EAE0-4A45-4495-A9EA-9B32F6BF2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A20CED-F88A-4227-AFD0-03842EA17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2E5F0-5C8A-47A4-858D-7D50C0CA101E}" type="slidenum">
              <a:rPr lang="sl-SI" altLang="sl-SI"/>
              <a:pPr/>
              <a:t>12</a:t>
            </a:fld>
            <a:endParaRPr lang="sl-SI" altLang="sl-SI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1A2F4925-B2C5-40AE-B66C-E78709DCC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7327B007-79B2-4021-A59A-4FAAD71FB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48A3B0-17FD-4E62-A0E7-CC30222F7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FF2C7-DAD0-4B83-BCF9-7AADF756C7C9}" type="slidenum">
              <a:rPr lang="sl-SI" altLang="sl-SI"/>
              <a:pPr/>
              <a:t>13</a:t>
            </a:fld>
            <a:endParaRPr lang="sl-SI" altLang="sl-SI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7E1A98D3-5A65-4B8F-8275-F40B7B8B63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8C6AA57F-94AD-441D-A84A-B100389643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3F5CE8-D988-4588-8891-3F297DBCC2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219636-ABEB-45A1-9450-8070419185DC}" type="slidenum">
              <a:rPr lang="sl-SI" altLang="sl-SI"/>
              <a:pPr/>
              <a:t>14</a:t>
            </a:fld>
            <a:endParaRPr lang="sl-SI" altLang="sl-SI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C8702D56-288E-4027-8B57-DA2C706ADB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8FB4E886-0DA5-429B-8729-4C3B8BE59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E5BCBB-A931-4BFA-9910-FB6C546E3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78935-9EAE-4197-8E0C-064D24CB6A77}" type="slidenum">
              <a:rPr lang="sl-SI" altLang="sl-SI"/>
              <a:pPr/>
              <a:t>15</a:t>
            </a:fld>
            <a:endParaRPr lang="sl-SI" altLang="sl-SI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10A6FF61-B66C-4208-8E65-E735ADFBE3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E599616-B025-40FA-ACEE-CA43D114A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C9A092-C5D9-4383-A543-56691D52CF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7A1EC-52B4-4647-879B-714A5163515A}" type="slidenum">
              <a:rPr lang="sl-SI" altLang="sl-SI"/>
              <a:pPr/>
              <a:t>16</a:t>
            </a:fld>
            <a:endParaRPr lang="sl-SI" altLang="sl-SI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032361EF-57F9-4FD0-8D1E-40B138369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C237B8AB-4AF6-46DB-9FAA-902811DE9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703F4E-2F6B-4F6A-9169-5A0675B0C9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C4A68-6FB3-4F65-BBF4-D6BA0374A90D}" type="slidenum">
              <a:rPr lang="sl-SI" altLang="sl-SI"/>
              <a:pPr/>
              <a:t>17</a:t>
            </a:fld>
            <a:endParaRPr lang="sl-SI" altLang="sl-SI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011617EF-132B-4516-AA0E-D184BB6160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96C58D94-AE7B-4E2D-AD46-338186C9C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17F490-2C9F-4E00-BF30-D9D12B46B5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EFBE7-6E22-434A-8CF9-6F2EE12869D1}" type="slidenum">
              <a:rPr lang="sl-SI" altLang="sl-SI"/>
              <a:pPr/>
              <a:t>18</a:t>
            </a:fld>
            <a:endParaRPr lang="sl-SI" altLang="sl-SI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010E64BF-90B2-4CB4-859D-134EB833DB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6444CAB-4F71-4002-972E-8E40C0FA2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B0AC6E-DB34-4283-99BB-3033C61F43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75E2F-426D-492F-A212-54118F20FB8E}" type="slidenum">
              <a:rPr lang="sl-SI" altLang="sl-SI"/>
              <a:pPr/>
              <a:t>19</a:t>
            </a:fld>
            <a:endParaRPr lang="sl-SI" altLang="sl-SI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18BA9B3-67E5-4B61-82B8-8A9713F3E6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A0653792-A0DA-443E-86E0-FBD61291D9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20EFC3-0952-48FC-8D5C-6593439A20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8F29B8-B6FA-4388-9581-56DA4CF6F6BF}" type="slidenum">
              <a:rPr lang="sl-SI" altLang="sl-SI"/>
              <a:pPr/>
              <a:t>2</a:t>
            </a:fld>
            <a:endParaRPr lang="sl-SI" altLang="sl-SI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5C107DE2-D170-445A-A481-5005F006EC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70AD6F6-5843-4CEB-A9C2-B0F8596E7D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903B39-C174-46FF-A8A8-B923C654C1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25A9C-F382-4E61-AC0C-FE09B7042C9B}" type="slidenum">
              <a:rPr lang="sl-SI" altLang="sl-SI"/>
              <a:pPr/>
              <a:t>20</a:t>
            </a:fld>
            <a:endParaRPr lang="sl-SI" altLang="sl-SI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79CDADB9-0557-410E-9727-5E71941B46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9B37102A-A324-45DF-9FAA-AFABAE853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855DEB-DD25-47CD-B727-DE734400FC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76A54-B016-4188-A851-E0359CF2792E}" type="slidenum">
              <a:rPr lang="sl-SI" altLang="sl-SI"/>
              <a:pPr/>
              <a:t>21</a:t>
            </a:fld>
            <a:endParaRPr lang="sl-SI" altLang="sl-SI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23177F02-12EC-43A3-93EC-27BBF02A71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49CD7986-4066-41ED-84B9-9C3E6A6C9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2BA5A8-C837-4050-8E60-A07AB662E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6DA83-8C7A-40AC-94BC-8BF1F01F03C0}" type="slidenum">
              <a:rPr lang="sl-SI" altLang="sl-SI"/>
              <a:pPr/>
              <a:t>3</a:t>
            </a:fld>
            <a:endParaRPr lang="sl-SI" altLang="sl-SI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93288619-789C-4655-B3B5-4471E730BB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42FF7FF-D18D-4EA5-8C28-7AD2C91D0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0CB427-759A-42EB-8AAC-BB2698F06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8556F-C5FE-4081-AD9D-FBB630C06893}" type="slidenum">
              <a:rPr lang="sl-SI" altLang="sl-SI"/>
              <a:pPr/>
              <a:t>4</a:t>
            </a:fld>
            <a:endParaRPr lang="sl-SI" altLang="sl-SI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6FDD3FD9-A42C-440F-B517-99BF9B83F5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1B39D8E-7076-4082-B7D3-84792B040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1802000-7B2B-4883-9D79-A16B41E339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E6C03-4628-49B0-B681-547ED230AF35}" type="slidenum">
              <a:rPr lang="sl-SI" altLang="sl-SI"/>
              <a:pPr/>
              <a:t>5</a:t>
            </a:fld>
            <a:endParaRPr lang="sl-SI" altLang="sl-SI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7AB03D6B-F34C-456D-89DB-E63E622C4C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ABA95E1D-52BC-4F1D-A57A-0E726A54D3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A026C0-50FF-4F9D-9D67-38BCBF22A3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7C2A1-1259-4977-ADEF-32AEC60E2CE0}" type="slidenum">
              <a:rPr lang="sl-SI" altLang="sl-SI"/>
              <a:pPr/>
              <a:t>6</a:t>
            </a:fld>
            <a:endParaRPr lang="sl-SI" altLang="sl-SI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1FEFFDE-CC54-4557-84C9-94A44B475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E1FF2E1-5EB1-4CBD-A38F-2F0ABA25A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AE0CA0-E809-4C48-9FB4-A084372E1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EC8CB-A00C-4E28-A053-5DC988604194}" type="slidenum">
              <a:rPr lang="sl-SI" altLang="sl-SI"/>
              <a:pPr/>
              <a:t>7</a:t>
            </a:fld>
            <a:endParaRPr lang="sl-SI" altLang="sl-SI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B4C8310D-8A20-4421-BF40-C6850C7C0A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4C9D470-4C9B-4497-ADD3-921D9F73A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938E1F-B6AC-4F84-BC4E-8F887C171B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9B5661-AD1D-4A87-ADFB-8137795BE464}" type="slidenum">
              <a:rPr lang="sl-SI" altLang="sl-SI"/>
              <a:pPr/>
              <a:t>8</a:t>
            </a:fld>
            <a:endParaRPr lang="sl-SI" altLang="sl-SI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098037CE-217A-49CE-BBB6-CCDFE79253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47886C2-67B5-48DB-993F-1324880BD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9159B0-6652-44D8-B7FC-8478715214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BBDDC5-E45F-4983-947C-6CFD32FA964C}" type="slidenum">
              <a:rPr lang="sl-SI" altLang="sl-SI"/>
              <a:pPr/>
              <a:t>9</a:t>
            </a:fld>
            <a:endParaRPr lang="sl-SI" altLang="sl-SI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4A211859-F9E5-4F5B-923F-21613D2FB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697880D-52BA-4BC6-BF51-CE7AC542D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g14">
            <a:extLst>
              <a:ext uri="{FF2B5EF4-FFF2-40B4-BE49-F238E27FC236}">
                <a16:creationId xmlns:a16="http://schemas.microsoft.com/office/drawing/2014/main" id="{C26F0A81-CEB2-46CC-B04A-C468FDF3906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61A06795-F84A-4684-A623-E946663909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8800"/>
            </a:lvl1pPr>
          </a:lstStyle>
          <a:p>
            <a:pPr lvl="0"/>
            <a:r>
              <a:rPr lang="en-US" altLang="sl-SI" noProof="0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5917B7E-C8A9-4162-89EF-C61B2009E1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pPr lvl="0"/>
            <a:r>
              <a:rPr lang="en-US" altLang="sl-SI" noProof="0"/>
              <a:t>Click to edit Master subtitle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9096731-BD4B-455F-8D54-2A02515AA2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en-US" altLang="sl-SI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BF37949C-8DEE-42A7-9A50-2CC80DE3F1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en-US" altLang="sl-SI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77C41C0-6CD8-405F-B740-2B6D7CCFCB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fld id="{0C81C726-C2C8-4CA4-AD56-B8EE29ACB335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94A5-CD89-44E6-98B6-C55AE1F6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20D25-D079-4558-9BC0-8EBE444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D31D3-206A-486B-A96B-4BFF711A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1F1F0-F0C0-4582-8417-6B367712A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4E291-46E6-4BF1-B7DC-204AE8169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34DD3-0DA9-4EFA-A44E-4FCBA6BC150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4653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8DA1F7-02B4-4F68-814C-38E9DDA00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C6262-F508-405B-B929-89EBC4EE4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0FCF0-E726-4BC9-B94D-2B5A6FE4D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B5B64-BB7B-4C08-89AB-54326354F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07A1E-A7C0-41E3-969C-6024A88F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77238-0828-4941-BA01-7281240FDDA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443223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87A323-B5EB-4D87-AA95-87E67A76811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89F1A5-ACFE-4726-BA01-A24A7D8D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B6821-9922-4DB1-860E-06848464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E3802-6DA2-49B2-80B6-7D57DCC48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740F164-65A3-454F-BA22-78D349932156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36736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1B0FA-B58E-4E02-8084-D5BCA435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89F1B-AB22-46BF-9941-2BE3E37B5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855A2-EF06-420E-9CE3-3D6F5E325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93CED-D73B-461D-979F-F2B368A5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9506E-C302-47E0-8A6C-F7C44418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0BE60-B1A4-4BBE-809E-FAA44C40B18E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3827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295D4-9C33-45CA-9AE1-5EE7BDF4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4BE67-09C5-4EA0-BBCE-BB30DB19A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93AFE-175B-47B4-B67C-EE14C94E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9CD4-38FA-42D6-A6AE-0CC158D5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6E12E-1ECF-4BC1-A1D7-8EC9D2DA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CAF7F-DED5-4848-8981-132563B3870E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36084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A138A-4789-4996-8C64-0A2DD507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E5E1D-4EA6-4C66-A98B-CD9F0F75A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BCD58-560F-489E-AA1F-3FE302A6F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624E2-3006-4AD3-B876-6B30EBC06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BD433-1CDF-46E6-85D8-CF4FD982C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A1B99-367F-4B3B-B9EC-5A47AC06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21E76-547D-46EC-9FB4-1BFD0C8E967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8477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DCE9-CDD7-4E65-84E0-ECEE12EDA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ACF20-A55F-4F60-B351-EFCFE9B83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2D53C-AC50-4466-85E4-6BD7B0E3F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F1E05-CC25-4DBE-A722-2A8E5BE10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70FD7-EAE1-45BF-9F9F-1C5A3707B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4EF4B1-B6EF-4F41-BC71-A34B4402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5AFDC2-075D-452B-9A61-9456AD4C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C31E16-33A4-4FE1-8882-CE9991720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E77B1-7717-46DF-B03F-92B3E3E6910A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02726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4AEF4-E7D9-4A66-ACF0-EB9F08815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3AB07-C885-438C-B91A-1BDA8BC5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655CF-7B2C-415D-BD36-6FC7797E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77351-8D2A-47AF-A5C0-53F86B68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689EB-2767-41FF-993A-F5476291FE4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7451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BC930-B979-445B-9404-4E7C393E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3801A-60D0-431D-B4D2-AA02D172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7226A-D2E1-45C0-8A22-7F9091E7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F08F0-1326-42ED-98F5-DE4AB9E7F1E8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159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45F11-D7FD-4DB9-8F52-0D13BCD6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5F799-A4FD-48FE-A28D-2F6D9CDD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90B94-270F-4FCC-848D-46F9BCF7B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44AF2-1CB8-46BF-B5A5-E8AE7DB1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C1350-742B-4B11-A78C-47C9DCCD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5B416-EC1B-489A-A41D-BE84067F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59F14-0BB9-4A9D-9501-FA5F1850CED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94314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D837B-9DEC-4246-821D-3D64600D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9DB9B3-6A3A-4B67-B434-5D14C5B4C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5A0CC-5684-41DA-8D4E-F4C0F54DE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FCA50-CEA2-49E0-9C19-751FF383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D0727-1182-4898-ABA6-89F5F64E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79486-24C6-4ABF-917E-E17BC37E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78604-F8BF-4C4F-982E-AAA13278FA6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98939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g14">
            <a:extLst>
              <a:ext uri="{FF2B5EF4-FFF2-40B4-BE49-F238E27FC236}">
                <a16:creationId xmlns:a16="http://schemas.microsoft.com/office/drawing/2014/main" id="{6146D8B4-DF71-45F4-979C-A09110317504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5257800"/>
            <a:ext cx="1828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57666CF7-E643-4D1F-928B-DE912C4F0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0D45CF0-BB8B-4656-9F67-D72E67DBA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E2B1A7D-3E16-44B4-B262-DF11DB3C8B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4C9A7A-F966-43B8-96E4-7F96FCC2F2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ED3EE70-E10E-45D3-B826-8E941ADF07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fld id="{629FA85E-EA25-4511-A6E1-A68E22B073C6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Blackadder ITC" panose="04020505050007020D02" pitchFamily="82" charset="0"/>
        </a:defRPr>
      </a:lvl2pPr>
      <a:lvl3pPr algn="ctr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Blackadder ITC" panose="04020505050007020D02" pitchFamily="82" charset="0"/>
        </a:defRPr>
      </a:lvl3pPr>
      <a:lvl4pPr algn="ctr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Blackadder ITC" panose="04020505050007020D02" pitchFamily="82" charset="0"/>
        </a:defRPr>
      </a:lvl4pPr>
      <a:lvl5pPr algn="ctr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Blackadder ITC" panose="04020505050007020D02" pitchFamily="8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Blackadder ITC" panose="04020505050007020D02" pitchFamily="8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Blackadder ITC" panose="04020505050007020D02" pitchFamily="8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Blackadder ITC" panose="04020505050007020D02" pitchFamily="8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Blackadder ITC" panose="04020505050007020D02" pitchFamily="8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4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9.jpeg"/><Relationship Id="rId5" Type="http://schemas.openxmlformats.org/officeDocument/2006/relationships/image" Target="../media/image30.jpeg"/><Relationship Id="rId10" Type="http://schemas.openxmlformats.org/officeDocument/2006/relationships/image" Target="../media/image38.jpeg"/><Relationship Id="rId4" Type="http://schemas.openxmlformats.org/officeDocument/2006/relationships/image" Target="../media/image36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Documents%20and%20Settings\Anja\Desktop\Jana%20gana%20mana%20(S.%20P.%20B).mp3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5" name="Picture 9" descr="dj nst">
            <a:extLst>
              <a:ext uri="{FF2B5EF4-FFF2-40B4-BE49-F238E27FC236}">
                <a16:creationId xmlns:a16="http://schemas.microsoft.com/office/drawing/2014/main" id="{0FAFA54C-D09A-49B1-A663-7195A3614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1600200"/>
            <a:ext cx="4867275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1" name="Picture 15">
            <a:extLst>
              <a:ext uri="{FF2B5EF4-FFF2-40B4-BE49-F238E27FC236}">
                <a16:creationId xmlns:a16="http://schemas.microsoft.com/office/drawing/2014/main" id="{DADC0C05-3A11-4A53-9F78-AD3D00C8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00400"/>
            <a:ext cx="24415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3" name="Picture 17">
            <a:extLst>
              <a:ext uri="{FF2B5EF4-FFF2-40B4-BE49-F238E27FC236}">
                <a16:creationId xmlns:a16="http://schemas.microsoft.com/office/drawing/2014/main" id="{D286CA4F-8AD5-4082-979F-D93318314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3053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5" name="Picture 19">
            <a:extLst>
              <a:ext uri="{FF2B5EF4-FFF2-40B4-BE49-F238E27FC236}">
                <a16:creationId xmlns:a16="http://schemas.microsoft.com/office/drawing/2014/main" id="{786A75FA-A388-43EF-A8E9-6B7BA5B65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hnhg">
            <a:extLst>
              <a:ext uri="{FF2B5EF4-FFF2-40B4-BE49-F238E27FC236}">
                <a16:creationId xmlns:a16="http://schemas.microsoft.com/office/drawing/2014/main" id="{11841BC7-FB90-4B1F-A508-382C4852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810000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3" name="Picture 15" descr="hnntfr">
            <a:extLst>
              <a:ext uri="{FF2B5EF4-FFF2-40B4-BE49-F238E27FC236}">
                <a16:creationId xmlns:a16="http://schemas.microsoft.com/office/drawing/2014/main" id="{BB078734-00CA-4342-8E37-3070078E9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3429000" cy="4267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2" descr="3559044849_f1f2111a5e_o">
            <a:extLst>
              <a:ext uri="{FF2B5EF4-FFF2-40B4-BE49-F238E27FC236}">
                <a16:creationId xmlns:a16="http://schemas.microsoft.com/office/drawing/2014/main" id="{CD7695DB-235B-4768-8AF8-B9A43938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7" name="Picture 9" descr="ftgbhfrtg">
            <a:extLst>
              <a:ext uri="{FF2B5EF4-FFF2-40B4-BE49-F238E27FC236}">
                <a16:creationId xmlns:a16="http://schemas.microsoft.com/office/drawing/2014/main" id="{7F474855-4EDF-4C71-9772-0A2C8DD0A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0600"/>
            <a:ext cx="3886200" cy="16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8" name="Picture 10" descr="fgbfb nfgn">
            <a:extLst>
              <a:ext uri="{FF2B5EF4-FFF2-40B4-BE49-F238E27FC236}">
                <a16:creationId xmlns:a16="http://schemas.microsoft.com/office/drawing/2014/main" id="{B953DE04-C59E-4AC3-A694-94A6B031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57500"/>
            <a:ext cx="6019800" cy="4000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9" name="Picture 11" descr="fbfgnf">
            <a:extLst>
              <a:ext uri="{FF2B5EF4-FFF2-40B4-BE49-F238E27FC236}">
                <a16:creationId xmlns:a16="http://schemas.microsoft.com/office/drawing/2014/main" id="{BF530173-915D-4619-AA57-6D38DAEB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4713"/>
            <a:ext cx="5181600" cy="34432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0" name="Picture 12" descr="gfngfn">
            <a:extLst>
              <a:ext uri="{FF2B5EF4-FFF2-40B4-BE49-F238E27FC236}">
                <a16:creationId xmlns:a16="http://schemas.microsoft.com/office/drawing/2014/main" id="{D177D25B-F482-4053-A69A-06A87B51C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4432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1" name="Picture 13" descr="254918354_0336fbde5a_o">
            <a:extLst>
              <a:ext uri="{FF2B5EF4-FFF2-40B4-BE49-F238E27FC236}">
                <a16:creationId xmlns:a16="http://schemas.microsoft.com/office/drawing/2014/main" id="{00E31137-D71E-43E2-A884-8A36A420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2" name="Picture 14" descr="3007492496_d804b010de_o">
            <a:extLst>
              <a:ext uri="{FF2B5EF4-FFF2-40B4-BE49-F238E27FC236}">
                <a16:creationId xmlns:a16="http://schemas.microsoft.com/office/drawing/2014/main" id="{F16A4F20-D560-49BD-BBB2-772D32BCD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75"/>
            <a:ext cx="5181600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2243371407_746b65efac_b">
            <a:extLst>
              <a:ext uri="{FF2B5EF4-FFF2-40B4-BE49-F238E27FC236}">
                <a16:creationId xmlns:a16="http://schemas.microsoft.com/office/drawing/2014/main" id="{C4A24CBD-12D3-44D4-AE1A-ADB18F8A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9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7" name="Picture 7" descr="lih">
            <a:extLst>
              <a:ext uri="{FF2B5EF4-FFF2-40B4-BE49-F238E27FC236}">
                <a16:creationId xmlns:a16="http://schemas.microsoft.com/office/drawing/2014/main" id="{6F41A7B8-72B6-4B4C-9B80-4B337F4C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2886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1" name="Picture 11" descr="fdxfb">
            <a:extLst>
              <a:ext uri="{FF2B5EF4-FFF2-40B4-BE49-F238E27FC236}">
                <a16:creationId xmlns:a16="http://schemas.microsoft.com/office/drawing/2014/main" id="{29442DA0-467A-426F-8C12-6C9A00FE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71925"/>
            <a:ext cx="4343400" cy="28860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2" name="Picture 12" descr="207511469_7401d06118_o">
            <a:extLst>
              <a:ext uri="{FF2B5EF4-FFF2-40B4-BE49-F238E27FC236}">
                <a16:creationId xmlns:a16="http://schemas.microsoft.com/office/drawing/2014/main" id="{EA3BC89F-FF75-47E2-BFD4-CCC930B7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2679700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1382928858_aa32a6033a_o">
            <a:extLst>
              <a:ext uri="{FF2B5EF4-FFF2-40B4-BE49-F238E27FC236}">
                <a16:creationId xmlns:a16="http://schemas.microsoft.com/office/drawing/2014/main" id="{70BAD828-7AA9-4EF0-B7AD-218C80F4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7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5" descr="641375144_5799107ece_b">
            <a:extLst>
              <a:ext uri="{FF2B5EF4-FFF2-40B4-BE49-F238E27FC236}">
                <a16:creationId xmlns:a16="http://schemas.microsoft.com/office/drawing/2014/main" id="{A8E50071-D229-492E-B95B-0FB5CC8D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0"/>
            <a:ext cx="4575175" cy="6858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5" name="Picture 7" descr="3408672791_9f1ce50323_b">
            <a:extLst>
              <a:ext uri="{FF2B5EF4-FFF2-40B4-BE49-F238E27FC236}">
                <a16:creationId xmlns:a16="http://schemas.microsoft.com/office/drawing/2014/main" id="{D15B4399-00EC-4B71-8110-881D455EE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2475" cy="6858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254918354_0336fbde5a_o">
            <a:extLst>
              <a:ext uri="{FF2B5EF4-FFF2-40B4-BE49-F238E27FC236}">
                <a16:creationId xmlns:a16="http://schemas.microsoft.com/office/drawing/2014/main" id="{DFEBB4AE-389A-4946-8E42-E9745F3FF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7413"/>
            <a:ext cx="5334000" cy="34305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6" name="Picture 8" descr="hzkumjk">
            <a:extLst>
              <a:ext uri="{FF2B5EF4-FFF2-40B4-BE49-F238E27FC236}">
                <a16:creationId xmlns:a16="http://schemas.microsoft.com/office/drawing/2014/main" id="{2B0160D6-980D-4D67-A750-3E9C088BA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392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1241714993_0cab3c4c02_o">
            <a:extLst>
              <a:ext uri="{FF2B5EF4-FFF2-40B4-BE49-F238E27FC236}">
                <a16:creationId xmlns:a16="http://schemas.microsoft.com/office/drawing/2014/main" id="{A0E1BDD2-A865-4D48-B516-4DC1BF22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146027378_0e3ce1974d_o">
            <a:extLst>
              <a:ext uri="{FF2B5EF4-FFF2-40B4-BE49-F238E27FC236}">
                <a16:creationId xmlns:a16="http://schemas.microsoft.com/office/drawing/2014/main" id="{4533A930-66F1-4DD7-AA88-14477BBBD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0"/>
            <a:ext cx="4730750" cy="6858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fgtbhdftbh">
            <a:extLst>
              <a:ext uri="{FF2B5EF4-FFF2-40B4-BE49-F238E27FC236}">
                <a16:creationId xmlns:a16="http://schemas.microsoft.com/office/drawing/2014/main" id="{0013BC04-0A37-422D-A427-287DA8637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65525"/>
            <a:ext cx="4953000" cy="3292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2742345344_0fc675935d_b">
            <a:extLst>
              <a:ext uri="{FF2B5EF4-FFF2-40B4-BE49-F238E27FC236}">
                <a16:creationId xmlns:a16="http://schemas.microsoft.com/office/drawing/2014/main" id="{70F2A013-33EA-4A44-A392-0EB7F6E3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1171078568_f04c204b0b_b">
            <a:extLst>
              <a:ext uri="{FF2B5EF4-FFF2-40B4-BE49-F238E27FC236}">
                <a16:creationId xmlns:a16="http://schemas.microsoft.com/office/drawing/2014/main" id="{9F81B4F3-FADB-4C07-A342-E2581D7E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7688" cy="3962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 descr="173246228_8ec7527496_b">
            <a:extLst>
              <a:ext uri="{FF2B5EF4-FFF2-40B4-BE49-F238E27FC236}">
                <a16:creationId xmlns:a16="http://schemas.microsoft.com/office/drawing/2014/main" id="{9280DCBF-E37D-4C8E-A484-33B188242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908175"/>
            <a:ext cx="3089275" cy="4949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ujhzmkuzhjmk">
            <a:extLst>
              <a:ext uri="{FF2B5EF4-FFF2-40B4-BE49-F238E27FC236}">
                <a16:creationId xmlns:a16="http://schemas.microsoft.com/office/drawing/2014/main" id="{98383287-64A4-4382-A880-2AF8F440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125"/>
            <a:ext cx="4267200" cy="3190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fvb dfb">
            <a:extLst>
              <a:ext uri="{FF2B5EF4-FFF2-40B4-BE49-F238E27FC236}">
                <a16:creationId xmlns:a16="http://schemas.microsoft.com/office/drawing/2014/main" id="{57089E86-862D-464E-ADD4-13C08781813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0"/>
            <a:ext cx="5715000" cy="3797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2" name="Picture 8" descr="514117955_ec75869fa3_o">
            <a:extLst>
              <a:ext uri="{FF2B5EF4-FFF2-40B4-BE49-F238E27FC236}">
                <a16:creationId xmlns:a16="http://schemas.microsoft.com/office/drawing/2014/main" id="{3E0BD7AE-1A8B-4518-B2B2-41BAFD80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84638" cy="6019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gfbn fggggggb">
            <a:extLst>
              <a:ext uri="{FF2B5EF4-FFF2-40B4-BE49-F238E27FC236}">
                <a16:creationId xmlns:a16="http://schemas.microsoft.com/office/drawing/2014/main" id="{072D8888-A087-4CB2-AD3B-A3A3ADBB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2130425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ghjmnghjmn">
            <a:extLst>
              <a:ext uri="{FF2B5EF4-FFF2-40B4-BE49-F238E27FC236}">
                <a16:creationId xmlns:a16="http://schemas.microsoft.com/office/drawing/2014/main" id="{8579EF43-7905-44F6-A92C-18608C5A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25850"/>
            <a:ext cx="5029200" cy="3367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379639575_9d492b3a0d_b">
            <a:extLst>
              <a:ext uri="{FF2B5EF4-FFF2-40B4-BE49-F238E27FC236}">
                <a16:creationId xmlns:a16="http://schemas.microsoft.com/office/drawing/2014/main" id="{E91B3A2F-E88C-4192-97A8-E598BC979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2800"/>
            <a:ext cx="2803525" cy="3505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fbfgnf">
            <a:extLst>
              <a:ext uri="{FF2B5EF4-FFF2-40B4-BE49-F238E27FC236}">
                <a16:creationId xmlns:a16="http://schemas.microsoft.com/office/drawing/2014/main" id="{BDC01346-22F6-437C-B3CA-5BE259146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797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8" descr="čoih">
            <a:extLst>
              <a:ext uri="{FF2B5EF4-FFF2-40B4-BE49-F238E27FC236}">
                <a16:creationId xmlns:a16="http://schemas.microsoft.com/office/drawing/2014/main" id="{2144B102-AA1E-47C0-ADA9-CF33539E7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392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:a16="http://schemas.microsoft.com/office/drawing/2014/main" id="{97844E5C-9099-4BFA-8422-CBB9D2C8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68580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474773687_952af5d38b_o">
            <a:extLst>
              <a:ext uri="{FF2B5EF4-FFF2-40B4-BE49-F238E27FC236}">
                <a16:creationId xmlns:a16="http://schemas.microsoft.com/office/drawing/2014/main" id="{F6B12804-9E8B-476F-96A9-D581AEA6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5" descr="bhtgfbhtfg">
            <a:extLst>
              <a:ext uri="{FF2B5EF4-FFF2-40B4-BE49-F238E27FC236}">
                <a16:creationId xmlns:a16="http://schemas.microsoft.com/office/drawing/2014/main" id="{B931313F-9BEC-4FF9-8C47-8A848E6FC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4591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3163066046_114ded9865_o">
            <a:extLst>
              <a:ext uri="{FF2B5EF4-FFF2-40B4-BE49-F238E27FC236}">
                <a16:creationId xmlns:a16="http://schemas.microsoft.com/office/drawing/2014/main" id="{587002AA-87B4-4778-B248-FDE6B0C43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9" name="Picture 7" descr="3427255352_436a1ccabb_o">
            <a:extLst>
              <a:ext uri="{FF2B5EF4-FFF2-40B4-BE49-F238E27FC236}">
                <a16:creationId xmlns:a16="http://schemas.microsoft.com/office/drawing/2014/main" id="{7180EF3D-CF0F-4C3F-8DE2-7C6CF22C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181600" cy="3444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 descr="il,iol">
            <a:extLst>
              <a:ext uri="{FF2B5EF4-FFF2-40B4-BE49-F238E27FC236}">
                <a16:creationId xmlns:a16="http://schemas.microsoft.com/office/drawing/2014/main" id="{1F40F831-F82F-479A-93EC-29070557B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98838"/>
            <a:ext cx="4419600" cy="34591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1" name="Picture 9" descr="3082429422_2f8f89cf62_b">
            <a:extLst>
              <a:ext uri="{FF2B5EF4-FFF2-40B4-BE49-F238E27FC236}">
                <a16:creationId xmlns:a16="http://schemas.microsoft.com/office/drawing/2014/main" id="{7E8F62B0-A7F0-4980-A205-F742A422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3622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5" name="Picture 13" descr="2486002348_ce66089fc7_b">
            <a:extLst>
              <a:ext uri="{FF2B5EF4-FFF2-40B4-BE49-F238E27FC236}">
                <a16:creationId xmlns:a16="http://schemas.microsoft.com/office/drawing/2014/main" id="{1A903B83-BE1A-44C5-92D1-20DC73BC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6" name="Picture 14" descr="2119605129_036c754399_o">
            <a:extLst>
              <a:ext uri="{FF2B5EF4-FFF2-40B4-BE49-F238E27FC236}">
                <a16:creationId xmlns:a16="http://schemas.microsoft.com/office/drawing/2014/main" id="{B0B0E217-A175-48BD-8FF4-B27FFBFD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4876800" cy="487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7" name="Picture 15" descr="51192893_d06ed6a137">
            <a:extLst>
              <a:ext uri="{FF2B5EF4-FFF2-40B4-BE49-F238E27FC236}">
                <a16:creationId xmlns:a16="http://schemas.microsoft.com/office/drawing/2014/main" id="{5777006A-DB8A-4F85-95F2-D60947877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883400" cy="5162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5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5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hujk,hzujmkzhu">
            <a:extLst>
              <a:ext uri="{FF2B5EF4-FFF2-40B4-BE49-F238E27FC236}">
                <a16:creationId xmlns:a16="http://schemas.microsoft.com/office/drawing/2014/main" id="{9E0DCA18-B9ED-49DD-A45C-A3310F995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7234238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9" descr="ool">
            <a:extLst>
              <a:ext uri="{FF2B5EF4-FFF2-40B4-BE49-F238E27FC236}">
                <a16:creationId xmlns:a16="http://schemas.microsoft.com/office/drawing/2014/main" id="{39A05EC8-E6EA-43E5-A5A2-3F43F3304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1816100"/>
            <a:ext cx="330835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5" name="Picture 13" descr="all_religion">
            <a:extLst>
              <a:ext uri="{FF2B5EF4-FFF2-40B4-BE49-F238E27FC236}">
                <a16:creationId xmlns:a16="http://schemas.microsoft.com/office/drawing/2014/main" id="{E4F6BADF-C95A-43C9-B483-1CF78B9B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0"/>
            <a:ext cx="32527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7" name="Picture 15" descr="il,ik,liul">
            <a:extLst>
              <a:ext uri="{FF2B5EF4-FFF2-40B4-BE49-F238E27FC236}">
                <a16:creationId xmlns:a16="http://schemas.microsoft.com/office/drawing/2014/main" id="{73EA3292-4CA7-48E9-9FD4-807C4EC32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51816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8" name="Picture 16" descr="jzuhzuhjmguk">
            <a:extLst>
              <a:ext uri="{FF2B5EF4-FFF2-40B4-BE49-F238E27FC236}">
                <a16:creationId xmlns:a16="http://schemas.microsoft.com/office/drawing/2014/main" id="{98155F69-32BB-4551-A0F4-8427009F5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54102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0" name="Picture 18" descr="hgnjhznzh">
            <a:extLst>
              <a:ext uri="{FF2B5EF4-FFF2-40B4-BE49-F238E27FC236}">
                <a16:creationId xmlns:a16="http://schemas.microsoft.com/office/drawing/2014/main" id="{49CA7AAD-B216-4F7C-8C3C-0BD927CFF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5562600" cy="3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Taj Mahal-big">
            <a:extLst>
              <a:ext uri="{FF2B5EF4-FFF2-40B4-BE49-F238E27FC236}">
                <a16:creationId xmlns:a16="http://schemas.microsoft.com/office/drawing/2014/main" id="{07BA1542-35F7-47AF-B8D0-CB0EAA30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 descr="taj-mahal_2">
            <a:extLst>
              <a:ext uri="{FF2B5EF4-FFF2-40B4-BE49-F238E27FC236}">
                <a16:creationId xmlns:a16="http://schemas.microsoft.com/office/drawing/2014/main" id="{0A07D086-2CDE-407D-9351-41478882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3"/>
            <a:ext cx="83058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5" name="Picture 25" descr="541px-India_(orthographic_projection)">
            <a:extLst>
              <a:ext uri="{FF2B5EF4-FFF2-40B4-BE49-F238E27FC236}">
                <a16:creationId xmlns:a16="http://schemas.microsoft.com/office/drawing/2014/main" id="{FDC3EFA3-C8B0-402E-B1DD-0AB0E1E4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098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86173276_d3a62b1681_o">
            <a:extLst>
              <a:ext uri="{FF2B5EF4-FFF2-40B4-BE49-F238E27FC236}">
                <a16:creationId xmlns:a16="http://schemas.microsoft.com/office/drawing/2014/main" id="{87CC7C1A-D178-4002-BB49-5AF1891A1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5257800" cy="44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3" name="Picture 33" descr="lega">
            <a:extLst>
              <a:ext uri="{FF2B5EF4-FFF2-40B4-BE49-F238E27FC236}">
                <a16:creationId xmlns:a16="http://schemas.microsoft.com/office/drawing/2014/main" id="{51DF69B9-5FA0-4050-B8DE-330D73EE5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05800" cy="19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4" name="Oval 34">
            <a:extLst>
              <a:ext uri="{FF2B5EF4-FFF2-40B4-BE49-F238E27FC236}">
                <a16:creationId xmlns:a16="http://schemas.microsoft.com/office/drawing/2014/main" id="{FA176AA3-05DC-4342-A3F8-83D0E40B0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914400" cy="5334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76" name="Oval 36">
            <a:extLst>
              <a:ext uri="{FF2B5EF4-FFF2-40B4-BE49-F238E27FC236}">
                <a16:creationId xmlns:a16="http://schemas.microsoft.com/office/drawing/2014/main" id="{480752CE-4797-4397-9934-81CB71A7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895600"/>
            <a:ext cx="838200" cy="4572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77" name="Oval 37">
            <a:extLst>
              <a:ext uri="{FF2B5EF4-FFF2-40B4-BE49-F238E27FC236}">
                <a16:creationId xmlns:a16="http://schemas.microsoft.com/office/drawing/2014/main" id="{78462D2B-4E96-4741-8567-E5AE71D35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200400"/>
            <a:ext cx="533400" cy="4572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78" name="Oval 38">
            <a:extLst>
              <a:ext uri="{FF2B5EF4-FFF2-40B4-BE49-F238E27FC236}">
                <a16:creationId xmlns:a16="http://schemas.microsoft.com/office/drawing/2014/main" id="{DED909E2-3674-4313-A51A-5B902F736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352800"/>
            <a:ext cx="609600" cy="3810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79" name="Oval 39">
            <a:extLst>
              <a:ext uri="{FF2B5EF4-FFF2-40B4-BE49-F238E27FC236}">
                <a16:creationId xmlns:a16="http://schemas.microsoft.com/office/drawing/2014/main" id="{8E62D75E-5341-49D9-B0AF-E0ABA22D1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86200"/>
            <a:ext cx="457200" cy="5334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80" name="Oval 40">
            <a:extLst>
              <a:ext uri="{FF2B5EF4-FFF2-40B4-BE49-F238E27FC236}">
                <a16:creationId xmlns:a16="http://schemas.microsoft.com/office/drawing/2014/main" id="{B55D70C4-05DC-4F42-803C-73C988AD9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038600"/>
            <a:ext cx="914400" cy="9144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81" name="Rectangle 41">
            <a:extLst>
              <a:ext uri="{FF2B5EF4-FFF2-40B4-BE49-F238E27FC236}">
                <a16:creationId xmlns:a16="http://schemas.microsoft.com/office/drawing/2014/main" id="{F7E334EE-B630-43A8-BD7B-CE71E9A0B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257800"/>
            <a:ext cx="1600200" cy="304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4400">
                <a:solidFill>
                  <a:schemeClr val="bg1"/>
                </a:solidFill>
                <a:latin typeface="Blackadder ITC" panose="04020505050007020D02" pitchFamily="82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bg1"/>
                </a:solidFill>
                <a:latin typeface="Blackadder ITC" panose="04020505050007020D02" pitchFamily="8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bg1"/>
                </a:solidFill>
                <a:latin typeface="Blackadder ITC" panose="04020505050007020D02" pitchFamily="8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sl-SI" altLang="sl-SI" sz="1600">
                <a:solidFill>
                  <a:schemeClr val="folHlink"/>
                </a:solidFill>
                <a:latin typeface="Comic Sans MS" panose="030F0702030302020204" pitchFamily="66" charset="0"/>
              </a:rPr>
              <a:t>Bengalski zaliv</a:t>
            </a:r>
          </a:p>
        </p:txBody>
      </p:sp>
      <p:sp>
        <p:nvSpPr>
          <p:cNvPr id="10282" name="Rectangle 42">
            <a:extLst>
              <a:ext uri="{FF2B5EF4-FFF2-40B4-BE49-F238E27FC236}">
                <a16:creationId xmlns:a16="http://schemas.microsoft.com/office/drawing/2014/main" id="{B599AF2A-1627-48E5-92B3-A718072C9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876800"/>
            <a:ext cx="1143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4400">
                <a:solidFill>
                  <a:schemeClr val="bg1"/>
                </a:solidFill>
                <a:latin typeface="Blackadder ITC" panose="04020505050007020D02" pitchFamily="82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bg1"/>
                </a:solidFill>
                <a:latin typeface="Blackadder ITC" panose="04020505050007020D02" pitchFamily="8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bg1"/>
                </a:solidFill>
                <a:latin typeface="Blackadder ITC" panose="04020505050007020D02" pitchFamily="8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sl-SI" altLang="sl-SI" sz="1600">
                <a:solidFill>
                  <a:schemeClr val="folHlink"/>
                </a:solidFill>
                <a:latin typeface="Comic Sans MS" panose="030F0702030302020204" pitchFamily="66" charset="0"/>
              </a:rPr>
              <a:t>Arabsko morje</a:t>
            </a:r>
          </a:p>
        </p:txBody>
      </p:sp>
      <p:sp>
        <p:nvSpPr>
          <p:cNvPr id="10283" name="Rectangle 43">
            <a:extLst>
              <a:ext uri="{FF2B5EF4-FFF2-40B4-BE49-F238E27FC236}">
                <a16:creationId xmlns:a16="http://schemas.microsoft.com/office/drawing/2014/main" id="{99FB1A50-B157-41C8-8DA8-E68058331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172200"/>
            <a:ext cx="2209800" cy="228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4400">
                <a:solidFill>
                  <a:schemeClr val="bg1"/>
                </a:solidFill>
                <a:latin typeface="Blackadder ITC" panose="04020505050007020D02" pitchFamily="82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bg1"/>
                </a:solidFill>
                <a:latin typeface="Blackadder ITC" panose="04020505050007020D02" pitchFamily="8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bg1"/>
                </a:solidFill>
                <a:latin typeface="Blackadder ITC" panose="04020505050007020D02" pitchFamily="8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sl-SI" altLang="sl-SI" sz="1600">
                <a:solidFill>
                  <a:schemeClr val="folHlink"/>
                </a:solidFill>
                <a:latin typeface="Comic Sans MS" panose="030F0702030302020204" pitchFamily="66" charset="0"/>
              </a:rPr>
              <a:t>Indijski         ocean</a:t>
            </a:r>
          </a:p>
        </p:txBody>
      </p:sp>
      <p:pic>
        <p:nvPicPr>
          <p:cNvPr id="10284" name="Picture 44" descr="map_of_india50">
            <a:extLst>
              <a:ext uri="{FF2B5EF4-FFF2-40B4-BE49-F238E27FC236}">
                <a16:creationId xmlns:a16="http://schemas.microsoft.com/office/drawing/2014/main" id="{A558A3B3-28F2-4636-98CD-D5B4B0D7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00100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5" name="Oval 45">
            <a:extLst>
              <a:ext uri="{FF2B5EF4-FFF2-40B4-BE49-F238E27FC236}">
                <a16:creationId xmlns:a16="http://schemas.microsoft.com/office/drawing/2014/main" id="{8247D9BF-6729-409F-A85D-745772613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86400"/>
            <a:ext cx="1524000" cy="1066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86" name="Oval 46">
            <a:extLst>
              <a:ext uri="{FF2B5EF4-FFF2-40B4-BE49-F238E27FC236}">
                <a16:creationId xmlns:a16="http://schemas.microsoft.com/office/drawing/2014/main" id="{921733C7-EF61-4BAC-BBCE-0CA31969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867400"/>
            <a:ext cx="762000" cy="762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10287" name="Line 47">
            <a:extLst>
              <a:ext uri="{FF2B5EF4-FFF2-40B4-BE49-F238E27FC236}">
                <a16:creationId xmlns:a16="http://schemas.microsoft.com/office/drawing/2014/main" id="{15E7D850-FDAB-4FD0-8251-D64FAB9DFB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53340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0288" name="Rectangle 48">
            <a:extLst>
              <a:ext uri="{FF2B5EF4-FFF2-40B4-BE49-F238E27FC236}">
                <a16:creationId xmlns:a16="http://schemas.microsoft.com/office/drawing/2014/main" id="{0783E177-3B4F-4230-8661-61B9610E7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181600"/>
            <a:ext cx="1219200" cy="304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4400">
                <a:solidFill>
                  <a:schemeClr val="bg1"/>
                </a:solidFill>
                <a:latin typeface="Blackadder ITC" panose="04020505050007020D02" pitchFamily="82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bg1"/>
                </a:solidFill>
                <a:latin typeface="Blackadder ITC" panose="04020505050007020D02" pitchFamily="8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bg1"/>
                </a:solidFill>
                <a:latin typeface="Blackadder ITC" panose="04020505050007020D02" pitchFamily="8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Blackadder ITC" panose="04020505050007020D02" pitchFamily="82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sl-SI" altLang="sl-SI" sz="1600">
                <a:solidFill>
                  <a:schemeClr val="tx1"/>
                </a:solidFill>
                <a:latin typeface="Comic Sans MS" panose="030F0702030302020204" pitchFamily="66" charset="0"/>
              </a:rPr>
              <a:t>indonezija</a:t>
            </a:r>
          </a:p>
        </p:txBody>
      </p:sp>
      <p:sp>
        <p:nvSpPr>
          <p:cNvPr id="10289" name="Oval 49">
            <a:extLst>
              <a:ext uri="{FF2B5EF4-FFF2-40B4-BE49-F238E27FC236}">
                <a16:creationId xmlns:a16="http://schemas.microsoft.com/office/drawing/2014/main" id="{7A062C14-94E4-4E09-8B6E-1958CE055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057400"/>
            <a:ext cx="1066800" cy="304800"/>
          </a:xfrm>
          <a:prstGeom prst="ellipse">
            <a:avLst/>
          </a:prstGeom>
          <a:solidFill>
            <a:srgbClr val="FF0000">
              <a:alpha val="25000"/>
            </a:srgb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58" presetID="50" presetClass="entr" presetSubtype="0" decel="10000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69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0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1" grpId="0" animBg="1"/>
      <p:bldP spid="10282" grpId="0" animBg="1"/>
      <p:bldP spid="10283" grpId="1" animBg="1"/>
      <p:bldP spid="102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 descr="prehrana">
            <a:extLst>
              <a:ext uri="{FF2B5EF4-FFF2-40B4-BE49-F238E27FC236}">
                <a16:creationId xmlns:a16="http://schemas.microsoft.com/office/drawing/2014/main" id="{3B9C6D26-7A42-421B-9C1E-BB968332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hnfzhnz">
            <a:extLst>
              <a:ext uri="{FF2B5EF4-FFF2-40B4-BE49-F238E27FC236}">
                <a16:creationId xmlns:a16="http://schemas.microsoft.com/office/drawing/2014/main" id="{AF624C82-DBDA-4030-9DA1-E6084396A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7263"/>
            <a:ext cx="5334000" cy="44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fhbgtnh">
            <a:extLst>
              <a:ext uri="{FF2B5EF4-FFF2-40B4-BE49-F238E27FC236}">
                <a16:creationId xmlns:a16="http://schemas.microsoft.com/office/drawing/2014/main" id="{A03512B1-3247-4262-99E5-F41D79DC8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6324600" cy="4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3" name="Picture 13" descr="čplč">
            <a:extLst>
              <a:ext uri="{FF2B5EF4-FFF2-40B4-BE49-F238E27FC236}">
                <a16:creationId xmlns:a16="http://schemas.microsoft.com/office/drawing/2014/main" id="{BF6E3948-874B-423B-859A-469A2380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5740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4" name="Picture 14" descr="hmjnhgm">
            <a:extLst>
              <a:ext uri="{FF2B5EF4-FFF2-40B4-BE49-F238E27FC236}">
                <a16:creationId xmlns:a16="http://schemas.microsoft.com/office/drawing/2014/main" id="{E471B3E9-8D5E-4619-9A6E-5E136C73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640080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5" name="Picture 15" descr="gfbhfg">
            <a:extLst>
              <a:ext uri="{FF2B5EF4-FFF2-40B4-BE49-F238E27FC236}">
                <a16:creationId xmlns:a16="http://schemas.microsoft.com/office/drawing/2014/main" id="{6DA00BCB-73C8-42D5-9DC1-861BBDB58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5943600" cy="441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6" name="Picture 16" descr="3184704490_84a6550388_b">
            <a:extLst>
              <a:ext uri="{FF2B5EF4-FFF2-40B4-BE49-F238E27FC236}">
                <a16:creationId xmlns:a16="http://schemas.microsoft.com/office/drawing/2014/main" id="{ABD2E95A-2228-418C-AC87-95A9D4CF4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7" name="Picture 17" descr="hjmhhg">
            <a:extLst>
              <a:ext uri="{FF2B5EF4-FFF2-40B4-BE49-F238E27FC236}">
                <a16:creationId xmlns:a16="http://schemas.microsoft.com/office/drawing/2014/main" id="{C3AE6393-10E2-40B1-AF3B-EB195E185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8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lit">
            <a:extLst>
              <a:ext uri="{FF2B5EF4-FFF2-40B4-BE49-F238E27FC236}">
                <a16:creationId xmlns:a16="http://schemas.microsoft.com/office/drawing/2014/main" id="{FF56E403-C025-4177-BC26-C7BDCB0D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5" name="Picture 13" descr="IND-ZNAČ">
            <a:extLst>
              <a:ext uri="{FF2B5EF4-FFF2-40B4-BE49-F238E27FC236}">
                <a16:creationId xmlns:a16="http://schemas.microsoft.com/office/drawing/2014/main" id="{E96E1BCD-4F24-4207-B228-DFD8F746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6" name="Picture 14" descr="Untitlehtrhd 11">
            <a:extLst>
              <a:ext uri="{FF2B5EF4-FFF2-40B4-BE49-F238E27FC236}">
                <a16:creationId xmlns:a16="http://schemas.microsoft.com/office/drawing/2014/main" id="{EE23979A-B46D-4235-B5A2-116A1456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57658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7" name="Picture 15" descr="3415090771_8b5f115d58_b">
            <a:extLst>
              <a:ext uri="{FF2B5EF4-FFF2-40B4-BE49-F238E27FC236}">
                <a16:creationId xmlns:a16="http://schemas.microsoft.com/office/drawing/2014/main" id="{9A8ACF9E-5F43-4522-BB1C-1EF54CB6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434340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8" name="Picture 16">
            <a:extLst>
              <a:ext uri="{FF2B5EF4-FFF2-40B4-BE49-F238E27FC236}">
                <a16:creationId xmlns:a16="http://schemas.microsoft.com/office/drawing/2014/main" id="{778B1528-CF1E-401B-8BDB-CA5F506F3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0"/>
            <a:ext cx="2590800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15" name="Jana gana mana (S. P. B).mp3">
            <a:hlinkClick r:id="" action="ppaction://media"/>
            <a:extLst>
              <a:ext uri="{FF2B5EF4-FFF2-40B4-BE49-F238E27FC236}">
                <a16:creationId xmlns:a16="http://schemas.microsoft.com/office/drawing/2014/main" id="{6EF2C682-C699-4198-AC90-2CB8F344A67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00" numSld="5"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dc bcx">
            <a:extLst>
              <a:ext uri="{FF2B5EF4-FFF2-40B4-BE49-F238E27FC236}">
                <a16:creationId xmlns:a16="http://schemas.microsoft.com/office/drawing/2014/main" id="{E212356E-BFA1-421D-9C10-CC1B64134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3029343175_9540e1e321_o">
            <a:extLst>
              <a:ext uri="{FF2B5EF4-FFF2-40B4-BE49-F238E27FC236}">
                <a16:creationId xmlns:a16="http://schemas.microsoft.com/office/drawing/2014/main" id="{D5893B93-B55B-4A72-9B9C-7C8A6636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pogum">
            <a:extLst>
              <a:ext uri="{FF2B5EF4-FFF2-40B4-BE49-F238E27FC236}">
                <a16:creationId xmlns:a16="http://schemas.microsoft.com/office/drawing/2014/main" id="{4692C3A9-5F73-4AB7-8607-17362180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241800" cy="307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7" descr="m,ue">
            <a:extLst>
              <a:ext uri="{FF2B5EF4-FFF2-40B4-BE49-F238E27FC236}">
                <a16:creationId xmlns:a16="http://schemas.microsoft.com/office/drawing/2014/main" id="{E1C96F3C-A5E1-4B58-89F0-38418261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40386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ind">
            <a:extLst>
              <a:ext uri="{FF2B5EF4-FFF2-40B4-BE49-F238E27FC236}">
                <a16:creationId xmlns:a16="http://schemas.microsoft.com/office/drawing/2014/main" id="{B7297376-F179-4444-81A4-543ADFC2A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45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pčć-">
            <a:extLst>
              <a:ext uri="{FF2B5EF4-FFF2-40B4-BE49-F238E27FC236}">
                <a16:creationId xmlns:a16="http://schemas.microsoft.com/office/drawing/2014/main" id="{42A12A2E-0565-413D-B7A6-F18DF18E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4495800" cy="32639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sb s b">
            <a:extLst>
              <a:ext uri="{FF2B5EF4-FFF2-40B4-BE49-F238E27FC236}">
                <a16:creationId xmlns:a16="http://schemas.microsoft.com/office/drawing/2014/main" id="{9A35FA59-8F99-407B-B1A8-A57F6E11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71913"/>
            <a:ext cx="4648200" cy="2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1" name="Picture 9">
            <a:extLst>
              <a:ext uri="{FF2B5EF4-FFF2-40B4-BE49-F238E27FC236}">
                <a16:creationId xmlns:a16="http://schemas.microsoft.com/office/drawing/2014/main" id="{8B5C2F0B-A0CB-4FAA-A419-0C0E12EA0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1725"/>
            <a:ext cx="4800600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2" name="Picture 10">
            <a:extLst>
              <a:ext uri="{FF2B5EF4-FFF2-40B4-BE49-F238E27FC236}">
                <a16:creationId xmlns:a16="http://schemas.microsoft.com/office/drawing/2014/main" id="{7F9DA9DC-92E4-45CC-8979-094D5F6A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4495800" cy="26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3" name="Picture 11">
            <a:extLst>
              <a:ext uri="{FF2B5EF4-FFF2-40B4-BE49-F238E27FC236}">
                <a16:creationId xmlns:a16="http://schemas.microsoft.com/office/drawing/2014/main" id="{569A77A3-C0BE-4F84-BF7B-BD5886553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4762500" cy="35718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juzmnr">
            <a:extLst>
              <a:ext uri="{FF2B5EF4-FFF2-40B4-BE49-F238E27FC236}">
                <a16:creationId xmlns:a16="http://schemas.microsoft.com/office/drawing/2014/main" id="{295F0188-806D-4678-986A-726CDC0DD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2115661179_549cf16a9e_b">
            <a:extLst>
              <a:ext uri="{FF2B5EF4-FFF2-40B4-BE49-F238E27FC236}">
                <a16:creationId xmlns:a16="http://schemas.microsoft.com/office/drawing/2014/main" id="{8211F1C2-36A1-4DD0-B52A-676D1361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238" cy="685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364031807_71a471da60_o">
            <a:extLst>
              <a:ext uri="{FF2B5EF4-FFF2-40B4-BE49-F238E27FC236}">
                <a16:creationId xmlns:a16="http://schemas.microsoft.com/office/drawing/2014/main" id="{CA55CA49-6F07-4FDD-A9EC-17A29F549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57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č-omn ">
            <a:extLst>
              <a:ext uri="{FF2B5EF4-FFF2-40B4-BE49-F238E27FC236}">
                <a16:creationId xmlns:a16="http://schemas.microsoft.com/office/drawing/2014/main" id="{913749B6-5AC9-4452-B574-B6CCE247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0075"/>
            <a:ext cx="4953000" cy="24479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9" name="Picture 11" descr="il">
            <a:extLst>
              <a:ext uri="{FF2B5EF4-FFF2-40B4-BE49-F238E27FC236}">
                <a16:creationId xmlns:a16="http://schemas.microsoft.com/office/drawing/2014/main" id="{8BAE67D5-5B84-4001-A940-9A3C81F56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524000"/>
            <a:ext cx="5765800" cy="381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 descr="3559044849_f1f2111a5e_o">
            <a:extLst>
              <a:ext uri="{FF2B5EF4-FFF2-40B4-BE49-F238E27FC236}">
                <a16:creationId xmlns:a16="http://schemas.microsoft.com/office/drawing/2014/main" id="{523A0FC3-047C-4ABA-B01D-987745F3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nhg">
            <a:extLst>
              <a:ext uri="{FF2B5EF4-FFF2-40B4-BE49-F238E27FC236}">
                <a16:creationId xmlns:a16="http://schemas.microsoft.com/office/drawing/2014/main" id="{CD8B9ED2-FD4C-4E2D-BE67-3015979C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810000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2390045685_b5ca63016e_b">
            <a:extLst>
              <a:ext uri="{FF2B5EF4-FFF2-40B4-BE49-F238E27FC236}">
                <a16:creationId xmlns:a16="http://schemas.microsoft.com/office/drawing/2014/main" id="{F822E612-783C-4108-BD79-50B09C81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95600"/>
            <a:ext cx="254793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3559044849_f1f2111a5e_o">
            <a:extLst>
              <a:ext uri="{FF2B5EF4-FFF2-40B4-BE49-F238E27FC236}">
                <a16:creationId xmlns:a16="http://schemas.microsoft.com/office/drawing/2014/main" id="{F9D19456-ACEF-4771-BDF4-E14AB1BC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hnhg">
            <a:extLst>
              <a:ext uri="{FF2B5EF4-FFF2-40B4-BE49-F238E27FC236}">
                <a16:creationId xmlns:a16="http://schemas.microsoft.com/office/drawing/2014/main" id="{9C6FBA23-2B02-49B7-A9B6-AD16E88A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810000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2390045685_b5ca63016e_b">
            <a:extLst>
              <a:ext uri="{FF2B5EF4-FFF2-40B4-BE49-F238E27FC236}">
                <a16:creationId xmlns:a16="http://schemas.microsoft.com/office/drawing/2014/main" id="{D1C60E6A-839A-4553-ADA1-CF6CFECAC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95600"/>
            <a:ext cx="254793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fgbfb nfgn">
            <a:extLst>
              <a:ext uri="{FF2B5EF4-FFF2-40B4-BE49-F238E27FC236}">
                <a16:creationId xmlns:a16="http://schemas.microsoft.com/office/drawing/2014/main" id="{F48E4C15-0DC0-4AA9-9290-59E35B621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6019800" cy="4000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fbfgnf">
            <a:extLst>
              <a:ext uri="{FF2B5EF4-FFF2-40B4-BE49-F238E27FC236}">
                <a16:creationId xmlns:a16="http://schemas.microsoft.com/office/drawing/2014/main" id="{79E3E62E-4BF3-4FBB-94A3-9D7228B31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4713"/>
            <a:ext cx="5181600" cy="34432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7" descr="gfngfn">
            <a:extLst>
              <a:ext uri="{FF2B5EF4-FFF2-40B4-BE49-F238E27FC236}">
                <a16:creationId xmlns:a16="http://schemas.microsoft.com/office/drawing/2014/main" id="{308AE874-F06D-43B8-AC69-E0746F948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4432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Blackadder ITC"/>
        <a:ea typeface=""/>
        <a:cs typeface=""/>
      </a:majorFont>
      <a:minorFont>
        <a:latin typeface="Blackadder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On-screen Show (4:3)</PresentationFormat>
  <Paragraphs>25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Blackadder ITC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2019-05-31T08:39:52Z</dcterms:created>
  <dcterms:modified xsi:type="dcterms:W3CDTF">2019-05-31T08:39:52Z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