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74" r:id="rId2"/>
    <p:sldId id="261" r:id="rId3"/>
    <p:sldId id="262" r:id="rId4"/>
    <p:sldId id="259" r:id="rId5"/>
    <p:sldId id="260" r:id="rId6"/>
    <p:sldId id="256" r:id="rId7"/>
    <p:sldId id="257" r:id="rId8"/>
    <p:sldId id="275" r:id="rId9"/>
    <p:sldId id="258" r:id="rId10"/>
    <p:sldId id="278" r:id="rId11"/>
    <p:sldId id="277" r:id="rId12"/>
    <p:sldId id="263" r:id="rId13"/>
    <p:sldId id="271" r:id="rId14"/>
    <p:sldId id="266" r:id="rId15"/>
    <p:sldId id="265" r:id="rId16"/>
    <p:sldId id="264" r:id="rId17"/>
    <p:sldId id="269" r:id="rId18"/>
    <p:sldId id="270" r:id="rId19"/>
    <p:sldId id="272" r:id="rId20"/>
    <p:sldId id="273" r:id="rId21"/>
    <p:sldId id="267" r:id="rId22"/>
    <p:sldId id="268" r:id="rId23"/>
    <p:sldId id="276" r:id="rId24"/>
    <p:sldId id="279" r:id="rId25"/>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FFCC"/>
    <a:srgbClr val="CCFFFF"/>
    <a:srgbClr val="000066"/>
    <a:srgbClr val="3333FF"/>
    <a:srgbClr val="FF6600"/>
    <a:srgbClr val="FFAD3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46" autoAdjust="0"/>
    <p:restoredTop sz="93740" autoAdjust="0"/>
  </p:normalViewPr>
  <p:slideViewPr>
    <p:cSldViewPr>
      <p:cViewPr varScale="1">
        <p:scale>
          <a:sx n="107" d="100"/>
          <a:sy n="107" d="100"/>
        </p:scale>
        <p:origin x="-3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4743-1BEE-4C32-952B-83BEAFFF4AB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id="{B937F62E-BC6D-48F2-B17E-2884C7CC17B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id="{4F1307A1-4474-4F7D-A9CA-2A7344D7EBA5}"/>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022EEF63-E339-46B8-9415-7A5690298C60}"/>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CABB74BE-43C3-459F-BDFD-880804054B68}"/>
              </a:ext>
            </a:extLst>
          </p:cNvPr>
          <p:cNvSpPr>
            <a:spLocks noGrp="1"/>
          </p:cNvSpPr>
          <p:nvPr>
            <p:ph type="sldNum" sz="quarter" idx="12"/>
          </p:nvPr>
        </p:nvSpPr>
        <p:spPr/>
        <p:txBody>
          <a:bodyPr/>
          <a:lstStyle>
            <a:lvl1pPr>
              <a:defRPr/>
            </a:lvl1pPr>
          </a:lstStyle>
          <a:p>
            <a:fld id="{DF4664C4-5FB5-4C3B-A574-CE81562DFA3D}" type="slidenum">
              <a:rPr lang="sl-SI" altLang="sl-SI"/>
              <a:pPr/>
              <a:t>‹#›</a:t>
            </a:fld>
            <a:endParaRPr lang="sl-SI" altLang="sl-SI"/>
          </a:p>
        </p:txBody>
      </p:sp>
    </p:spTree>
    <p:extLst>
      <p:ext uri="{BB962C8B-B14F-4D97-AF65-F5344CB8AC3E}">
        <p14:creationId xmlns:p14="http://schemas.microsoft.com/office/powerpoint/2010/main" val="276196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481D-9B9D-4CB1-8CFA-5BDAF262DFF9}"/>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070D6687-11B7-48AB-B7B6-EFEC0D967E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D43AED21-410A-4142-BB00-87CDD7CC8D2B}"/>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F06F448E-1E7B-46B4-90E8-46B67D6742CE}"/>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FEE70B34-7DE2-4EDE-9161-F7A7A5AA01BC}"/>
              </a:ext>
            </a:extLst>
          </p:cNvPr>
          <p:cNvSpPr>
            <a:spLocks noGrp="1"/>
          </p:cNvSpPr>
          <p:nvPr>
            <p:ph type="sldNum" sz="quarter" idx="12"/>
          </p:nvPr>
        </p:nvSpPr>
        <p:spPr/>
        <p:txBody>
          <a:bodyPr/>
          <a:lstStyle>
            <a:lvl1pPr>
              <a:defRPr/>
            </a:lvl1pPr>
          </a:lstStyle>
          <a:p>
            <a:fld id="{0732AC90-964B-4A12-A252-8B7D61D3FC8F}" type="slidenum">
              <a:rPr lang="sl-SI" altLang="sl-SI"/>
              <a:pPr/>
              <a:t>‹#›</a:t>
            </a:fld>
            <a:endParaRPr lang="sl-SI" altLang="sl-SI"/>
          </a:p>
        </p:txBody>
      </p:sp>
    </p:spTree>
    <p:extLst>
      <p:ext uri="{BB962C8B-B14F-4D97-AF65-F5344CB8AC3E}">
        <p14:creationId xmlns:p14="http://schemas.microsoft.com/office/powerpoint/2010/main" val="388887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D21A0F-041F-42E4-A717-3B64B14A8E9D}"/>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67409B63-27A7-4A71-AE2F-48D8DAD8A341}"/>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A0371FC7-171B-4476-A6E6-4858A32545EA}"/>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56EAE68E-AC04-4C06-BE81-5773A50B9C45}"/>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C7DFAA7A-F9AD-45B0-BF2D-61B29C5F889C}"/>
              </a:ext>
            </a:extLst>
          </p:cNvPr>
          <p:cNvSpPr>
            <a:spLocks noGrp="1"/>
          </p:cNvSpPr>
          <p:nvPr>
            <p:ph type="sldNum" sz="quarter" idx="12"/>
          </p:nvPr>
        </p:nvSpPr>
        <p:spPr/>
        <p:txBody>
          <a:bodyPr/>
          <a:lstStyle>
            <a:lvl1pPr>
              <a:defRPr/>
            </a:lvl1pPr>
          </a:lstStyle>
          <a:p>
            <a:fld id="{E05D4B9F-C5CC-45D4-83D0-C28CB97DD826}" type="slidenum">
              <a:rPr lang="sl-SI" altLang="sl-SI"/>
              <a:pPr/>
              <a:t>‹#›</a:t>
            </a:fld>
            <a:endParaRPr lang="sl-SI" altLang="sl-SI"/>
          </a:p>
        </p:txBody>
      </p:sp>
    </p:spTree>
    <p:extLst>
      <p:ext uri="{BB962C8B-B14F-4D97-AF65-F5344CB8AC3E}">
        <p14:creationId xmlns:p14="http://schemas.microsoft.com/office/powerpoint/2010/main" val="3181851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4B9B-9F47-4206-B195-52C3867B710E}"/>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C43CBD0D-CA24-45E4-833E-EEE633B060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43394584-C1A4-4DCE-A467-16BCA5016084}"/>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5FB889A2-B8B5-4C51-BC69-5B286B1D861C}"/>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7DDB9272-8911-4AA2-B089-D35A0F6A52B9}"/>
              </a:ext>
            </a:extLst>
          </p:cNvPr>
          <p:cNvSpPr>
            <a:spLocks noGrp="1"/>
          </p:cNvSpPr>
          <p:nvPr>
            <p:ph type="sldNum" sz="quarter" idx="12"/>
          </p:nvPr>
        </p:nvSpPr>
        <p:spPr/>
        <p:txBody>
          <a:bodyPr/>
          <a:lstStyle>
            <a:lvl1pPr>
              <a:defRPr/>
            </a:lvl1pPr>
          </a:lstStyle>
          <a:p>
            <a:fld id="{A66076AF-FA06-4409-9DD8-89728FFD6766}" type="slidenum">
              <a:rPr lang="sl-SI" altLang="sl-SI"/>
              <a:pPr/>
              <a:t>‹#›</a:t>
            </a:fld>
            <a:endParaRPr lang="sl-SI" altLang="sl-SI"/>
          </a:p>
        </p:txBody>
      </p:sp>
    </p:spTree>
    <p:extLst>
      <p:ext uri="{BB962C8B-B14F-4D97-AF65-F5344CB8AC3E}">
        <p14:creationId xmlns:p14="http://schemas.microsoft.com/office/powerpoint/2010/main" val="16900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48FFC-D6B1-48EA-A1DD-8D818B20F10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5B49F518-277B-4DBC-A703-E6C3B1B992B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C8629A9-7EEC-480B-815F-BDDA6B3F13D8}"/>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64311C25-6415-45EF-8CC0-B73E356C8B08}"/>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E50B837D-F6D4-4D49-8C56-48AE31FB562E}"/>
              </a:ext>
            </a:extLst>
          </p:cNvPr>
          <p:cNvSpPr>
            <a:spLocks noGrp="1"/>
          </p:cNvSpPr>
          <p:nvPr>
            <p:ph type="sldNum" sz="quarter" idx="12"/>
          </p:nvPr>
        </p:nvSpPr>
        <p:spPr/>
        <p:txBody>
          <a:bodyPr/>
          <a:lstStyle>
            <a:lvl1pPr>
              <a:defRPr/>
            </a:lvl1pPr>
          </a:lstStyle>
          <a:p>
            <a:fld id="{0EDD1236-4AF7-438C-84F5-159ECF23CB04}" type="slidenum">
              <a:rPr lang="sl-SI" altLang="sl-SI"/>
              <a:pPr/>
              <a:t>‹#›</a:t>
            </a:fld>
            <a:endParaRPr lang="sl-SI" altLang="sl-SI"/>
          </a:p>
        </p:txBody>
      </p:sp>
    </p:spTree>
    <p:extLst>
      <p:ext uri="{BB962C8B-B14F-4D97-AF65-F5344CB8AC3E}">
        <p14:creationId xmlns:p14="http://schemas.microsoft.com/office/powerpoint/2010/main" val="421440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BC1B0-C7C6-4178-8E65-CD373CCF8AC3}"/>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E15F757B-47EF-427B-A881-DCD9B00EDB51}"/>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2356DE3E-5D6F-4FB7-AB74-0E9C3B216064}"/>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EF740AB5-E28F-4E87-A521-8127D5F4D963}"/>
              </a:ext>
            </a:extLst>
          </p:cNvPr>
          <p:cNvSpPr>
            <a:spLocks noGrp="1"/>
          </p:cNvSpPr>
          <p:nvPr>
            <p:ph type="dt" sz="half" idx="10"/>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B6D0A947-3BCD-428F-8274-D9E56E045C91}"/>
              </a:ext>
            </a:extLst>
          </p:cNvPr>
          <p:cNvSpPr>
            <a:spLocks noGrp="1"/>
          </p:cNvSpPr>
          <p:nvPr>
            <p:ph type="ftr" sz="quarter" idx="11"/>
          </p:nvPr>
        </p:nvSpPr>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3542F61D-4151-422C-B7EC-CCAEE2939730}"/>
              </a:ext>
            </a:extLst>
          </p:cNvPr>
          <p:cNvSpPr>
            <a:spLocks noGrp="1"/>
          </p:cNvSpPr>
          <p:nvPr>
            <p:ph type="sldNum" sz="quarter" idx="12"/>
          </p:nvPr>
        </p:nvSpPr>
        <p:spPr/>
        <p:txBody>
          <a:bodyPr/>
          <a:lstStyle>
            <a:lvl1pPr>
              <a:defRPr/>
            </a:lvl1pPr>
          </a:lstStyle>
          <a:p>
            <a:fld id="{1F41C105-F62D-46C4-BFE8-F9D631FB7A20}" type="slidenum">
              <a:rPr lang="sl-SI" altLang="sl-SI"/>
              <a:pPr/>
              <a:t>‹#›</a:t>
            </a:fld>
            <a:endParaRPr lang="sl-SI" altLang="sl-SI"/>
          </a:p>
        </p:txBody>
      </p:sp>
    </p:spTree>
    <p:extLst>
      <p:ext uri="{BB962C8B-B14F-4D97-AF65-F5344CB8AC3E}">
        <p14:creationId xmlns:p14="http://schemas.microsoft.com/office/powerpoint/2010/main" val="291381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8A93-8D72-40BC-9727-DB23EC5ADAAA}"/>
              </a:ext>
            </a:extLst>
          </p:cNvPr>
          <p:cNvSpPr>
            <a:spLocks noGrp="1"/>
          </p:cNvSpPr>
          <p:nvPr>
            <p:ph type="title"/>
          </p:nvPr>
        </p:nvSpPr>
        <p:spPr>
          <a:xfrm>
            <a:off x="630238" y="365125"/>
            <a:ext cx="78867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1D547802-6358-4407-9BFF-FF0F5ECA611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78EB-9252-455B-BE1F-8157C7DBFE3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E0124D78-9DE2-4BB6-8708-860366510D2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9E0979-BDC8-4AF2-A609-872D2452C2E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0C22C68E-97E8-42D9-B23D-67EE8C428D88}"/>
              </a:ext>
            </a:extLst>
          </p:cNvPr>
          <p:cNvSpPr>
            <a:spLocks noGrp="1"/>
          </p:cNvSpPr>
          <p:nvPr>
            <p:ph type="dt" sz="half" idx="10"/>
          </p:nvPr>
        </p:nvSpPr>
        <p:spPr/>
        <p:txBody>
          <a:bodyPr/>
          <a:lstStyle>
            <a:lvl1pPr>
              <a:defRPr/>
            </a:lvl1pPr>
          </a:lstStyle>
          <a:p>
            <a:endParaRPr lang="sl-SI" altLang="sl-SI"/>
          </a:p>
        </p:txBody>
      </p:sp>
      <p:sp>
        <p:nvSpPr>
          <p:cNvPr id="8" name="Footer Placeholder 7">
            <a:extLst>
              <a:ext uri="{FF2B5EF4-FFF2-40B4-BE49-F238E27FC236}">
                <a16:creationId xmlns:a16="http://schemas.microsoft.com/office/drawing/2014/main" id="{83FFF561-2A6E-4CF2-ABB8-CF2B0BDFDD3C}"/>
              </a:ext>
            </a:extLst>
          </p:cNvPr>
          <p:cNvSpPr>
            <a:spLocks noGrp="1"/>
          </p:cNvSpPr>
          <p:nvPr>
            <p:ph type="ftr" sz="quarter" idx="11"/>
          </p:nvPr>
        </p:nvSpPr>
        <p:spPr/>
        <p:txBody>
          <a:bodyPr/>
          <a:lstStyle>
            <a:lvl1pPr>
              <a:defRPr/>
            </a:lvl1pPr>
          </a:lstStyle>
          <a:p>
            <a:endParaRPr lang="sl-SI" altLang="sl-SI"/>
          </a:p>
        </p:txBody>
      </p:sp>
      <p:sp>
        <p:nvSpPr>
          <p:cNvPr id="9" name="Slide Number Placeholder 8">
            <a:extLst>
              <a:ext uri="{FF2B5EF4-FFF2-40B4-BE49-F238E27FC236}">
                <a16:creationId xmlns:a16="http://schemas.microsoft.com/office/drawing/2014/main" id="{EC2621AE-7455-41A6-A674-0460945D14EA}"/>
              </a:ext>
            </a:extLst>
          </p:cNvPr>
          <p:cNvSpPr>
            <a:spLocks noGrp="1"/>
          </p:cNvSpPr>
          <p:nvPr>
            <p:ph type="sldNum" sz="quarter" idx="12"/>
          </p:nvPr>
        </p:nvSpPr>
        <p:spPr/>
        <p:txBody>
          <a:bodyPr/>
          <a:lstStyle>
            <a:lvl1pPr>
              <a:defRPr/>
            </a:lvl1pPr>
          </a:lstStyle>
          <a:p>
            <a:fld id="{50A7E550-C6B0-46DE-B94B-FA40DF471B0B}" type="slidenum">
              <a:rPr lang="sl-SI" altLang="sl-SI"/>
              <a:pPr/>
              <a:t>‹#›</a:t>
            </a:fld>
            <a:endParaRPr lang="sl-SI" altLang="sl-SI"/>
          </a:p>
        </p:txBody>
      </p:sp>
    </p:spTree>
    <p:extLst>
      <p:ext uri="{BB962C8B-B14F-4D97-AF65-F5344CB8AC3E}">
        <p14:creationId xmlns:p14="http://schemas.microsoft.com/office/powerpoint/2010/main" val="3433520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636F-6546-4086-B343-5E38D47FEC90}"/>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93528F37-2CAE-4E4A-8A17-C8FB3C375944}"/>
              </a:ext>
            </a:extLst>
          </p:cNvPr>
          <p:cNvSpPr>
            <a:spLocks noGrp="1"/>
          </p:cNvSpPr>
          <p:nvPr>
            <p:ph type="dt" sz="half" idx="10"/>
          </p:nvPr>
        </p:nvSpPr>
        <p:spPr/>
        <p:txBody>
          <a:bodyPr/>
          <a:lstStyle>
            <a:lvl1pPr>
              <a:defRPr/>
            </a:lvl1pPr>
          </a:lstStyle>
          <a:p>
            <a:endParaRPr lang="sl-SI" altLang="sl-SI"/>
          </a:p>
        </p:txBody>
      </p:sp>
      <p:sp>
        <p:nvSpPr>
          <p:cNvPr id="4" name="Footer Placeholder 3">
            <a:extLst>
              <a:ext uri="{FF2B5EF4-FFF2-40B4-BE49-F238E27FC236}">
                <a16:creationId xmlns:a16="http://schemas.microsoft.com/office/drawing/2014/main" id="{E7A0ABF4-4A8D-4E68-8A1E-7506617D3284}"/>
              </a:ext>
            </a:extLst>
          </p:cNvPr>
          <p:cNvSpPr>
            <a:spLocks noGrp="1"/>
          </p:cNvSpPr>
          <p:nvPr>
            <p:ph type="ftr" sz="quarter" idx="11"/>
          </p:nvPr>
        </p:nvSpPr>
        <p:spPr/>
        <p:txBody>
          <a:bodyPr/>
          <a:lstStyle>
            <a:lvl1pPr>
              <a:defRPr/>
            </a:lvl1pPr>
          </a:lstStyle>
          <a:p>
            <a:endParaRPr lang="sl-SI" altLang="sl-SI"/>
          </a:p>
        </p:txBody>
      </p:sp>
      <p:sp>
        <p:nvSpPr>
          <p:cNvPr id="5" name="Slide Number Placeholder 4">
            <a:extLst>
              <a:ext uri="{FF2B5EF4-FFF2-40B4-BE49-F238E27FC236}">
                <a16:creationId xmlns:a16="http://schemas.microsoft.com/office/drawing/2014/main" id="{1B9A150B-4259-49D9-9666-7985C249A247}"/>
              </a:ext>
            </a:extLst>
          </p:cNvPr>
          <p:cNvSpPr>
            <a:spLocks noGrp="1"/>
          </p:cNvSpPr>
          <p:nvPr>
            <p:ph type="sldNum" sz="quarter" idx="12"/>
          </p:nvPr>
        </p:nvSpPr>
        <p:spPr/>
        <p:txBody>
          <a:bodyPr/>
          <a:lstStyle>
            <a:lvl1pPr>
              <a:defRPr/>
            </a:lvl1pPr>
          </a:lstStyle>
          <a:p>
            <a:fld id="{73E3612A-BAF9-4F95-A023-68764E93B268}" type="slidenum">
              <a:rPr lang="sl-SI" altLang="sl-SI"/>
              <a:pPr/>
              <a:t>‹#›</a:t>
            </a:fld>
            <a:endParaRPr lang="sl-SI" altLang="sl-SI"/>
          </a:p>
        </p:txBody>
      </p:sp>
    </p:spTree>
    <p:extLst>
      <p:ext uri="{BB962C8B-B14F-4D97-AF65-F5344CB8AC3E}">
        <p14:creationId xmlns:p14="http://schemas.microsoft.com/office/powerpoint/2010/main" val="238718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909DA2-9CB1-4B21-AF76-25766769ED08}"/>
              </a:ext>
            </a:extLst>
          </p:cNvPr>
          <p:cNvSpPr>
            <a:spLocks noGrp="1"/>
          </p:cNvSpPr>
          <p:nvPr>
            <p:ph type="dt" sz="half" idx="10"/>
          </p:nvPr>
        </p:nvSpPr>
        <p:spPr/>
        <p:txBody>
          <a:bodyPr/>
          <a:lstStyle>
            <a:lvl1pPr>
              <a:defRPr/>
            </a:lvl1pPr>
          </a:lstStyle>
          <a:p>
            <a:endParaRPr lang="sl-SI" altLang="sl-SI"/>
          </a:p>
        </p:txBody>
      </p:sp>
      <p:sp>
        <p:nvSpPr>
          <p:cNvPr id="3" name="Footer Placeholder 2">
            <a:extLst>
              <a:ext uri="{FF2B5EF4-FFF2-40B4-BE49-F238E27FC236}">
                <a16:creationId xmlns:a16="http://schemas.microsoft.com/office/drawing/2014/main" id="{72232172-87D9-4C7E-83F5-21C6F9326A52}"/>
              </a:ext>
            </a:extLst>
          </p:cNvPr>
          <p:cNvSpPr>
            <a:spLocks noGrp="1"/>
          </p:cNvSpPr>
          <p:nvPr>
            <p:ph type="ftr" sz="quarter" idx="11"/>
          </p:nvPr>
        </p:nvSpPr>
        <p:spPr/>
        <p:txBody>
          <a:bodyPr/>
          <a:lstStyle>
            <a:lvl1pPr>
              <a:defRPr/>
            </a:lvl1pPr>
          </a:lstStyle>
          <a:p>
            <a:endParaRPr lang="sl-SI" altLang="sl-SI"/>
          </a:p>
        </p:txBody>
      </p:sp>
      <p:sp>
        <p:nvSpPr>
          <p:cNvPr id="4" name="Slide Number Placeholder 3">
            <a:extLst>
              <a:ext uri="{FF2B5EF4-FFF2-40B4-BE49-F238E27FC236}">
                <a16:creationId xmlns:a16="http://schemas.microsoft.com/office/drawing/2014/main" id="{BDC597E5-4613-4A1E-BFAA-95D8BF7D935D}"/>
              </a:ext>
            </a:extLst>
          </p:cNvPr>
          <p:cNvSpPr>
            <a:spLocks noGrp="1"/>
          </p:cNvSpPr>
          <p:nvPr>
            <p:ph type="sldNum" sz="quarter" idx="12"/>
          </p:nvPr>
        </p:nvSpPr>
        <p:spPr/>
        <p:txBody>
          <a:bodyPr/>
          <a:lstStyle>
            <a:lvl1pPr>
              <a:defRPr/>
            </a:lvl1pPr>
          </a:lstStyle>
          <a:p>
            <a:fld id="{EF47817D-426D-4B9A-8C85-F37C72BC747A}" type="slidenum">
              <a:rPr lang="sl-SI" altLang="sl-SI"/>
              <a:pPr/>
              <a:t>‹#›</a:t>
            </a:fld>
            <a:endParaRPr lang="sl-SI" altLang="sl-SI"/>
          </a:p>
        </p:txBody>
      </p:sp>
    </p:spTree>
    <p:extLst>
      <p:ext uri="{BB962C8B-B14F-4D97-AF65-F5344CB8AC3E}">
        <p14:creationId xmlns:p14="http://schemas.microsoft.com/office/powerpoint/2010/main" val="3696498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BB3D-245C-4FC8-A4B5-95651745CB1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716247A3-0CD5-4E15-87D7-409A270760A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B80516A1-33C0-486E-A686-DFBA2190DDF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BCBE6-7C45-42B5-B123-CCCD9CD466AB}"/>
              </a:ext>
            </a:extLst>
          </p:cNvPr>
          <p:cNvSpPr>
            <a:spLocks noGrp="1"/>
          </p:cNvSpPr>
          <p:nvPr>
            <p:ph type="dt" sz="half" idx="10"/>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0EEDF3D6-F4EC-45B2-971A-70043EA52F5F}"/>
              </a:ext>
            </a:extLst>
          </p:cNvPr>
          <p:cNvSpPr>
            <a:spLocks noGrp="1"/>
          </p:cNvSpPr>
          <p:nvPr>
            <p:ph type="ftr" sz="quarter" idx="11"/>
          </p:nvPr>
        </p:nvSpPr>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1EA0C6D1-63BF-4D6E-81C0-DA16CDEB6D54}"/>
              </a:ext>
            </a:extLst>
          </p:cNvPr>
          <p:cNvSpPr>
            <a:spLocks noGrp="1"/>
          </p:cNvSpPr>
          <p:nvPr>
            <p:ph type="sldNum" sz="quarter" idx="12"/>
          </p:nvPr>
        </p:nvSpPr>
        <p:spPr/>
        <p:txBody>
          <a:bodyPr/>
          <a:lstStyle>
            <a:lvl1pPr>
              <a:defRPr/>
            </a:lvl1pPr>
          </a:lstStyle>
          <a:p>
            <a:fld id="{279C1784-733B-487D-AC47-8059A26955E3}" type="slidenum">
              <a:rPr lang="sl-SI" altLang="sl-SI"/>
              <a:pPr/>
              <a:t>‹#›</a:t>
            </a:fld>
            <a:endParaRPr lang="sl-SI" altLang="sl-SI"/>
          </a:p>
        </p:txBody>
      </p:sp>
    </p:spTree>
    <p:extLst>
      <p:ext uri="{BB962C8B-B14F-4D97-AF65-F5344CB8AC3E}">
        <p14:creationId xmlns:p14="http://schemas.microsoft.com/office/powerpoint/2010/main" val="154855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8C52E-994A-4F74-BA16-764ACF2F9B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1CA1B9E5-59C4-4FAC-AD5B-C0ECA2AB7F8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FF5B6492-EA2D-4EB1-B147-0F96A4EC892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C12DE1-C38F-4DC0-A006-91016E93A697}"/>
              </a:ext>
            </a:extLst>
          </p:cNvPr>
          <p:cNvSpPr>
            <a:spLocks noGrp="1"/>
          </p:cNvSpPr>
          <p:nvPr>
            <p:ph type="dt" sz="half" idx="10"/>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A94C91E1-AF34-4389-ABC4-DADB50AA8D00}"/>
              </a:ext>
            </a:extLst>
          </p:cNvPr>
          <p:cNvSpPr>
            <a:spLocks noGrp="1"/>
          </p:cNvSpPr>
          <p:nvPr>
            <p:ph type="ftr" sz="quarter" idx="11"/>
          </p:nvPr>
        </p:nvSpPr>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B6731506-DAE9-4DC1-AB17-97497D1D22AD}"/>
              </a:ext>
            </a:extLst>
          </p:cNvPr>
          <p:cNvSpPr>
            <a:spLocks noGrp="1"/>
          </p:cNvSpPr>
          <p:nvPr>
            <p:ph type="sldNum" sz="quarter" idx="12"/>
          </p:nvPr>
        </p:nvSpPr>
        <p:spPr/>
        <p:txBody>
          <a:bodyPr/>
          <a:lstStyle>
            <a:lvl1pPr>
              <a:defRPr/>
            </a:lvl1pPr>
          </a:lstStyle>
          <a:p>
            <a:fld id="{FD1CFC75-05E3-433A-8DBE-5AC4F1F57466}" type="slidenum">
              <a:rPr lang="sl-SI" altLang="sl-SI"/>
              <a:pPr/>
              <a:t>‹#›</a:t>
            </a:fld>
            <a:endParaRPr lang="sl-SI" altLang="sl-SI"/>
          </a:p>
        </p:txBody>
      </p:sp>
    </p:spTree>
    <p:extLst>
      <p:ext uri="{BB962C8B-B14F-4D97-AF65-F5344CB8AC3E}">
        <p14:creationId xmlns:p14="http://schemas.microsoft.com/office/powerpoint/2010/main" val="970248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3300"/>
            </a:gs>
            <a:gs pos="100000">
              <a:srgbClr val="FF9933"/>
            </a:gs>
          </a:gsLst>
          <a:lin ang="189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355D5E-7375-49A3-ABA0-F547C3599B9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a:t>Kliknite, če želite urediti slog naslova matrice</a:t>
            </a:r>
          </a:p>
        </p:txBody>
      </p:sp>
      <p:sp>
        <p:nvSpPr>
          <p:cNvPr id="1027" name="Rectangle 3">
            <a:extLst>
              <a:ext uri="{FF2B5EF4-FFF2-40B4-BE49-F238E27FC236}">
                <a16:creationId xmlns:a16="http://schemas.microsoft.com/office/drawing/2014/main" id="{FE3D1424-F291-4FCA-8AC6-72C9FA9E6A2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a:t>Kliknite, če želite urediti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p>
        </p:txBody>
      </p:sp>
      <p:sp>
        <p:nvSpPr>
          <p:cNvPr id="1028" name="Rectangle 4">
            <a:extLst>
              <a:ext uri="{FF2B5EF4-FFF2-40B4-BE49-F238E27FC236}">
                <a16:creationId xmlns:a16="http://schemas.microsoft.com/office/drawing/2014/main" id="{37F4490C-2806-4B11-B32C-019530A0AF5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sl-SI" altLang="sl-SI"/>
          </a:p>
        </p:txBody>
      </p:sp>
      <p:sp>
        <p:nvSpPr>
          <p:cNvPr id="1029" name="Rectangle 5">
            <a:extLst>
              <a:ext uri="{FF2B5EF4-FFF2-40B4-BE49-F238E27FC236}">
                <a16:creationId xmlns:a16="http://schemas.microsoft.com/office/drawing/2014/main" id="{4E3A4D0B-A73C-46F2-86E2-45E1811401A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sl-SI" altLang="sl-SI"/>
          </a:p>
        </p:txBody>
      </p:sp>
      <p:sp>
        <p:nvSpPr>
          <p:cNvPr id="1030" name="Rectangle 6">
            <a:extLst>
              <a:ext uri="{FF2B5EF4-FFF2-40B4-BE49-F238E27FC236}">
                <a16:creationId xmlns:a16="http://schemas.microsoft.com/office/drawing/2014/main" id="{F1D3CC1C-2BC2-49B9-91C0-F560A6DF3C6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DE51FBA-ECD8-4A88-88FE-EA654A2327A8}" type="slidenum">
              <a:rPr lang="sl-SI" altLang="sl-SI"/>
              <a:pPr/>
              <a:t>‹#›</a:t>
            </a:fld>
            <a:endParaRPr lang="sl-SI" alt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l.wikipedia.org/w/index.php?title=Puducherry&amp;action=edit&amp;redlink=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fog-taj-mahal">
            <a:extLst>
              <a:ext uri="{FF2B5EF4-FFF2-40B4-BE49-F238E27FC236}">
                <a16:creationId xmlns:a16="http://schemas.microsoft.com/office/drawing/2014/main" id="{2A17237E-CDC2-4E77-961D-004C60EF3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7058026"/>
          </a:xfrm>
          <a:prstGeom prst="rect">
            <a:avLst/>
          </a:prstGeom>
          <a:noFill/>
          <a:extLst>
            <a:ext uri="{909E8E84-426E-40DD-AFC4-6F175D3DCCD1}">
              <a14:hiddenFill xmlns:a14="http://schemas.microsoft.com/office/drawing/2010/main">
                <a:solidFill>
                  <a:srgbClr val="FFFFFF"/>
                </a:solidFill>
              </a14:hiddenFill>
            </a:ext>
          </a:extLst>
        </p:spPr>
      </p:pic>
      <p:sp>
        <p:nvSpPr>
          <p:cNvPr id="20482" name="Rectangle 2">
            <a:extLst>
              <a:ext uri="{FF2B5EF4-FFF2-40B4-BE49-F238E27FC236}">
                <a16:creationId xmlns:a16="http://schemas.microsoft.com/office/drawing/2014/main" id="{8632A613-C29F-4698-A100-80782A0D3F58}"/>
              </a:ext>
            </a:extLst>
          </p:cNvPr>
          <p:cNvSpPr>
            <a:spLocks noGrp="1" noChangeArrowheads="1"/>
          </p:cNvSpPr>
          <p:nvPr>
            <p:ph type="title"/>
          </p:nvPr>
        </p:nvSpPr>
        <p:spPr>
          <a:xfrm>
            <a:off x="2195513" y="2708275"/>
            <a:ext cx="4835525" cy="2290763"/>
          </a:xfrm>
        </p:spPr>
        <p:txBody>
          <a:bodyPr/>
          <a:lstStyle/>
          <a:p>
            <a:r>
              <a:rPr lang="sl-SI" altLang="sl-SI" sz="9600">
                <a:latin typeface="Bradley Hand ITC" panose="03070402050302030203" pitchFamily="66" charset="0"/>
              </a:rPr>
              <a:t>INDIA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EC"/>
            </a:gs>
            <a:gs pos="100000">
              <a:srgbClr val="66CCFF"/>
            </a:gs>
          </a:gsLst>
          <a:lin ang="18900000" scaled="1"/>
        </a:gradFill>
        <a:effectLst/>
      </p:bgPr>
    </p:bg>
    <p:spTree>
      <p:nvGrpSpPr>
        <p:cNvPr id="1" name=""/>
        <p:cNvGrpSpPr/>
        <p:nvPr/>
      </p:nvGrpSpPr>
      <p:grpSpPr>
        <a:xfrm>
          <a:off x="0" y="0"/>
          <a:ext cx="0" cy="0"/>
          <a:chOff x="0" y="0"/>
          <a:chExt cx="0" cy="0"/>
        </a:xfrm>
      </p:grpSpPr>
      <p:pic>
        <p:nvPicPr>
          <p:cNvPr id="24580" name="Picture 4">
            <a:extLst>
              <a:ext uri="{FF2B5EF4-FFF2-40B4-BE49-F238E27FC236}">
                <a16:creationId xmlns:a16="http://schemas.microsoft.com/office/drawing/2014/main" id="{43F78BDC-938C-4C40-BBEA-3DD9DE287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905000"/>
            <a:ext cx="34766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a:extLst>
              <a:ext uri="{FF2B5EF4-FFF2-40B4-BE49-F238E27FC236}">
                <a16:creationId xmlns:a16="http://schemas.microsoft.com/office/drawing/2014/main" id="{91CEE8DF-BCDC-49EB-9BF4-DD83032A7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140"/>
          <a:stretch>
            <a:fillRect/>
          </a:stretch>
        </p:blipFill>
        <p:spPr bwMode="auto">
          <a:xfrm>
            <a:off x="228600" y="304800"/>
            <a:ext cx="51498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a:extLst>
              <a:ext uri="{FF2B5EF4-FFF2-40B4-BE49-F238E27FC236}">
                <a16:creationId xmlns:a16="http://schemas.microsoft.com/office/drawing/2014/main" id="{52D219DA-07FE-4B4A-AE73-B8E58B871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210675" cy="817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2F9CB9D-E261-4F34-AA03-6268EA8EDF62}"/>
              </a:ext>
            </a:extLst>
          </p:cNvPr>
          <p:cNvSpPr>
            <a:spLocks noGrp="1" noChangeArrowheads="1"/>
          </p:cNvSpPr>
          <p:nvPr>
            <p:ph type="title"/>
          </p:nvPr>
        </p:nvSpPr>
        <p:spPr/>
        <p:txBody>
          <a:bodyPr/>
          <a:lstStyle/>
          <a:p>
            <a:endParaRPr lang="sl-SI" altLang="sl-SI"/>
          </a:p>
        </p:txBody>
      </p:sp>
      <p:sp>
        <p:nvSpPr>
          <p:cNvPr id="9219" name="Rectangle 3">
            <a:extLst>
              <a:ext uri="{FF2B5EF4-FFF2-40B4-BE49-F238E27FC236}">
                <a16:creationId xmlns:a16="http://schemas.microsoft.com/office/drawing/2014/main" id="{7C43E7A0-D74F-42A7-8234-520FF240FB87}"/>
              </a:ext>
            </a:extLst>
          </p:cNvPr>
          <p:cNvSpPr>
            <a:spLocks noGrp="1" noChangeArrowheads="1"/>
          </p:cNvSpPr>
          <p:nvPr>
            <p:ph type="body" idx="1"/>
          </p:nvPr>
        </p:nvSpPr>
        <p:spPr/>
        <p:txBody>
          <a:bodyPr/>
          <a:lstStyle/>
          <a:p>
            <a:endParaRPr lang="sl-SI" altLang="sl-SI"/>
          </a:p>
        </p:txBody>
      </p:sp>
      <p:pic>
        <p:nvPicPr>
          <p:cNvPr id="9222" name="Picture 6" descr="Indija 4">
            <a:extLst>
              <a:ext uri="{FF2B5EF4-FFF2-40B4-BE49-F238E27FC236}">
                <a16:creationId xmlns:a16="http://schemas.microsoft.com/office/drawing/2014/main" id="{7EFF0C2E-51B8-48D5-9330-22F9CD808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4FC1D8D-02F2-4623-BCB2-4C9F762E3F4A}"/>
              </a:ext>
            </a:extLst>
          </p:cNvPr>
          <p:cNvSpPr>
            <a:spLocks noGrp="1" noChangeArrowheads="1"/>
          </p:cNvSpPr>
          <p:nvPr>
            <p:ph type="title"/>
          </p:nvPr>
        </p:nvSpPr>
        <p:spPr/>
        <p:txBody>
          <a:bodyPr/>
          <a:lstStyle/>
          <a:p>
            <a:endParaRPr lang="sl-SI" altLang="sl-SI"/>
          </a:p>
        </p:txBody>
      </p:sp>
      <p:pic>
        <p:nvPicPr>
          <p:cNvPr id="17412" name="Picture 4" descr="Indija 4">
            <a:extLst>
              <a:ext uri="{FF2B5EF4-FFF2-40B4-BE49-F238E27FC236}">
                <a16:creationId xmlns:a16="http://schemas.microsoft.com/office/drawing/2014/main" id="{DA8F3311-A67D-43C0-A6AB-24B4857C4B1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2D620B7-6EBD-47F5-B1BC-AF5D4F012565}"/>
              </a:ext>
            </a:extLst>
          </p:cNvPr>
          <p:cNvSpPr>
            <a:spLocks noGrp="1" noChangeArrowheads="1"/>
          </p:cNvSpPr>
          <p:nvPr>
            <p:ph type="title"/>
          </p:nvPr>
        </p:nvSpPr>
        <p:spPr/>
        <p:txBody>
          <a:bodyPr/>
          <a:lstStyle/>
          <a:p>
            <a:endParaRPr lang="sl-SI" altLang="sl-SI"/>
          </a:p>
        </p:txBody>
      </p:sp>
      <p:pic>
        <p:nvPicPr>
          <p:cNvPr id="12292" name="Picture 4" descr="Indija 4">
            <a:extLst>
              <a:ext uri="{FF2B5EF4-FFF2-40B4-BE49-F238E27FC236}">
                <a16:creationId xmlns:a16="http://schemas.microsoft.com/office/drawing/2014/main" id="{11FB68DB-F4C0-45EC-952E-27F18C31B77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0BEB6EE-4CE2-4272-A3FD-742162FD81DE}"/>
              </a:ext>
            </a:extLst>
          </p:cNvPr>
          <p:cNvSpPr>
            <a:spLocks noGrp="1" noChangeArrowheads="1"/>
          </p:cNvSpPr>
          <p:nvPr>
            <p:ph type="title"/>
          </p:nvPr>
        </p:nvSpPr>
        <p:spPr/>
        <p:txBody>
          <a:bodyPr/>
          <a:lstStyle/>
          <a:p>
            <a:endParaRPr lang="sl-SI" altLang="sl-SI"/>
          </a:p>
        </p:txBody>
      </p:sp>
      <p:pic>
        <p:nvPicPr>
          <p:cNvPr id="11268" name="Picture 4" descr="Indija 4">
            <a:extLst>
              <a:ext uri="{FF2B5EF4-FFF2-40B4-BE49-F238E27FC236}">
                <a16:creationId xmlns:a16="http://schemas.microsoft.com/office/drawing/2014/main" id="{F523782F-8A7F-42AD-B1B4-2CD1883338E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02AFAF7-0B1E-4961-8688-53162F68FC20}"/>
              </a:ext>
            </a:extLst>
          </p:cNvPr>
          <p:cNvSpPr>
            <a:spLocks noGrp="1" noChangeArrowheads="1"/>
          </p:cNvSpPr>
          <p:nvPr>
            <p:ph type="title"/>
          </p:nvPr>
        </p:nvSpPr>
        <p:spPr/>
        <p:txBody>
          <a:bodyPr/>
          <a:lstStyle/>
          <a:p>
            <a:endParaRPr lang="sl-SI" altLang="sl-SI"/>
          </a:p>
        </p:txBody>
      </p:sp>
      <p:pic>
        <p:nvPicPr>
          <p:cNvPr id="10244" name="Picture 4" descr="Indija 4">
            <a:extLst>
              <a:ext uri="{FF2B5EF4-FFF2-40B4-BE49-F238E27FC236}">
                <a16:creationId xmlns:a16="http://schemas.microsoft.com/office/drawing/2014/main" id="{AEDD5DEA-6749-438D-898F-DF6F50AEBFE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721B6B6-1310-4A63-961E-F29DAFAAAFA9}"/>
              </a:ext>
            </a:extLst>
          </p:cNvPr>
          <p:cNvSpPr>
            <a:spLocks noGrp="1" noChangeArrowheads="1"/>
          </p:cNvSpPr>
          <p:nvPr>
            <p:ph type="title"/>
          </p:nvPr>
        </p:nvSpPr>
        <p:spPr/>
        <p:txBody>
          <a:bodyPr/>
          <a:lstStyle/>
          <a:p>
            <a:endParaRPr lang="sl-SI" altLang="sl-SI"/>
          </a:p>
        </p:txBody>
      </p:sp>
      <p:sp>
        <p:nvSpPr>
          <p:cNvPr id="15363" name="Rectangle 3">
            <a:extLst>
              <a:ext uri="{FF2B5EF4-FFF2-40B4-BE49-F238E27FC236}">
                <a16:creationId xmlns:a16="http://schemas.microsoft.com/office/drawing/2014/main" id="{6CE2F878-DBBC-4BC7-98D1-E4A1C01AA35E}"/>
              </a:ext>
            </a:extLst>
          </p:cNvPr>
          <p:cNvSpPr>
            <a:spLocks noGrp="1" noChangeArrowheads="1"/>
          </p:cNvSpPr>
          <p:nvPr>
            <p:ph type="body" idx="1"/>
          </p:nvPr>
        </p:nvSpPr>
        <p:spPr/>
        <p:txBody>
          <a:bodyPr/>
          <a:lstStyle/>
          <a:p>
            <a:endParaRPr lang="sl-SI" altLang="sl-SI"/>
          </a:p>
        </p:txBody>
      </p:sp>
      <p:pic>
        <p:nvPicPr>
          <p:cNvPr id="15364" name="Picture 4" descr="Indija 4">
            <a:extLst>
              <a:ext uri="{FF2B5EF4-FFF2-40B4-BE49-F238E27FC236}">
                <a16:creationId xmlns:a16="http://schemas.microsoft.com/office/drawing/2014/main" id="{9210ACB4-A2CD-483E-B6DC-D88C6DC85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Indija 4">
            <a:extLst>
              <a:ext uri="{FF2B5EF4-FFF2-40B4-BE49-F238E27FC236}">
                <a16:creationId xmlns:a16="http://schemas.microsoft.com/office/drawing/2014/main" id="{F653B459-C0F1-45A8-9CAA-7B4AD68E6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45EC85C-0B92-4FFE-AADB-A851588B5E6F}"/>
              </a:ext>
            </a:extLst>
          </p:cNvPr>
          <p:cNvSpPr>
            <a:spLocks noGrp="1" noChangeArrowheads="1"/>
          </p:cNvSpPr>
          <p:nvPr>
            <p:ph type="title"/>
          </p:nvPr>
        </p:nvSpPr>
        <p:spPr/>
        <p:txBody>
          <a:bodyPr/>
          <a:lstStyle/>
          <a:p>
            <a:endParaRPr lang="sl-SI" altLang="sl-SI"/>
          </a:p>
        </p:txBody>
      </p:sp>
      <p:pic>
        <p:nvPicPr>
          <p:cNvPr id="18436" name="Picture 4" descr="Indija 4">
            <a:extLst>
              <a:ext uri="{FF2B5EF4-FFF2-40B4-BE49-F238E27FC236}">
                <a16:creationId xmlns:a16="http://schemas.microsoft.com/office/drawing/2014/main" id="{FC955A75-859D-4CF1-B2F9-14C26F453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AD3F"/>
            </a:gs>
            <a:gs pos="100000">
              <a:srgbClr val="FF6600"/>
            </a:gs>
          </a:gsLst>
          <a:lin ang="18900000" scaled="1"/>
        </a:gradFill>
        <a:effectLst/>
      </p:bgPr>
    </p:bg>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4E91F70-6ECB-478A-9F29-2DC03879A4C5}"/>
              </a:ext>
            </a:extLst>
          </p:cNvPr>
          <p:cNvSpPr>
            <a:spLocks noGrp="1" noChangeArrowheads="1"/>
          </p:cNvSpPr>
          <p:nvPr>
            <p:ph type="body" idx="1"/>
          </p:nvPr>
        </p:nvSpPr>
        <p:spPr>
          <a:xfrm>
            <a:off x="468313" y="404813"/>
            <a:ext cx="8229600" cy="4525962"/>
          </a:xfrm>
        </p:spPr>
        <p:txBody>
          <a:bodyPr/>
          <a:lstStyle/>
          <a:p>
            <a:pPr>
              <a:lnSpc>
                <a:spcPct val="80000"/>
              </a:lnSpc>
              <a:buFontTx/>
              <a:buNone/>
            </a:pPr>
            <a:r>
              <a:rPr lang="sl-SI" altLang="sl-SI" sz="2000">
                <a:solidFill>
                  <a:srgbClr val="3333FF"/>
                </a:solidFill>
                <a:latin typeface="Comic Sans MS" panose="030F0702030302020204" pitchFamily="66" charset="0"/>
              </a:rPr>
              <a:t>Indija je država v Južni Aziji. Je federativna republika 28 zveznih držav in 7 zveznih ozemelj. Vse zvezne države ter zvezni ozemlji Puducherry in ozemlje državnega glavnega mesta Delhi imajo voljene vlade. Drugih pet ozemelj upravljajo z vrha nastavljeni uradniki in so pod neposredno oblastjo predsednika. Vsaka zvezna država ali zvezno ozemlje se deli v osnovne oblastne in upravne enote, imenovane okrožja. Po geografski površini je Indija na 7., po številu prebivalstva pa na 2. mestu med državami. Na zahodu meji na Pakistan, na severovzhodu na Kitajsko, Nepal in Butan, na vzhodu pa na Bangladeš in Mjanmar. Njena obala, dolga 7517 km, meji na jugu na Indijski ocean, na zahodu na Arabsko morje ter na vzhodu na Bengalski zaliv. Indijska podcelina, domovina indske civilizacije in področje zgodovinskih trgovskih poti, je večino svoje zgodovine slovela po gospodarskem in kulturnem bogastvu. Po aneksaciji Britanske vzhodnoindijske družbe in  sredi 19. stoletja je Indija leta 1947 postala sodobna nacionalna država.</a:t>
            </a:r>
          </a:p>
          <a:p>
            <a:pPr>
              <a:lnSpc>
                <a:spcPct val="80000"/>
              </a:lnSpc>
            </a:pPr>
            <a:r>
              <a:rPr lang="sl-SI" altLang="sl-SI" sz="2000">
                <a:solidFill>
                  <a:srgbClr val="3333FF"/>
                </a:solidFill>
                <a:latin typeface="Comic Sans MS" panose="030F0702030302020204" pitchFamily="66" charset="0"/>
              </a:rPr>
              <a:t>Indija ima 12. največje gospodarstvo na svetu in 4. po kupni moči. Gospodarske reforme so jo preoblikovale v drugo najhitreje rastoče gospodarstvo; kljub temu jo še vedno prizadeva revščina, nepismenost in nedohranjenost. Odlikuje jo tudi raznovrstnost rastlinstva in živalstva.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CF855AF-04DA-4D44-806E-79876EE77A47}"/>
              </a:ext>
            </a:extLst>
          </p:cNvPr>
          <p:cNvSpPr>
            <a:spLocks noGrp="1" noChangeArrowheads="1"/>
          </p:cNvSpPr>
          <p:nvPr>
            <p:ph type="title"/>
          </p:nvPr>
        </p:nvSpPr>
        <p:spPr/>
        <p:txBody>
          <a:bodyPr/>
          <a:lstStyle/>
          <a:p>
            <a:endParaRPr lang="sl-SI" altLang="sl-SI"/>
          </a:p>
        </p:txBody>
      </p:sp>
      <p:pic>
        <p:nvPicPr>
          <p:cNvPr id="19460" name="Picture 4" descr="Indija 4">
            <a:extLst>
              <a:ext uri="{FF2B5EF4-FFF2-40B4-BE49-F238E27FC236}">
                <a16:creationId xmlns:a16="http://schemas.microsoft.com/office/drawing/2014/main" id="{E4E4B5B1-FE6F-47BB-A874-F1FB65A30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4BDAE60-BE29-4540-BCF9-8670DD58952A}"/>
              </a:ext>
            </a:extLst>
          </p:cNvPr>
          <p:cNvSpPr>
            <a:spLocks noGrp="1" noChangeArrowheads="1"/>
          </p:cNvSpPr>
          <p:nvPr>
            <p:ph type="title"/>
          </p:nvPr>
        </p:nvSpPr>
        <p:spPr/>
        <p:txBody>
          <a:bodyPr/>
          <a:lstStyle/>
          <a:p>
            <a:endParaRPr lang="sl-SI" altLang="sl-SI"/>
          </a:p>
        </p:txBody>
      </p:sp>
      <p:sp>
        <p:nvSpPr>
          <p:cNvPr id="13315" name="Rectangle 3">
            <a:extLst>
              <a:ext uri="{FF2B5EF4-FFF2-40B4-BE49-F238E27FC236}">
                <a16:creationId xmlns:a16="http://schemas.microsoft.com/office/drawing/2014/main" id="{04346BBC-4F6D-4079-BCBA-6E1B78178231}"/>
              </a:ext>
            </a:extLst>
          </p:cNvPr>
          <p:cNvSpPr>
            <a:spLocks noGrp="1" noChangeArrowheads="1"/>
          </p:cNvSpPr>
          <p:nvPr>
            <p:ph type="body" idx="1"/>
          </p:nvPr>
        </p:nvSpPr>
        <p:spPr/>
        <p:txBody>
          <a:bodyPr/>
          <a:lstStyle/>
          <a:p>
            <a:endParaRPr lang="sl-SI" altLang="sl-SI"/>
          </a:p>
        </p:txBody>
      </p:sp>
      <p:pic>
        <p:nvPicPr>
          <p:cNvPr id="13316" name="Picture 4" descr="Indija 4">
            <a:extLst>
              <a:ext uri="{FF2B5EF4-FFF2-40B4-BE49-F238E27FC236}">
                <a16:creationId xmlns:a16="http://schemas.microsoft.com/office/drawing/2014/main" id="{19B45246-26AA-4A27-AB12-997B06286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637A9DE-72FB-4E1A-8E59-3202357DA57B}"/>
              </a:ext>
            </a:extLst>
          </p:cNvPr>
          <p:cNvSpPr>
            <a:spLocks noGrp="1" noChangeArrowheads="1"/>
          </p:cNvSpPr>
          <p:nvPr>
            <p:ph type="title"/>
          </p:nvPr>
        </p:nvSpPr>
        <p:spPr/>
        <p:txBody>
          <a:bodyPr/>
          <a:lstStyle/>
          <a:p>
            <a:endParaRPr lang="sl-SI" altLang="sl-SI"/>
          </a:p>
        </p:txBody>
      </p:sp>
      <p:sp>
        <p:nvSpPr>
          <p:cNvPr id="14339" name="Rectangle 3">
            <a:extLst>
              <a:ext uri="{FF2B5EF4-FFF2-40B4-BE49-F238E27FC236}">
                <a16:creationId xmlns:a16="http://schemas.microsoft.com/office/drawing/2014/main" id="{F15596B8-7C82-4CDC-9929-3D06C0CE5EAE}"/>
              </a:ext>
            </a:extLst>
          </p:cNvPr>
          <p:cNvSpPr>
            <a:spLocks noGrp="1" noChangeArrowheads="1"/>
          </p:cNvSpPr>
          <p:nvPr>
            <p:ph type="body" idx="1"/>
          </p:nvPr>
        </p:nvSpPr>
        <p:spPr/>
        <p:txBody>
          <a:bodyPr/>
          <a:lstStyle/>
          <a:p>
            <a:endParaRPr lang="sl-SI" altLang="sl-SI"/>
          </a:p>
        </p:txBody>
      </p:sp>
      <p:pic>
        <p:nvPicPr>
          <p:cNvPr id="14340" name="Picture 4" descr="Indija 4">
            <a:extLst>
              <a:ext uri="{FF2B5EF4-FFF2-40B4-BE49-F238E27FC236}">
                <a16:creationId xmlns:a16="http://schemas.microsoft.com/office/drawing/2014/main" id="{EE35D7BE-C031-49EC-AAB8-0723DA72F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a:extLst>
              <a:ext uri="{FF2B5EF4-FFF2-40B4-BE49-F238E27FC236}">
                <a16:creationId xmlns:a16="http://schemas.microsoft.com/office/drawing/2014/main" id="{2E2E060C-F213-45BF-8424-D9724E62B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58" t="14476" r="11266" b="13672"/>
          <a:stretch>
            <a:fillRect/>
          </a:stretch>
        </p:blipFill>
        <p:spPr bwMode="auto">
          <a:xfrm>
            <a:off x="6019800" y="3352800"/>
            <a:ext cx="2373313" cy="321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a:extLst>
              <a:ext uri="{FF2B5EF4-FFF2-40B4-BE49-F238E27FC236}">
                <a16:creationId xmlns:a16="http://schemas.microsoft.com/office/drawing/2014/main" id="{E91AE7DF-533C-4876-908F-4F156863E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392430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7">
            <a:extLst>
              <a:ext uri="{FF2B5EF4-FFF2-40B4-BE49-F238E27FC236}">
                <a16:creationId xmlns:a16="http://schemas.microsoft.com/office/drawing/2014/main" id="{43894CF0-C03F-4690-B5F1-C2DF57B40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5240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a:extLst>
              <a:ext uri="{FF2B5EF4-FFF2-40B4-BE49-F238E27FC236}">
                <a16:creationId xmlns:a16="http://schemas.microsoft.com/office/drawing/2014/main" id="{64C971BE-4E99-41BF-A352-DFFCAA902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29" r="4428" b="8121"/>
          <a:stretch>
            <a:fillRect/>
          </a:stretch>
        </p:blipFill>
        <p:spPr bwMode="auto">
          <a:xfrm>
            <a:off x="-1524000" y="-304800"/>
            <a:ext cx="10820400" cy="748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690FBF4-1A71-4FB4-9883-B82C47DC55F3}"/>
              </a:ext>
            </a:extLst>
          </p:cNvPr>
          <p:cNvSpPr>
            <a:spLocks noGrp="1" noChangeArrowheads="1"/>
          </p:cNvSpPr>
          <p:nvPr>
            <p:ph type="title"/>
          </p:nvPr>
        </p:nvSpPr>
        <p:spPr/>
        <p:txBody>
          <a:bodyPr/>
          <a:lstStyle/>
          <a:p>
            <a:endParaRPr lang="sl-SI" altLang="sl-SI"/>
          </a:p>
        </p:txBody>
      </p:sp>
      <p:sp>
        <p:nvSpPr>
          <p:cNvPr id="8195" name="Rectangle 3">
            <a:extLst>
              <a:ext uri="{FF2B5EF4-FFF2-40B4-BE49-F238E27FC236}">
                <a16:creationId xmlns:a16="http://schemas.microsoft.com/office/drawing/2014/main" id="{32CD2EFB-BFAF-4FD9-9B44-E6190CFF192A}"/>
              </a:ext>
            </a:extLst>
          </p:cNvPr>
          <p:cNvSpPr>
            <a:spLocks noGrp="1" noChangeArrowheads="1"/>
          </p:cNvSpPr>
          <p:nvPr>
            <p:ph type="body" idx="1"/>
          </p:nvPr>
        </p:nvSpPr>
        <p:spPr/>
        <p:txBody>
          <a:bodyPr/>
          <a:lstStyle/>
          <a:p>
            <a:endParaRPr lang="sl-SI" altLang="sl-SI"/>
          </a:p>
        </p:txBody>
      </p:sp>
      <p:pic>
        <p:nvPicPr>
          <p:cNvPr id="8196" name="Picture 4">
            <a:extLst>
              <a:ext uri="{FF2B5EF4-FFF2-40B4-BE49-F238E27FC236}">
                <a16:creationId xmlns:a16="http://schemas.microsoft.com/office/drawing/2014/main" id="{9F2E5A4A-5E2F-4453-BAAA-EE41DEB9F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4">
            <a:hlinkClick r:id="rId2" tooltip="Puducherry (stran ne obstaja)"/>
            <a:extLst>
              <a:ext uri="{FF2B5EF4-FFF2-40B4-BE49-F238E27FC236}">
                <a16:creationId xmlns:a16="http://schemas.microsoft.com/office/drawing/2014/main" id="{9CF9D30F-81B6-40C0-95D9-6DA0CFE52881}"/>
              </a:ext>
            </a:extLst>
          </p:cNvPr>
          <p:cNvSpPr>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l-SI" altLang="sl-SI"/>
              <a:t> </a:t>
            </a:r>
          </a:p>
        </p:txBody>
      </p:sp>
      <p:sp>
        <p:nvSpPr>
          <p:cNvPr id="5125" name="Rectangle 5">
            <a:hlinkClick r:id="rId2" tooltip="Puducherry (stran ne obstaja)"/>
            <a:extLst>
              <a:ext uri="{FF2B5EF4-FFF2-40B4-BE49-F238E27FC236}">
                <a16:creationId xmlns:a16="http://schemas.microsoft.com/office/drawing/2014/main" id="{BD24AD51-2D72-4EC9-BCD2-43531939D31C}"/>
              </a:ext>
            </a:extLst>
          </p:cNvPr>
          <p:cNvSpPr>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l-SI" altLang="sl-SI"/>
              <a:t> </a:t>
            </a:r>
          </a:p>
        </p:txBody>
      </p:sp>
      <p:pic>
        <p:nvPicPr>
          <p:cNvPr id="5128" name="Picture 8">
            <a:extLst>
              <a:ext uri="{FF2B5EF4-FFF2-40B4-BE49-F238E27FC236}">
                <a16:creationId xmlns:a16="http://schemas.microsoft.com/office/drawing/2014/main" id="{6EFCF7A8-927D-4704-8664-4A5A3D1A2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04813"/>
            <a:ext cx="5048250" cy="2900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9" name="Picture 5">
            <a:extLst>
              <a:ext uri="{FF2B5EF4-FFF2-40B4-BE49-F238E27FC236}">
                <a16:creationId xmlns:a16="http://schemas.microsoft.com/office/drawing/2014/main" id="{D200BB5B-1D7F-466B-8115-3E5B0A453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4813"/>
            <a:ext cx="5768975" cy="6021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FBF84F16-F0AE-4B81-8331-4BDF9D3E2818}"/>
              </a:ext>
            </a:extLst>
          </p:cNvPr>
          <p:cNvSpPr>
            <a:spLocks noGrp="1" noChangeArrowheads="1"/>
          </p:cNvSpPr>
          <p:nvPr>
            <p:ph type="subTitle" idx="1"/>
          </p:nvPr>
        </p:nvSpPr>
        <p:spPr>
          <a:xfrm>
            <a:off x="179388" y="1412875"/>
            <a:ext cx="8713787" cy="4392613"/>
          </a:xfrm>
        </p:spPr>
        <p:txBody>
          <a:bodyPr/>
          <a:lstStyle/>
          <a:p>
            <a:pPr marL="609600" indent="-609600">
              <a:lnSpc>
                <a:spcPct val="80000"/>
              </a:lnSpc>
            </a:pPr>
            <a:r>
              <a:rPr lang="sl-SI" altLang="sl-SI" sz="3600" b="1">
                <a:solidFill>
                  <a:srgbClr val="026ED0"/>
                </a:solidFill>
                <a:effectLst>
                  <a:outerShdw blurRad="38100" dist="38100" dir="2700000" algn="tl">
                    <a:srgbClr val="000000"/>
                  </a:outerShdw>
                </a:effectLst>
                <a:latin typeface="Bradley Hand ITC" panose="03070402050302030203" pitchFamily="66" charset="0"/>
              </a:rPr>
              <a:t>REKE </a:t>
            </a:r>
          </a:p>
          <a:p>
            <a:pPr marL="609600" indent="-609600">
              <a:lnSpc>
                <a:spcPct val="80000"/>
              </a:lnSpc>
            </a:pPr>
            <a:r>
              <a:rPr lang="sl-SI" altLang="sl-SI" sz="3600" b="1">
                <a:solidFill>
                  <a:srgbClr val="340CC6"/>
                </a:solidFill>
                <a:latin typeface="Bradley Hand ITC" panose="03070402050302030203" pitchFamily="66" charset="0"/>
              </a:rPr>
              <a:t>Indija ima številne reke, med katerimi sta najve</a:t>
            </a:r>
            <a:r>
              <a:rPr lang="sl-SI" altLang="sl-SI" sz="3200">
                <a:solidFill>
                  <a:srgbClr val="340CC6"/>
                </a:solidFill>
                <a:latin typeface="Comic Sans MS" panose="030F0702030302020204" pitchFamily="66" charset="0"/>
              </a:rPr>
              <a:t>č</a:t>
            </a:r>
            <a:r>
              <a:rPr lang="sl-SI" altLang="sl-SI" sz="3600" b="1">
                <a:solidFill>
                  <a:srgbClr val="340CC6"/>
                </a:solidFill>
                <a:latin typeface="Bradley Hand ITC" panose="03070402050302030203" pitchFamily="66" charset="0"/>
              </a:rPr>
              <a:t>ji </a:t>
            </a:r>
            <a:r>
              <a:rPr lang="sl-SI" altLang="sl-SI" sz="3600" b="1">
                <a:solidFill>
                  <a:srgbClr val="026ED0"/>
                </a:solidFill>
                <a:latin typeface="Bradley Hand ITC" panose="03070402050302030203" pitchFamily="66" charset="0"/>
              </a:rPr>
              <a:t>Ganges</a:t>
            </a:r>
            <a:r>
              <a:rPr lang="sl-SI" altLang="sl-SI" sz="3600" b="1">
                <a:solidFill>
                  <a:srgbClr val="340CC6"/>
                </a:solidFill>
                <a:latin typeface="Bradley Hand ITC" panose="03070402050302030203" pitchFamily="66" charset="0"/>
              </a:rPr>
              <a:t> in </a:t>
            </a:r>
            <a:r>
              <a:rPr lang="sl-SI" altLang="sl-SI" sz="3600" b="1">
                <a:solidFill>
                  <a:srgbClr val="026ED0"/>
                </a:solidFill>
                <a:latin typeface="Bradley Hand ITC" panose="03070402050302030203" pitchFamily="66" charset="0"/>
              </a:rPr>
              <a:t>Brahmaputra.</a:t>
            </a:r>
            <a:r>
              <a:rPr lang="sl-SI" altLang="sl-SI" sz="3600" b="1">
                <a:solidFill>
                  <a:srgbClr val="340CC6"/>
                </a:solidFill>
                <a:latin typeface="Bradley Hand ITC" panose="03070402050302030203" pitchFamily="66" charset="0"/>
              </a:rPr>
              <a:t> Ganges je dolg 2700 km in je ploven v dolžini 1625 km. Izvira v zahodni Himalaji, v spodnjem toku pa skupaj z Brahmaputro ustvarja najve</a:t>
            </a:r>
            <a:r>
              <a:rPr lang="sl-SI" altLang="sl-SI" sz="3200">
                <a:solidFill>
                  <a:srgbClr val="340CC6"/>
                </a:solidFill>
                <a:latin typeface="Comic Sans MS" panose="030F0702030302020204" pitchFamily="66" charset="0"/>
              </a:rPr>
              <a:t>č</a:t>
            </a:r>
            <a:r>
              <a:rPr lang="sl-SI" altLang="sl-SI" sz="3600" b="1">
                <a:solidFill>
                  <a:srgbClr val="340CC6"/>
                </a:solidFill>
                <a:latin typeface="Bradley Hand ITC" panose="03070402050302030203" pitchFamily="66" charset="0"/>
              </a:rPr>
              <a:t>jo delto na svetu. Izliva se v Bengalski zaliv. Ganges imajo Indijci za sveto reko.</a:t>
            </a:r>
          </a:p>
          <a:p>
            <a:pPr marL="609600" indent="-609600">
              <a:lnSpc>
                <a:spcPct val="80000"/>
              </a:lnSpc>
            </a:pPr>
            <a:r>
              <a:rPr lang="sl-SI" altLang="sl-SI" sz="1400"/>
              <a:t> </a:t>
            </a:r>
          </a:p>
          <a:p>
            <a:pPr marL="609600" indent="-609600">
              <a:lnSpc>
                <a:spcPct val="80000"/>
              </a:lnSpc>
            </a:pPr>
            <a:endParaRPr lang="sl-SI" altLang="sl-SI" sz="1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D7A8230D-3CF0-48FF-A8DB-2CF4B321190D}"/>
              </a:ext>
            </a:extLst>
          </p:cNvPr>
          <p:cNvSpPr>
            <a:spLocks noGrp="1" noChangeArrowheads="1"/>
          </p:cNvSpPr>
          <p:nvPr>
            <p:ph type="body" idx="1"/>
          </p:nvPr>
        </p:nvSpPr>
        <p:spPr>
          <a:xfrm>
            <a:off x="0" y="0"/>
            <a:ext cx="9144000" cy="6858000"/>
          </a:xfrm>
        </p:spPr>
        <p:txBody>
          <a:bodyPr/>
          <a:lstStyle/>
          <a:p>
            <a:pPr>
              <a:lnSpc>
                <a:spcPct val="80000"/>
              </a:lnSpc>
              <a:buFontTx/>
              <a:buNone/>
            </a:pPr>
            <a:r>
              <a:rPr lang="sl-SI" altLang="sl-SI" sz="2400">
                <a:solidFill>
                  <a:srgbClr val="CCFFFF"/>
                </a:solidFill>
                <a:latin typeface="Harrington" panose="04040505050002020702" pitchFamily="82" charset="0"/>
              </a:rPr>
              <a:t>    </a:t>
            </a:r>
          </a:p>
          <a:p>
            <a:pPr>
              <a:lnSpc>
                <a:spcPct val="80000"/>
              </a:lnSpc>
              <a:buFontTx/>
              <a:buNone/>
            </a:pPr>
            <a:r>
              <a:rPr lang="sl-SI" altLang="sl-SI" sz="2400" b="1">
                <a:solidFill>
                  <a:srgbClr val="CCFFFF"/>
                </a:solidFill>
                <a:latin typeface="Harrington" panose="04040505050002020702" pitchFamily="82" charset="0"/>
              </a:rPr>
              <a:t>                                     </a:t>
            </a:r>
            <a:r>
              <a:rPr lang="sl-SI" altLang="sl-SI" sz="2800" b="1">
                <a:solidFill>
                  <a:srgbClr val="CCFFFF"/>
                </a:solidFill>
                <a:latin typeface="Harrington" panose="04040505050002020702" pitchFamily="82" charset="0"/>
              </a:rPr>
              <a:t>VERA </a:t>
            </a:r>
          </a:p>
          <a:p>
            <a:pPr>
              <a:lnSpc>
                <a:spcPct val="80000"/>
              </a:lnSpc>
              <a:buFontTx/>
              <a:buNone/>
            </a:pPr>
            <a:r>
              <a:rPr lang="sl-SI" altLang="sl-SI" sz="2400" b="1">
                <a:solidFill>
                  <a:srgbClr val="CCFFFF"/>
                </a:solidFill>
                <a:latin typeface="Harrington" panose="04040505050002020702" pitchFamily="82" charset="0"/>
              </a:rPr>
              <a:t> V indiji so nastale velike svetovne religije hindujstvo, budizem, džainizem in sikhizem, judovstvo, krščanstvo in islam, ki so prav tako v veliki meri oblikovali indijsko kulturo, pa so se sem razširili v prvem tisočletju našega štetja. Danes prevladuje hinduizem. Hinduízem splošno velja za najstarejšo glavno. Značilnost hinduizma je velika raznolikost verovanj, izvajanj in svetih besedil. Religija izvira iz starodavne vedske kulture, ki so jo na podcelino s sabo prinesli indoevropski arijci. Hinduizem je tretja najbolj razširjena vera. V hinduizmu se ukvarjajo z jogo. Poznajo štiri glavne vrste joge. </a:t>
            </a:r>
          </a:p>
          <a:p>
            <a:pPr>
              <a:lnSpc>
                <a:spcPct val="80000"/>
              </a:lnSpc>
              <a:buFontTx/>
              <a:buNone/>
            </a:pPr>
            <a:r>
              <a:rPr lang="sl-SI" altLang="sl-SI" sz="1800" b="1">
                <a:solidFill>
                  <a:srgbClr val="FFFFCC"/>
                </a:solidFill>
                <a:latin typeface="Harrington" panose="04040505050002020702" pitchFamily="82" charset="0"/>
              </a:rPr>
              <a:t>                                       </a:t>
            </a:r>
            <a:r>
              <a:rPr lang="sl-SI" altLang="sl-SI" sz="2800" b="1">
                <a:solidFill>
                  <a:srgbClr val="FFFFCC"/>
                </a:solidFill>
                <a:latin typeface="Harrington" panose="04040505050002020702" pitchFamily="82" charset="0"/>
              </a:rPr>
              <a:t>KASTE </a:t>
            </a:r>
          </a:p>
          <a:p>
            <a:pPr>
              <a:lnSpc>
                <a:spcPct val="80000"/>
              </a:lnSpc>
              <a:buFontTx/>
              <a:buNone/>
            </a:pPr>
            <a:r>
              <a:rPr lang="sl-SI" altLang="sl-SI" sz="2400" b="1">
                <a:solidFill>
                  <a:srgbClr val="FFFFCC"/>
                </a:solidFill>
                <a:latin typeface="Harrington" panose="04040505050002020702" pitchFamily="82" charset="0"/>
              </a:rPr>
              <a:t> Že od nekdaj so Indijci razdeljeni na štiri osnovne kaste, ki se delijo na še številčnejše podkaste, pripadniki različnih kast pa se med seboj ne smejo mešati. Ljudje v posameznih kastah smejo opravljati samo zanje določena dela. Kaste so določene z rojstvom in se jih pozneje ne da spremijati.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72DAFA8-FA0C-4040-BE31-E0F2185490F5}"/>
              </a:ext>
            </a:extLst>
          </p:cNvPr>
          <p:cNvSpPr>
            <a:spLocks noGrp="1" noChangeArrowheads="1"/>
          </p:cNvSpPr>
          <p:nvPr>
            <p:ph type="title"/>
          </p:nvPr>
        </p:nvSpPr>
        <p:spPr/>
        <p:txBody>
          <a:bodyPr/>
          <a:lstStyle/>
          <a:p>
            <a:endParaRPr lang="sl-SI" altLang="sl-SI"/>
          </a:p>
        </p:txBody>
      </p:sp>
      <p:pic>
        <p:nvPicPr>
          <p:cNvPr id="21508" name="Picture 4" descr="4u308bq">
            <a:extLst>
              <a:ext uri="{FF2B5EF4-FFF2-40B4-BE49-F238E27FC236}">
                <a16:creationId xmlns:a16="http://schemas.microsoft.com/office/drawing/2014/main" id="{B1715379-D924-49E7-8B4F-0B3D6BB35F7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food-INDIA">
            <a:extLst>
              <a:ext uri="{FF2B5EF4-FFF2-40B4-BE49-F238E27FC236}">
                <a16:creationId xmlns:a16="http://schemas.microsoft.com/office/drawing/2014/main" id="{C6118674-E5D6-497B-836E-DFC7D36D5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221163"/>
            <a:ext cx="3810000" cy="2636837"/>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DC1EBF67-2C2D-4E84-94ED-CB715DF3C286}"/>
              </a:ext>
            </a:extLst>
          </p:cNvPr>
          <p:cNvSpPr>
            <a:spLocks noGrp="1" noChangeArrowheads="1"/>
          </p:cNvSpPr>
          <p:nvPr>
            <p:ph type="body" idx="1"/>
          </p:nvPr>
        </p:nvSpPr>
        <p:spPr>
          <a:xfrm>
            <a:off x="0" y="0"/>
            <a:ext cx="8229600" cy="4525963"/>
          </a:xfrm>
        </p:spPr>
        <p:txBody>
          <a:bodyPr/>
          <a:lstStyle/>
          <a:p>
            <a:pPr>
              <a:lnSpc>
                <a:spcPct val="90000"/>
              </a:lnSpc>
              <a:buFontTx/>
              <a:buNone/>
            </a:pPr>
            <a:r>
              <a:rPr lang="sl-SI" altLang="sl-SI" sz="2400" b="1">
                <a:solidFill>
                  <a:srgbClr val="FEE5B4"/>
                </a:solidFill>
                <a:latin typeface="Harrington" panose="04040505050002020702" pitchFamily="82" charset="0"/>
              </a:rPr>
              <a:t>                          </a:t>
            </a:r>
            <a:r>
              <a:rPr lang="sl-SI" altLang="sl-SI" sz="2800" b="1">
                <a:solidFill>
                  <a:srgbClr val="FEE5B4"/>
                </a:solidFill>
                <a:latin typeface="Harrington" panose="04040505050002020702" pitchFamily="82" charset="0"/>
              </a:rPr>
              <a:t>PREHRANA</a:t>
            </a:r>
          </a:p>
          <a:p>
            <a:pPr>
              <a:lnSpc>
                <a:spcPct val="90000"/>
              </a:lnSpc>
              <a:buFontTx/>
              <a:buNone/>
            </a:pPr>
            <a:r>
              <a:rPr lang="sl-SI" altLang="sl-SI" sz="2400" b="1">
                <a:solidFill>
                  <a:srgbClr val="FEE5B4"/>
                </a:solidFill>
                <a:latin typeface="Harrington" panose="04040505050002020702" pitchFamily="82" charset="0"/>
              </a:rPr>
              <a:t>Različne vere povečujejo razlike prehranjevanja. Vsi pa jedo ribe, različna žita, riž, sadje in zelenjavo. Iz pšenice pripravljajo kašo, največ pa indijski kruh, ki ga delajo brez kvasa. Govejega mesa ne smejo uživati zaradi vere, ostale vrste mesa pa so za velik del prebivalstva predraga hrana. Med indijskimi jedmi slovijo zlasti tiste, ki so pripravljene s karijem in mešanico različnih začimb. Prav tako so znane tudi različne riževe jedi. Veliko pojedo rib, skoraj vsaka vas ob reki ali morju ima svoj naravni ali umetni ribnik. Najbolj priljubljena pijača je čaj. Indijci močno pazijo na kvaliteto čaja in na pravilno pripravo.</a:t>
            </a:r>
          </a:p>
        </p:txBody>
      </p:sp>
      <p:pic>
        <p:nvPicPr>
          <p:cNvPr id="4103" name="Picture 7" descr="Indian%20Food">
            <a:extLst>
              <a:ext uri="{FF2B5EF4-FFF2-40B4-BE49-F238E27FC236}">
                <a16:creationId xmlns:a16="http://schemas.microsoft.com/office/drawing/2014/main" id="{46FFB63C-0041-4E47-A9BE-75A3326B2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292600"/>
            <a:ext cx="4381500" cy="256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Privzeti načrt">
  <a:themeElements>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ivzeti nač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ivzeti nač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ivzeti nač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ivzeti nač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ivzeti nač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ivzeti nač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ivzeti nač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ivzeti nač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ivzeti nač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ivzeti nač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ivzeti nač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ivzeti nač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570</Words>
  <Application>Microsoft Office PowerPoint</Application>
  <PresentationFormat>On-screen Show (4:3)</PresentationFormat>
  <Paragraphs>15</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Bradley Hand ITC</vt:lpstr>
      <vt:lpstr>Comic Sans MS</vt:lpstr>
      <vt:lpstr>Harrington</vt:lpstr>
      <vt:lpstr>Privzeti načrt</vt:lpstr>
      <vt:lpstr>INDIA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2019-05-31T08:39:52Z</dcterms:created>
  <dcterms:modified xsi:type="dcterms:W3CDTF">2019-05-31T08:39:52Z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