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7" r:id="rId1"/>
  </p:sldMasterIdLst>
  <p:sldIdLst>
    <p:sldId id="260" r:id="rId2"/>
    <p:sldId id="262" r:id="rId3"/>
    <p:sldId id="261" r:id="rId4"/>
    <p:sldId id="268" r:id="rId5"/>
    <p:sldId id="263" r:id="rId6"/>
    <p:sldId id="264" r:id="rId7"/>
    <p:sldId id="267" r:id="rId8"/>
    <p:sldId id="272" r:id="rId9"/>
    <p:sldId id="269" r:id="rId10"/>
    <p:sldId id="265" r:id="rId11"/>
    <p:sldId id="270" r:id="rId12"/>
    <p:sldId id="271" r:id="rId13"/>
    <p:sldId id="256" r:id="rId14"/>
    <p:sldId id="259" r:id="rId15"/>
    <p:sldId id="258" r:id="rId16"/>
    <p:sldId id="257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2" autoAdjust="0"/>
    <p:restoredTop sz="94660"/>
  </p:normalViewPr>
  <p:slideViewPr>
    <p:cSldViewPr>
      <p:cViewPr varScale="1">
        <p:scale>
          <a:sx n="64" d="100"/>
          <a:sy n="64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>
            <a:extLst>
              <a:ext uri="{FF2B5EF4-FFF2-40B4-BE49-F238E27FC236}">
                <a16:creationId xmlns:a16="http://schemas.microsoft.com/office/drawing/2014/main" id="{C5FB2B27-EBAC-4DEB-80FA-58E820598512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9395" name="Freeform 3">
              <a:extLst>
                <a:ext uri="{FF2B5EF4-FFF2-40B4-BE49-F238E27FC236}">
                  <a16:creationId xmlns:a16="http://schemas.microsoft.com/office/drawing/2014/main" id="{8FA57008-B832-415C-9C8B-2AC500BAF8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9396" name="Freeform 4">
              <a:extLst>
                <a:ext uri="{FF2B5EF4-FFF2-40B4-BE49-F238E27FC236}">
                  <a16:creationId xmlns:a16="http://schemas.microsoft.com/office/drawing/2014/main" id="{EAAED47E-8E74-4E9F-8CCC-6168DC2107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9397" name="Freeform 5">
            <a:extLst>
              <a:ext uri="{FF2B5EF4-FFF2-40B4-BE49-F238E27FC236}">
                <a16:creationId xmlns:a16="http://schemas.microsoft.com/office/drawing/2014/main" id="{928B708D-DB97-4E44-8AA1-D99B2D2FCE2D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59398" name="Group 6">
            <a:extLst>
              <a:ext uri="{FF2B5EF4-FFF2-40B4-BE49-F238E27FC236}">
                <a16:creationId xmlns:a16="http://schemas.microsoft.com/office/drawing/2014/main" id="{5D204DD3-15E7-43DC-BC49-A24061929F68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9399" name="Freeform 7">
              <a:extLst>
                <a:ext uri="{FF2B5EF4-FFF2-40B4-BE49-F238E27FC236}">
                  <a16:creationId xmlns:a16="http://schemas.microsoft.com/office/drawing/2014/main" id="{30737535-A5E0-4F11-88EC-9A43413630B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59400" name="Group 8">
              <a:extLst>
                <a:ext uri="{FF2B5EF4-FFF2-40B4-BE49-F238E27FC236}">
                  <a16:creationId xmlns:a16="http://schemas.microsoft.com/office/drawing/2014/main" id="{B518CB0F-5701-4FA5-9562-33F73FECA60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9401" name="Freeform 9">
                <a:extLst>
                  <a:ext uri="{FF2B5EF4-FFF2-40B4-BE49-F238E27FC236}">
                    <a16:creationId xmlns:a16="http://schemas.microsoft.com/office/drawing/2014/main" id="{8F851BEA-6E68-4035-999F-36BF2C062FB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9402" name="Freeform 10">
                <a:extLst>
                  <a:ext uri="{FF2B5EF4-FFF2-40B4-BE49-F238E27FC236}">
                    <a16:creationId xmlns:a16="http://schemas.microsoft.com/office/drawing/2014/main" id="{46D21080-58F7-48DB-9342-DA42AD93119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9403" name="Freeform 11">
                <a:extLst>
                  <a:ext uri="{FF2B5EF4-FFF2-40B4-BE49-F238E27FC236}">
                    <a16:creationId xmlns:a16="http://schemas.microsoft.com/office/drawing/2014/main" id="{A9E86937-A6B7-47B2-8A6E-1DAE3DA222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9404" name="Freeform 12">
                <a:extLst>
                  <a:ext uri="{FF2B5EF4-FFF2-40B4-BE49-F238E27FC236}">
                    <a16:creationId xmlns:a16="http://schemas.microsoft.com/office/drawing/2014/main" id="{6828D940-F7AB-4859-BD69-2AB0A32C21F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9405" name="Freeform 13">
                <a:extLst>
                  <a:ext uri="{FF2B5EF4-FFF2-40B4-BE49-F238E27FC236}">
                    <a16:creationId xmlns:a16="http://schemas.microsoft.com/office/drawing/2014/main" id="{92D835FD-59C8-4505-8BD3-E1D9E1CAE6C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59406" name="Freeform 14">
              <a:extLst>
                <a:ext uri="{FF2B5EF4-FFF2-40B4-BE49-F238E27FC236}">
                  <a16:creationId xmlns:a16="http://schemas.microsoft.com/office/drawing/2014/main" id="{BCABC960-DF72-4D33-B333-4697D9B388A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59407" name="Group 15">
            <a:extLst>
              <a:ext uri="{FF2B5EF4-FFF2-40B4-BE49-F238E27FC236}">
                <a16:creationId xmlns:a16="http://schemas.microsoft.com/office/drawing/2014/main" id="{F645997F-B882-4917-B8DB-19DD9E41D65A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9408" name="Freeform 16">
              <a:extLst>
                <a:ext uri="{FF2B5EF4-FFF2-40B4-BE49-F238E27FC236}">
                  <a16:creationId xmlns:a16="http://schemas.microsoft.com/office/drawing/2014/main" id="{F264BEF1-83F3-4CDB-9D12-0B560BCFCF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9409" name="Freeform 17">
              <a:extLst>
                <a:ext uri="{FF2B5EF4-FFF2-40B4-BE49-F238E27FC236}">
                  <a16:creationId xmlns:a16="http://schemas.microsoft.com/office/drawing/2014/main" id="{1435CFD4-4C60-4567-BB73-2193C4B544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9410" name="Freeform 18">
              <a:extLst>
                <a:ext uri="{FF2B5EF4-FFF2-40B4-BE49-F238E27FC236}">
                  <a16:creationId xmlns:a16="http://schemas.microsoft.com/office/drawing/2014/main" id="{924C2C11-1BE1-4FCE-A38F-55FCF27682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9411" name="Freeform 19">
              <a:extLst>
                <a:ext uri="{FF2B5EF4-FFF2-40B4-BE49-F238E27FC236}">
                  <a16:creationId xmlns:a16="http://schemas.microsoft.com/office/drawing/2014/main" id="{BDAB3E34-989C-417D-9C03-BA1CC6614B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9412" name="Freeform 20">
              <a:extLst>
                <a:ext uri="{FF2B5EF4-FFF2-40B4-BE49-F238E27FC236}">
                  <a16:creationId xmlns:a16="http://schemas.microsoft.com/office/drawing/2014/main" id="{3180E7B1-54A4-415E-8D5D-DF5EA65CE9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9413" name="Freeform 21">
              <a:extLst>
                <a:ext uri="{FF2B5EF4-FFF2-40B4-BE49-F238E27FC236}">
                  <a16:creationId xmlns:a16="http://schemas.microsoft.com/office/drawing/2014/main" id="{04569FFE-3A3C-4B21-A515-93550C0DE3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9414" name="Rectangle 22">
            <a:extLst>
              <a:ext uri="{FF2B5EF4-FFF2-40B4-BE49-F238E27FC236}">
                <a16:creationId xmlns:a16="http://schemas.microsoft.com/office/drawing/2014/main" id="{53D97E71-A7DE-4245-8FB2-31EDD85F46E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59415" name="Rectangle 23">
            <a:extLst>
              <a:ext uri="{FF2B5EF4-FFF2-40B4-BE49-F238E27FC236}">
                <a16:creationId xmlns:a16="http://schemas.microsoft.com/office/drawing/2014/main" id="{42D7208E-8451-462E-8260-D145CF1A981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59416" name="Rectangle 24">
            <a:extLst>
              <a:ext uri="{FF2B5EF4-FFF2-40B4-BE49-F238E27FC236}">
                <a16:creationId xmlns:a16="http://schemas.microsoft.com/office/drawing/2014/main" id="{34D3FEA4-6955-42BB-B4C0-99BE7945F67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9417" name="Rectangle 25">
            <a:extLst>
              <a:ext uri="{FF2B5EF4-FFF2-40B4-BE49-F238E27FC236}">
                <a16:creationId xmlns:a16="http://schemas.microsoft.com/office/drawing/2014/main" id="{B38A7098-0EE1-4136-BC7A-8A0E8ED4C1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43D74F-8C50-4C0B-A46E-6577D841DDB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9418" name="Rectangle 26">
            <a:extLst>
              <a:ext uri="{FF2B5EF4-FFF2-40B4-BE49-F238E27FC236}">
                <a16:creationId xmlns:a16="http://schemas.microsoft.com/office/drawing/2014/main" id="{1B584167-CB30-452D-85D7-D0B078344F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4C2D-DC09-4F3B-9A5E-B41B862E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23FA8-FE12-4041-A469-F397A61F0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023A3-6A2D-4816-A33F-E7007069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9FE4C-C4B7-40B1-B8FF-900C959A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90EE5-A6E1-46AE-BAE0-E11BB17D2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9F2C-CE58-44AF-A557-45B4FB2D01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147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2EFFE2-BCEE-42C7-9A46-5CE5214FB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C77B4-762C-4A15-9488-67C368098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6AEB6-B4D1-4636-B576-9AAE8F353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0A636-C227-4FC8-9648-C87034C4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30ED1-F921-46DD-85E0-CB605F83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1D603-EBD0-4199-91D1-33EE651FFC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031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1B8B3-1D09-4F4C-A5AB-8181E8DEF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9DA78-A7C7-471C-9E66-00BE7C19A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AE993-1E09-4F3E-A027-7C1E126C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67EA5-7F74-4C5C-A34D-1F1348EC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C8556-2DC8-43B0-8DD1-61C9A64E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82EE2-784F-4FE1-9D3D-1BB05A405B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500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F38A-64C9-4B34-9652-25D1CDE4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2C6CD-7198-4F19-8F95-DF2E84A68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7358C-3E09-4730-8569-49ED1619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8C66F-918D-4482-8334-346334F0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9DFB3-493E-4851-87AD-B44B2E78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E2F30-1716-420F-A87D-1F3D61677A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72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8BE6-1A3B-450D-8189-958FC55A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16BE7-1662-4D0E-8908-DDDB58F8C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D5372-03E6-40DA-BC0D-991FBDC0C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20CC5-0F4C-4519-AC92-71D47EFE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36645-5ACC-44ED-9FDE-E842178D7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A0639-8422-497D-80E0-C0DDC6DD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68B31-F34F-4E65-B5D6-01571CBCD7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869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01FD1-000B-4940-ABBC-8AC62990A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04C02-59E6-4DEF-A30C-47A253481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FBA24-2105-4307-BEC2-2F13881ED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D21D8-F50A-48C3-BAA3-A35F23A12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D566D8-7BBF-446F-9275-DC82FA072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E6023-337B-4479-B7AE-D7CE2A58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03F7D-84B6-48B0-AB08-7DE6BEA2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6586C-509C-4667-BF2B-9D3ECCF73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929F1-1536-4BC3-85D3-16A559C4D0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966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733B5-5260-4F71-AD48-DD676252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6FDA5-8F24-4E10-86AD-0A5A20CA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400AB5-3A52-4311-823D-B7D75C35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FAC89-404B-442D-ADFD-796B297D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8648B-15EF-4E9C-8039-BAFE89AE25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622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2BD00-D4E6-477E-96E3-5482109F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2BF6E-0387-42FC-B0C2-9710487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8515D-76C3-47CF-872F-DD5F0C6C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9F816-8A25-481E-B38F-4C159724D4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924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F0B1E-3294-4C8A-BC33-ECEE0899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4BD54-9EC9-42E4-99A4-8BC563C1B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32FC5-47D7-46FF-A6D4-7D1C07C62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D973E-4D2E-47B2-8BA3-D192FB9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AE581-055A-4BD1-9229-CF41E599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651A9-029B-422C-97BE-3B18622A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68079-86C9-449A-9B0C-C04AC95A8A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146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3E3A-2FE3-456C-BDCF-A39089CC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EA5967-15DB-4F06-A488-43F10511D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E8B655-3BEF-44AB-9828-25D7EDF2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425D2-AF66-46DB-B145-315B8845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E3074-455A-46A0-8B4D-5C39F9DA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1A94A-BE35-41D4-90BF-24BB5E45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801E3-A9F4-461C-BACF-A9F6542152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992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>
            <a:extLst>
              <a:ext uri="{FF2B5EF4-FFF2-40B4-BE49-F238E27FC236}">
                <a16:creationId xmlns:a16="http://schemas.microsoft.com/office/drawing/2014/main" id="{F5601909-8354-4F2B-A5A7-ABE34D003EC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8371" name="Freeform 3">
              <a:extLst>
                <a:ext uri="{FF2B5EF4-FFF2-40B4-BE49-F238E27FC236}">
                  <a16:creationId xmlns:a16="http://schemas.microsoft.com/office/drawing/2014/main" id="{13FF1048-1CC4-40D8-A735-8C08620277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8372" name="Freeform 4">
              <a:extLst>
                <a:ext uri="{FF2B5EF4-FFF2-40B4-BE49-F238E27FC236}">
                  <a16:creationId xmlns:a16="http://schemas.microsoft.com/office/drawing/2014/main" id="{4ACE39B8-8508-4433-8161-899E49A73C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8373" name="Freeform 5">
            <a:extLst>
              <a:ext uri="{FF2B5EF4-FFF2-40B4-BE49-F238E27FC236}">
                <a16:creationId xmlns:a16="http://schemas.microsoft.com/office/drawing/2014/main" id="{274C0636-A400-4020-86FA-6EBCD8DD70A8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58374" name="Group 6">
            <a:extLst>
              <a:ext uri="{FF2B5EF4-FFF2-40B4-BE49-F238E27FC236}">
                <a16:creationId xmlns:a16="http://schemas.microsoft.com/office/drawing/2014/main" id="{CEFCDA89-5FAA-4256-AAE7-D8F2D2D6A413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8375" name="Freeform 7">
              <a:extLst>
                <a:ext uri="{FF2B5EF4-FFF2-40B4-BE49-F238E27FC236}">
                  <a16:creationId xmlns:a16="http://schemas.microsoft.com/office/drawing/2014/main" id="{67163A54-2F9C-4018-9AF0-3FC8EBEB0AD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58376" name="Group 8">
              <a:extLst>
                <a:ext uri="{FF2B5EF4-FFF2-40B4-BE49-F238E27FC236}">
                  <a16:creationId xmlns:a16="http://schemas.microsoft.com/office/drawing/2014/main" id="{79CAF393-9DE9-4366-9944-57AC87E6211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8377" name="Freeform 9">
                <a:extLst>
                  <a:ext uri="{FF2B5EF4-FFF2-40B4-BE49-F238E27FC236}">
                    <a16:creationId xmlns:a16="http://schemas.microsoft.com/office/drawing/2014/main" id="{F5402366-053E-48AC-93CA-ECD41E3F0A3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8378" name="Freeform 10">
                <a:extLst>
                  <a:ext uri="{FF2B5EF4-FFF2-40B4-BE49-F238E27FC236}">
                    <a16:creationId xmlns:a16="http://schemas.microsoft.com/office/drawing/2014/main" id="{AEED2DC6-6DC3-4C29-A09E-C4507A4B648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8379" name="Freeform 11">
                <a:extLst>
                  <a:ext uri="{FF2B5EF4-FFF2-40B4-BE49-F238E27FC236}">
                    <a16:creationId xmlns:a16="http://schemas.microsoft.com/office/drawing/2014/main" id="{64A8B78A-9CEE-4742-84C8-252BC0D89D8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8380" name="Freeform 12">
                <a:extLst>
                  <a:ext uri="{FF2B5EF4-FFF2-40B4-BE49-F238E27FC236}">
                    <a16:creationId xmlns:a16="http://schemas.microsoft.com/office/drawing/2014/main" id="{D168CD47-56FF-4369-BB1C-34C8449324E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58381" name="Freeform 13">
                <a:extLst>
                  <a:ext uri="{FF2B5EF4-FFF2-40B4-BE49-F238E27FC236}">
                    <a16:creationId xmlns:a16="http://schemas.microsoft.com/office/drawing/2014/main" id="{0C66E6F5-311D-4489-BA81-57A9EA1332A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58382" name="Freeform 14">
              <a:extLst>
                <a:ext uri="{FF2B5EF4-FFF2-40B4-BE49-F238E27FC236}">
                  <a16:creationId xmlns:a16="http://schemas.microsoft.com/office/drawing/2014/main" id="{0FD64769-EF1E-4ABE-ADC3-32FC01A50FB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58383" name="Group 15">
            <a:extLst>
              <a:ext uri="{FF2B5EF4-FFF2-40B4-BE49-F238E27FC236}">
                <a16:creationId xmlns:a16="http://schemas.microsoft.com/office/drawing/2014/main" id="{6E0170B2-AF07-4863-A72D-6EC286DB0B01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8384" name="Freeform 16">
              <a:extLst>
                <a:ext uri="{FF2B5EF4-FFF2-40B4-BE49-F238E27FC236}">
                  <a16:creationId xmlns:a16="http://schemas.microsoft.com/office/drawing/2014/main" id="{43FDAD59-5F79-4060-9A17-EF5A84B0E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8385" name="Freeform 17">
              <a:extLst>
                <a:ext uri="{FF2B5EF4-FFF2-40B4-BE49-F238E27FC236}">
                  <a16:creationId xmlns:a16="http://schemas.microsoft.com/office/drawing/2014/main" id="{2C3F8251-A4CE-497B-8609-12FFEE228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8386" name="Freeform 18">
              <a:extLst>
                <a:ext uri="{FF2B5EF4-FFF2-40B4-BE49-F238E27FC236}">
                  <a16:creationId xmlns:a16="http://schemas.microsoft.com/office/drawing/2014/main" id="{88CAB09C-D98C-403E-911D-EFED66652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8387" name="Freeform 19">
              <a:extLst>
                <a:ext uri="{FF2B5EF4-FFF2-40B4-BE49-F238E27FC236}">
                  <a16:creationId xmlns:a16="http://schemas.microsoft.com/office/drawing/2014/main" id="{EF290140-8117-4DE8-982E-3599D8A69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8388" name="Freeform 20">
              <a:extLst>
                <a:ext uri="{FF2B5EF4-FFF2-40B4-BE49-F238E27FC236}">
                  <a16:creationId xmlns:a16="http://schemas.microsoft.com/office/drawing/2014/main" id="{4374B0D2-9630-4C49-BA9C-225AAA750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8389" name="Freeform 21">
              <a:extLst>
                <a:ext uri="{FF2B5EF4-FFF2-40B4-BE49-F238E27FC236}">
                  <a16:creationId xmlns:a16="http://schemas.microsoft.com/office/drawing/2014/main" id="{07733153-0983-4DA5-A0C2-24189F128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8390" name="Rectangle 22">
            <a:extLst>
              <a:ext uri="{FF2B5EF4-FFF2-40B4-BE49-F238E27FC236}">
                <a16:creationId xmlns:a16="http://schemas.microsoft.com/office/drawing/2014/main" id="{9CA0D4AC-CCAF-40C6-9651-53ABA796D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58391" name="Rectangle 23">
            <a:extLst>
              <a:ext uri="{FF2B5EF4-FFF2-40B4-BE49-F238E27FC236}">
                <a16:creationId xmlns:a16="http://schemas.microsoft.com/office/drawing/2014/main" id="{AB09A6DC-C92D-4F7D-AFB4-11438B7BC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58392" name="Rectangle 24">
            <a:extLst>
              <a:ext uri="{FF2B5EF4-FFF2-40B4-BE49-F238E27FC236}">
                <a16:creationId xmlns:a16="http://schemas.microsoft.com/office/drawing/2014/main" id="{FD78E87C-0B6C-45AF-B697-A70301F522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58393" name="Rectangle 25">
            <a:extLst>
              <a:ext uri="{FF2B5EF4-FFF2-40B4-BE49-F238E27FC236}">
                <a16:creationId xmlns:a16="http://schemas.microsoft.com/office/drawing/2014/main" id="{58C7647F-90D8-4B4E-802C-C1113D45B7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58394" name="Rectangle 26">
            <a:extLst>
              <a:ext uri="{FF2B5EF4-FFF2-40B4-BE49-F238E27FC236}">
                <a16:creationId xmlns:a16="http://schemas.microsoft.com/office/drawing/2014/main" id="{F63A197D-E371-4EBE-8A0D-D275FE8E9C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D129B98-6FF0-4A87-A618-51A53593526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thecraicfest.com/hom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sl.wikipedia.org/wiki/Slika:Ireland_flag_larg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sl.wikipedia.org/wiki/Slika:1e_comm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hyperlink" Target="http://www.atsnotes.com/catalog/euro/euro-1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1FFD8D6-DBAB-42FC-9E4C-7BC8A35A7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600"/>
              <a:t>IRSKA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06DECEBD-AC62-44CA-9583-132FF28BCA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495800"/>
          </a:xfrm>
        </p:spPr>
        <p:txBody>
          <a:bodyPr/>
          <a:lstStyle/>
          <a:p>
            <a:endParaRPr lang="sl-SI" altLang="sl-SI" sz="280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F6E89C6E-7B10-4275-9B06-8A7EC8338FB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557338"/>
            <a:ext cx="4038600" cy="4525962"/>
          </a:xfrm>
        </p:spPr>
        <p:txBody>
          <a:bodyPr/>
          <a:lstStyle/>
          <a:p>
            <a:endParaRPr lang="sl-SI" altLang="sl-SI" sz="2800"/>
          </a:p>
        </p:txBody>
      </p:sp>
      <p:pic>
        <p:nvPicPr>
          <p:cNvPr id="15364" name="Picture 4" descr="irska">
            <a:extLst>
              <a:ext uri="{FF2B5EF4-FFF2-40B4-BE49-F238E27FC236}">
                <a16:creationId xmlns:a16="http://schemas.microsoft.com/office/drawing/2014/main" id="{D9C33F10-0B8D-4F44-90BB-7B7E22D76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403225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evropa-irska">
            <a:extLst>
              <a:ext uri="{FF2B5EF4-FFF2-40B4-BE49-F238E27FC236}">
                <a16:creationId xmlns:a16="http://schemas.microsoft.com/office/drawing/2014/main" id="{146A33C5-8E55-4FEF-A669-FC25E2A5B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7338"/>
            <a:ext cx="4032250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MCj03986090000[1]">
            <a:extLst>
              <a:ext uri="{FF2B5EF4-FFF2-40B4-BE49-F238E27FC236}">
                <a16:creationId xmlns:a16="http://schemas.microsoft.com/office/drawing/2014/main" id="{5E2430AD-21C2-4399-89A4-9DF500F7C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8913"/>
            <a:ext cx="1804988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MCj03985990000[1]">
            <a:extLst>
              <a:ext uri="{FF2B5EF4-FFF2-40B4-BE49-F238E27FC236}">
                <a16:creationId xmlns:a16="http://schemas.microsoft.com/office/drawing/2014/main" id="{FAC84BAF-4E47-40D6-8088-A77384A54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1952625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C680573-16B1-4E59-9F84-F56BE3461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GLASBA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0D1A5C4-703D-48D9-B8D9-7B7E117A9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Pri Ircih je zelo priljubljena ljudska glasba</a:t>
            </a:r>
          </a:p>
          <a:p>
            <a:r>
              <a:rPr lang="sl-SI" altLang="sl-SI"/>
              <a:t>Irska se je v Evropi izkazala kot najboljša saj je na Eurosongu zmagala rekordnih sedemkrat!</a:t>
            </a:r>
          </a:p>
        </p:txBody>
      </p:sp>
      <p:pic>
        <p:nvPicPr>
          <p:cNvPr id="24581" name="Picture 5" descr="esc_logo_1994">
            <a:extLst>
              <a:ext uri="{FF2B5EF4-FFF2-40B4-BE49-F238E27FC236}">
                <a16:creationId xmlns:a16="http://schemas.microsoft.com/office/drawing/2014/main" id="{A867C5D9-58CA-41BA-BCB7-D3FEE4FDA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60800"/>
            <a:ext cx="271621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esc_logo_1971">
            <a:extLst>
              <a:ext uri="{FF2B5EF4-FFF2-40B4-BE49-F238E27FC236}">
                <a16:creationId xmlns:a16="http://schemas.microsoft.com/office/drawing/2014/main" id="{35059FC4-70EC-4C16-80BE-93C6B4449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860800"/>
            <a:ext cx="30765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esc_logo_1997">
            <a:extLst>
              <a:ext uri="{FF2B5EF4-FFF2-40B4-BE49-F238E27FC236}">
                <a16:creationId xmlns:a16="http://schemas.microsoft.com/office/drawing/2014/main" id="{E589520A-B1A1-43DF-97D2-3B0F13B21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860800"/>
            <a:ext cx="30765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9FB170D-D58A-47B7-8EE3-3BFD5B2A8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ŠPORT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225FD31-6ACD-4CFD-A8BF-2BB1DD5E0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Pri Ircih praznik kjer igrajo ragbi</a:t>
            </a:r>
          </a:p>
          <a:p>
            <a:r>
              <a:rPr lang="sl-SI" altLang="sl-SI"/>
              <a:t>Konjske dirke</a:t>
            </a:r>
          </a:p>
        </p:txBody>
      </p:sp>
      <p:pic>
        <p:nvPicPr>
          <p:cNvPr id="30725" name="Picture 5" descr="craicsplash">
            <a:hlinkClick r:id="rId2"/>
            <a:extLst>
              <a:ext uri="{FF2B5EF4-FFF2-40B4-BE49-F238E27FC236}">
                <a16:creationId xmlns:a16="http://schemas.microsoft.com/office/drawing/2014/main" id="{60EA2E4B-BCDA-4D82-9927-E66EA8825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997200"/>
            <a:ext cx="57150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18AE829-86D1-4051-8761-13FF05B65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TRGOVINA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917D1F1-DF75-497C-BD8D-933CD7BE9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UVOZ:</a:t>
            </a:r>
          </a:p>
          <a:p>
            <a:pPr>
              <a:buFontTx/>
              <a:buNone/>
            </a:pPr>
            <a:r>
              <a:rPr lang="sl-SI" altLang="sl-SI"/>
              <a:t>   Sadje, žito, stroji, vozila, nafta, sintetične snovi</a:t>
            </a:r>
          </a:p>
          <a:p>
            <a:r>
              <a:rPr lang="sl-SI" altLang="sl-SI"/>
              <a:t>IZVOZ:</a:t>
            </a:r>
          </a:p>
          <a:p>
            <a:pPr>
              <a:buFontTx/>
              <a:buNone/>
            </a:pPr>
            <a:r>
              <a:rPr lang="sl-SI" altLang="sl-SI"/>
              <a:t>   Stroji, živilski in kemični izdelki, računalniki, tekstil</a:t>
            </a:r>
          </a:p>
          <a:p>
            <a:r>
              <a:rPr lang="sl-SI" altLang="sl-SI"/>
              <a:t>TRGOVSKI PARTNERJI:</a:t>
            </a:r>
          </a:p>
          <a:p>
            <a:pPr>
              <a:buFontTx/>
              <a:buNone/>
            </a:pPr>
            <a:r>
              <a:rPr lang="sl-SI" altLang="sl-SI"/>
              <a:t>   Velika Britanija, Nemčija, ZDA, Kanada</a:t>
            </a:r>
          </a:p>
          <a:p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B4FB436E-F2AE-402C-ACD0-044FC4091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IZOBRAŽEVANJE</a:t>
            </a:r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36A00203-F9F7-4382-80DD-0659331D1DF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555875" y="1600200"/>
          <a:ext cx="40322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Chart" r:id="rId3" imgW="4038600" imgH="4533900" progId="MSGraph.Chart.8">
                  <p:embed followColorScheme="full"/>
                </p:oleObj>
              </mc:Choice>
              <mc:Fallback>
                <p:oleObj name="Chart" r:id="rId3" imgW="4038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600200"/>
                        <a:ext cx="403225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>
            <a:extLst>
              <a:ext uri="{FF2B5EF4-FFF2-40B4-BE49-F238E27FC236}">
                <a16:creationId xmlns:a16="http://schemas.microsoft.com/office/drawing/2014/main" id="{F91F77A7-E06A-4AF6-87A6-8405E971628D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r>
              <a:rPr lang="sl-SI" altLang="sl-SI" sz="2800"/>
              <a:t>OBISKOVANJE ŠOLE PO STAROSTI: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81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OleChart spid="8197" grpId="0"/>
      <p:bldOleChart spid="819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701586B-850C-4EE9-8020-C77B3DF07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ZAPOSLENI PO GOSPODARSKIH VEJAH</a:t>
            </a:r>
          </a:p>
        </p:txBody>
      </p:sp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id="{BAB3515B-010B-4131-A9D6-3EF6D956EE8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61963" y="1600200"/>
          <a:ext cx="8215312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hart" r:id="rId3" imgW="8229600" imgH="4533900" progId="MSGraph.Chart.8">
                  <p:embed followColorScheme="full"/>
                </p:oleObj>
              </mc:Choice>
              <mc:Fallback>
                <p:oleObj name="Chart" r:id="rId3" imgW="8229600" imgH="45339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600200"/>
                        <a:ext cx="8215312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OleChart spid="14339" grpId="0"/>
      <p:bldOleChart spid="1433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501CA76-3948-4004-8831-A99461313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ŽIVLJENSKA DOBA V LETIH</a:t>
            </a:r>
          </a:p>
        </p:txBody>
      </p:sp>
      <p:graphicFrame>
        <p:nvGraphicFramePr>
          <p:cNvPr id="13315" name="Object 3">
            <a:extLst>
              <a:ext uri="{FF2B5EF4-FFF2-40B4-BE49-F238E27FC236}">
                <a16:creationId xmlns:a16="http://schemas.microsoft.com/office/drawing/2014/main" id="{207438F3-2040-4C40-8285-F95A6957388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61963" y="1600200"/>
          <a:ext cx="8215312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Chart" r:id="rId3" imgW="8229600" imgH="4533900" progId="MSGraph.Chart.8">
                  <p:embed followColorScheme="full"/>
                </p:oleObj>
              </mc:Choice>
              <mc:Fallback>
                <p:oleObj name="Chart" r:id="rId3" imgW="8229600" imgH="45339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600200"/>
                        <a:ext cx="8215312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OleChart spid="133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F94763DC-5B94-4C9B-AD14-4D9FF6F38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VERA</a:t>
            </a:r>
          </a:p>
        </p:txBody>
      </p:sp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857E89B5-6E03-474F-A114-B1BFEED7695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61963" y="1600200"/>
          <a:ext cx="8215312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Chart" r:id="rId3" imgW="8229600" imgH="4533900" progId="MSGraph.Chart.8">
                  <p:embed followColorScheme="full"/>
                </p:oleObj>
              </mc:Choice>
              <mc:Fallback>
                <p:oleObj name="Chart" r:id="rId3" imgW="8229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600200"/>
                        <a:ext cx="8215312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OleChart spid="10245" grpId="0"/>
      <p:bldOleChart spid="1024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147845-4FAF-46DC-B252-3CB97FD27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OSNOVNI PODATKI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5574F27-9AAF-4666-9CFD-6F6F55431E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URADNO IME: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    Republika Irska (Eire)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GLAVNO MESTO: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    Dublin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VELIKOST: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    70285 km2 (4*)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PREBIVALSTVO: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    3969558 prebivalcev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JEZIK: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    angleščina, irščina (gaeltacht) 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DENARNA ENOTA: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    Euro  (prej: irski funt)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PODNEBJE: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    Oceansko</a:t>
            </a:r>
          </a:p>
        </p:txBody>
      </p:sp>
      <p:pic>
        <p:nvPicPr>
          <p:cNvPr id="20484" name="Picture 4" descr="dublin_map">
            <a:extLst>
              <a:ext uri="{FF2B5EF4-FFF2-40B4-BE49-F238E27FC236}">
                <a16:creationId xmlns:a16="http://schemas.microsoft.com/office/drawing/2014/main" id="{AF01B85A-C38B-4288-9952-2E5EF9A0A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916113"/>
            <a:ext cx="1008062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irska">
            <a:extLst>
              <a:ext uri="{FF2B5EF4-FFF2-40B4-BE49-F238E27FC236}">
                <a16:creationId xmlns:a16="http://schemas.microsoft.com/office/drawing/2014/main" id="{8C86E466-2978-403E-B7EE-3CE57034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989138"/>
            <a:ext cx="9366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038_irl_422j1631_cmyk">
            <a:extLst>
              <a:ext uri="{FF2B5EF4-FFF2-40B4-BE49-F238E27FC236}">
                <a16:creationId xmlns:a16="http://schemas.microsoft.com/office/drawing/2014/main" id="{857676A3-10F1-408C-BF78-487DD1F9A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013325"/>
            <a:ext cx="15843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150px-Gaeltacht">
            <a:extLst>
              <a:ext uri="{FF2B5EF4-FFF2-40B4-BE49-F238E27FC236}">
                <a16:creationId xmlns:a16="http://schemas.microsoft.com/office/drawing/2014/main" id="{8C9D5753-59F3-4789-A030-D3EE893AF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57563"/>
            <a:ext cx="1428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1311C84-8DCA-435D-8C88-BBAC84B15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IRSKA ZASTAVA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7F019E0F-B057-4FA5-B98F-6AD43A81C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SPREJETA:</a:t>
            </a:r>
          </a:p>
          <a:p>
            <a:pPr>
              <a:buFontTx/>
              <a:buNone/>
            </a:pPr>
            <a:r>
              <a:rPr lang="sl-SI" altLang="sl-SI"/>
              <a:t>     21.januarja 1919</a:t>
            </a:r>
          </a:p>
          <a:p>
            <a:r>
              <a:rPr lang="sl-SI" altLang="sl-SI"/>
              <a:t>RABA:</a:t>
            </a:r>
          </a:p>
          <a:p>
            <a:pPr>
              <a:buFontTx/>
              <a:buNone/>
            </a:pPr>
            <a:r>
              <a:rPr lang="sl-SI" altLang="sl-SI"/>
              <a:t>     Državna in civilna</a:t>
            </a:r>
          </a:p>
          <a:p>
            <a:endParaRPr lang="sl-SI" altLang="sl-SI"/>
          </a:p>
        </p:txBody>
      </p:sp>
      <p:pic>
        <p:nvPicPr>
          <p:cNvPr id="19462" name="Picture 6" descr="Zastava Irske">
            <a:hlinkClick r:id="rId2" tooltip="Zastava Irske"/>
            <a:extLst>
              <a:ext uri="{FF2B5EF4-FFF2-40B4-BE49-F238E27FC236}">
                <a16:creationId xmlns:a16="http://schemas.microsoft.com/office/drawing/2014/main" id="{D2B7A731-ED71-4912-8C08-FC0280822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412875"/>
            <a:ext cx="28130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Ireland_coa">
            <a:extLst>
              <a:ext uri="{FF2B5EF4-FFF2-40B4-BE49-F238E27FC236}">
                <a16:creationId xmlns:a16="http://schemas.microsoft.com/office/drawing/2014/main" id="{69220567-366A-4B3A-B5BD-480B4B55B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429000"/>
            <a:ext cx="2808288" cy="24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194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41482A4-E9F7-417C-91B9-4170A8F72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SOSEDNJE DRŽAVE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AEA19D6-ADD0-47D5-88F7-719DA1DB87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Velika Britanija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27654" name="Picture 6" descr="Obris in zastava države">
            <a:extLst>
              <a:ext uri="{FF2B5EF4-FFF2-40B4-BE49-F238E27FC236}">
                <a16:creationId xmlns:a16="http://schemas.microsoft.com/office/drawing/2014/main" id="{F48FE6EB-ADFB-4845-A934-2FC09BCB2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05038"/>
            <a:ext cx="2592387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80AFC4B-AEA2-4888-94B0-C0A2A91FEF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NAJVIŠJI VRH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071F77F-52D9-46AF-BE3A-98EE0F8E9C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Carrauntoohill, 1041 m</a:t>
            </a:r>
          </a:p>
        </p:txBody>
      </p:sp>
      <p:pic>
        <p:nvPicPr>
          <p:cNvPr id="21509" name="Picture 5" descr="carrauntoohill-4w_tn">
            <a:extLst>
              <a:ext uri="{FF2B5EF4-FFF2-40B4-BE49-F238E27FC236}">
                <a16:creationId xmlns:a16="http://schemas.microsoft.com/office/drawing/2014/main" id="{B62B1A1B-B670-4376-80AE-379AF26F9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2519362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arrauntoohill-b_tn">
            <a:extLst>
              <a:ext uri="{FF2B5EF4-FFF2-40B4-BE49-F238E27FC236}">
                <a16:creationId xmlns:a16="http://schemas.microsoft.com/office/drawing/2014/main" id="{F6F88C38-D587-474B-84D7-45A41D17E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60350"/>
            <a:ext cx="2520950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9E2A41A-D28E-4D92-8974-8131E0041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GLAVNE REKE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1326E5B-F353-43F4-9642-00B6105B7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Shannon</a:t>
            </a:r>
          </a:p>
          <a:p>
            <a:endParaRPr lang="sl-SI" altLang="sl-SI"/>
          </a:p>
          <a:p>
            <a:r>
              <a:rPr lang="sl-SI" altLang="sl-SI"/>
              <a:t>Blackwater</a:t>
            </a:r>
          </a:p>
          <a:p>
            <a:endParaRPr lang="sl-SI" altLang="sl-SI"/>
          </a:p>
          <a:p>
            <a:r>
              <a:rPr lang="sl-SI" altLang="sl-SI"/>
              <a:t>Suir</a:t>
            </a:r>
          </a:p>
          <a:p>
            <a:endParaRPr lang="sl-SI" altLang="sl-SI"/>
          </a:p>
          <a:p>
            <a:r>
              <a:rPr lang="sl-SI" altLang="sl-SI"/>
              <a:t>Barrow</a:t>
            </a:r>
          </a:p>
          <a:p>
            <a:endParaRPr lang="sl-SI" altLang="sl-SI"/>
          </a:p>
        </p:txBody>
      </p:sp>
      <p:pic>
        <p:nvPicPr>
          <p:cNvPr id="23556" name="Picture 4" descr="images">
            <a:extLst>
              <a:ext uri="{FF2B5EF4-FFF2-40B4-BE49-F238E27FC236}">
                <a16:creationId xmlns:a16="http://schemas.microsoft.com/office/drawing/2014/main" id="{D2AEE31C-18FC-47B8-A480-BD07AA13E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284538"/>
            <a:ext cx="133032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suir6">
            <a:extLst>
              <a:ext uri="{FF2B5EF4-FFF2-40B4-BE49-F238E27FC236}">
                <a16:creationId xmlns:a16="http://schemas.microsoft.com/office/drawing/2014/main" id="{20847465-443E-40CB-B97A-2F5063DCA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37063"/>
            <a:ext cx="1296987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sess">
            <a:extLst>
              <a:ext uri="{FF2B5EF4-FFF2-40B4-BE49-F238E27FC236}">
                <a16:creationId xmlns:a16="http://schemas.microsoft.com/office/drawing/2014/main" id="{32858466-9E09-4F2D-AFBC-C6163EA13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589588"/>
            <a:ext cx="12954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grtfd">
            <a:extLst>
              <a:ext uri="{FF2B5EF4-FFF2-40B4-BE49-F238E27FC236}">
                <a16:creationId xmlns:a16="http://schemas.microsoft.com/office/drawing/2014/main" id="{7F363709-C278-43C1-8E3A-96D6021CC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133600"/>
            <a:ext cx="129540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4D9CD71-90B6-4566-B3E7-9EDEC8B0B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EU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D17E48F-E78B-44F4-B78B-A9FB687A6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Irska je v EU vstopila leta 1973.</a:t>
            </a:r>
          </a:p>
          <a:p>
            <a:r>
              <a:rPr lang="sl-SI" altLang="sl-SI"/>
              <a:t>Poleg sta vstopili še Velika Britanija in Danska.</a:t>
            </a:r>
          </a:p>
          <a:p>
            <a:r>
              <a:rPr lang="sl-SI" altLang="sl-SI"/>
              <a:t>Uporabljajo €uro</a:t>
            </a:r>
          </a:p>
        </p:txBody>
      </p:sp>
      <p:pic>
        <p:nvPicPr>
          <p:cNvPr id="26628" name="Picture 4" descr="Kovanec za 1 evro, skupna stran">
            <a:hlinkClick r:id="rId2" tooltip="Kovanec za 1 evro, skupna stran"/>
            <a:extLst>
              <a:ext uri="{FF2B5EF4-FFF2-40B4-BE49-F238E27FC236}">
                <a16:creationId xmlns:a16="http://schemas.microsoft.com/office/drawing/2014/main" id="{7C8736CE-8845-4EC2-9578-08BEF8AE3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284538"/>
            <a:ext cx="14287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euro-1">
            <a:hlinkClick r:id="rId4"/>
            <a:extLst>
              <a:ext uri="{FF2B5EF4-FFF2-40B4-BE49-F238E27FC236}">
                <a16:creationId xmlns:a16="http://schemas.microsoft.com/office/drawing/2014/main" id="{25BC0B29-AC19-47A6-8557-EE718EFE9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141663"/>
            <a:ext cx="1800225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 descr="75px-European_flag">
            <a:extLst>
              <a:ext uri="{FF2B5EF4-FFF2-40B4-BE49-F238E27FC236}">
                <a16:creationId xmlns:a16="http://schemas.microsoft.com/office/drawing/2014/main" id="{A70B2845-3107-4F5E-9D82-FECA07CAA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210343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75px-European_flag">
            <a:extLst>
              <a:ext uri="{FF2B5EF4-FFF2-40B4-BE49-F238E27FC236}">
                <a16:creationId xmlns:a16="http://schemas.microsoft.com/office/drawing/2014/main" id="{35C39E01-F6B2-4754-82B8-68C38537F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3375"/>
            <a:ext cx="2105025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266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FE55C66A-EF0F-4A9F-A2E1-4563120E1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3E69C0C-E383-4962-8B7D-4A96B2627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Prvi sledovi poselitve Irske stari več kot 5000 let.</a:t>
            </a:r>
          </a:p>
          <a:p>
            <a:r>
              <a:rPr lang="sl-SI" altLang="sl-SI" sz="2800"/>
              <a:t>Krščanstvo sprejeto v 5. stoletju.</a:t>
            </a:r>
          </a:p>
          <a:p>
            <a:r>
              <a:rPr lang="sl-SI" altLang="sl-SI" sz="2800"/>
              <a:t>V 12. stoletju napadi Vikingov, </a:t>
            </a:r>
          </a:p>
          <a:p>
            <a:pPr>
              <a:buFontTx/>
              <a:buNone/>
            </a:pPr>
            <a:r>
              <a:rPr lang="sl-SI" altLang="sl-SI" sz="2800"/>
              <a:t>   Normanov in osvajalcev iz Anglije.</a:t>
            </a:r>
          </a:p>
          <a:p>
            <a:r>
              <a:rPr lang="sl-SI" altLang="sl-SI" sz="2800"/>
              <a:t>Leta 1845 – 1846 lakota zaradi nezaustavljive bolezni krompirišč (Irci se izselijo v Ameriko).</a:t>
            </a:r>
          </a:p>
          <a:p>
            <a:r>
              <a:rPr lang="sl-SI" altLang="sl-SI" sz="2800"/>
              <a:t>V drugi polovici 19. stoletja in začetku 20. stoletja  upori in vojne za svobodno državo.</a:t>
            </a:r>
          </a:p>
          <a:p>
            <a:endParaRPr lang="sl-SI" altLang="sl-SI" sz="2800"/>
          </a:p>
        </p:txBody>
      </p:sp>
      <p:pic>
        <p:nvPicPr>
          <p:cNvPr id="63492" name="Picture 4" descr="MCj02003090000[1]">
            <a:extLst>
              <a:ext uri="{FF2B5EF4-FFF2-40B4-BE49-F238E27FC236}">
                <a16:creationId xmlns:a16="http://schemas.microsoft.com/office/drawing/2014/main" id="{E076645D-0C48-427E-B5C3-30ADE8B80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276475"/>
            <a:ext cx="9175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>
            <a:extLst>
              <a:ext uri="{FF2B5EF4-FFF2-40B4-BE49-F238E27FC236}">
                <a16:creationId xmlns:a16="http://schemas.microsoft.com/office/drawing/2014/main" id="{C3318262-CEE7-48D5-8577-5D543E414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ZABAVE, VESELICE IN PRAZNIKI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2E086DBC-5449-46FF-AC3C-A76C054893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JANUAR: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Connemara Four Seasons Walking Festival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FEBRUAR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Prvenstvo šestih narodov v  ragbiju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MAREC/APRIL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Dan sv. Patricija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MAJ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Bantry Mussel Fair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D504C493-C53A-4588-BEA9-B728CDF1B7E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7195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JUNIJ/JULIJ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Bloomov dan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AVGUST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Oul’ Lammas Fair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SEPTEMBER/OKTOBER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Dublinski gledališki festival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NOVEMBER/DECEMBER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 Zimska operna sezona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</a:t>
            </a:r>
          </a:p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   </a:t>
            </a:r>
          </a:p>
        </p:txBody>
      </p:sp>
      <p:pic>
        <p:nvPicPr>
          <p:cNvPr id="28679" name="Picture 7" descr="luh">
            <a:extLst>
              <a:ext uri="{FF2B5EF4-FFF2-40B4-BE49-F238E27FC236}">
                <a16:creationId xmlns:a16="http://schemas.microsoft.com/office/drawing/2014/main" id="{D358646B-6976-4168-B0F2-F00EB1DD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284538"/>
            <a:ext cx="8096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86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322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Mountain Top</vt:lpstr>
      <vt:lpstr>Chart</vt:lpstr>
      <vt:lpstr>IRSKA</vt:lpstr>
      <vt:lpstr>OSNOVNI PODATKI</vt:lpstr>
      <vt:lpstr>IRSKA ZASTAVA</vt:lpstr>
      <vt:lpstr>SOSEDNJE DRŽAVE</vt:lpstr>
      <vt:lpstr>NAJVIŠJI VRH</vt:lpstr>
      <vt:lpstr>GLAVNE REKE</vt:lpstr>
      <vt:lpstr>EU</vt:lpstr>
      <vt:lpstr>ZGODOVINA</vt:lpstr>
      <vt:lpstr>ZABAVE, VESELICE IN PRAZNIKI</vt:lpstr>
      <vt:lpstr>GLASBA</vt:lpstr>
      <vt:lpstr>ŠPORT</vt:lpstr>
      <vt:lpstr>TRGOVINA</vt:lpstr>
      <vt:lpstr>IZOBRAŽEVANJE</vt:lpstr>
      <vt:lpstr>ZAPOSLENI PO GOSPODARSKIH VEJAH</vt:lpstr>
      <vt:lpstr>ŽIVLJENSKA DOBA V LETIH</vt:lpstr>
      <vt:lpstr>VERA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2019-05-31T08:39:54Z</dcterms:created>
  <dcterms:modified xsi:type="dcterms:W3CDTF">2019-05-31T08:39:55Z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