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0"/>
  </p:notesMasterIdLst>
  <p:handoutMasterIdLst>
    <p:handoutMasterId r:id="rId21"/>
  </p:handoutMasterIdLst>
  <p:sldIdLst>
    <p:sldId id="256" r:id="rId2"/>
    <p:sldId id="257" r:id="rId3"/>
    <p:sldId id="258" r:id="rId4"/>
    <p:sldId id="259" r:id="rId5"/>
    <p:sldId id="260" r:id="rId6"/>
    <p:sldId id="261" r:id="rId7"/>
    <p:sldId id="262" r:id="rId8"/>
    <p:sldId id="263" r:id="rId9"/>
    <p:sldId id="272" r:id="rId10"/>
    <p:sldId id="265" r:id="rId11"/>
    <p:sldId id="267" r:id="rId12"/>
    <p:sldId id="268" r:id="rId13"/>
    <p:sldId id="273" r:id="rId14"/>
    <p:sldId id="270" r:id="rId15"/>
    <p:sldId id="274" r:id="rId16"/>
    <p:sldId id="271" r:id="rId17"/>
    <p:sldId id="275" r:id="rId18"/>
    <p:sldId id="266" r:id="rId19"/>
  </p:sldIdLst>
  <p:sldSz cx="9144000" cy="6858000" type="screen4x3"/>
  <p:notesSz cx="6888163" cy="10020300"/>
  <p:defaultTextStyle>
    <a:defPPr>
      <a:defRPr lang="sl-SI"/>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7E5"/>
    <a:srgbClr val="0000FF"/>
    <a:srgbClr val="4252CA"/>
    <a:srgbClr val="3444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5558" autoAdjust="0"/>
  </p:normalViewPr>
  <p:slideViewPr>
    <p:cSldViewPr>
      <p:cViewPr varScale="1">
        <p:scale>
          <a:sx n="64" d="100"/>
          <a:sy n="64" d="100"/>
        </p:scale>
        <p:origin x="-156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C6D7BDE9-8472-42D4-BFCD-6EDEB3B55120}"/>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5BF005C1-FB14-4D34-A43E-1967823DEB27}"/>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8C61D18C-2243-48CD-A5A9-B7A0011CA66F}" type="datetimeFigureOut">
              <a:rPr lang="sl-SI"/>
              <a:pPr>
                <a:defRPr/>
              </a:pPr>
              <a:t>31. 05. 2019</a:t>
            </a:fld>
            <a:endParaRPr lang="sl-SI"/>
          </a:p>
        </p:txBody>
      </p:sp>
      <p:sp>
        <p:nvSpPr>
          <p:cNvPr id="4" name="Ograda noge 3">
            <a:extLst>
              <a:ext uri="{FF2B5EF4-FFF2-40B4-BE49-F238E27FC236}">
                <a16:creationId xmlns:a16="http://schemas.microsoft.com/office/drawing/2014/main" id="{EDBA194F-25D0-4F5E-8633-D495AE7EF87A}"/>
              </a:ext>
            </a:extLst>
          </p:cNvPr>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sl-SI"/>
          </a:p>
        </p:txBody>
      </p:sp>
      <p:sp>
        <p:nvSpPr>
          <p:cNvPr id="5" name="Ograda številke diapozitiva 4">
            <a:extLst>
              <a:ext uri="{FF2B5EF4-FFF2-40B4-BE49-F238E27FC236}">
                <a16:creationId xmlns:a16="http://schemas.microsoft.com/office/drawing/2014/main" id="{003AD0F7-F519-4905-BD42-7D90C1656FF6}"/>
              </a:ext>
            </a:extLst>
          </p:cNvPr>
          <p:cNvSpPr>
            <a:spLocks noGrp="1"/>
          </p:cNvSpPr>
          <p:nvPr>
            <p:ph type="sldNum" sz="quarter" idx="3"/>
          </p:nvPr>
        </p:nvSpPr>
        <p:spPr>
          <a:xfrm>
            <a:off x="3902075" y="9517063"/>
            <a:ext cx="2984500" cy="5016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378FF98-1EFB-4137-B636-D8A6A93349F8}" type="slidenum">
              <a:rPr lang="sl-SI" altLang="sl-SI"/>
              <a:pPr/>
              <a:t>‹#›</a:t>
            </a:fld>
            <a:endParaRPr lang="sl-SI" altLang="sl-S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F8C0100B-CEB5-4BE3-AB05-A704F8EB2A1C}"/>
              </a:ext>
            </a:extLst>
          </p:cNvPr>
          <p:cNvSpPr>
            <a:spLocks noGrp="1"/>
          </p:cNvSpPr>
          <p:nvPr>
            <p:ph type="hdr" sz="quarter"/>
          </p:nvPr>
        </p:nvSpPr>
        <p:spPr>
          <a:xfrm>
            <a:off x="0" y="0"/>
            <a:ext cx="2984500" cy="501650"/>
          </a:xfrm>
          <a:prstGeom prst="rect">
            <a:avLst/>
          </a:prstGeom>
        </p:spPr>
        <p:txBody>
          <a:bodyPr vert="horz" lIns="96616" tIns="48308" rIns="96616" bIns="48308" rtlCol="0"/>
          <a:lstStyle>
            <a:lvl1pPr algn="l" fontAlgn="auto">
              <a:spcBef>
                <a:spcPts val="0"/>
              </a:spcBef>
              <a:spcAft>
                <a:spcPts val="0"/>
              </a:spcAft>
              <a:defRPr sz="1300" dirty="0">
                <a:latin typeface="+mn-lt"/>
                <a:cs typeface="+mn-cs"/>
              </a:defRPr>
            </a:lvl1pPr>
          </a:lstStyle>
          <a:p>
            <a:pPr>
              <a:defRPr/>
            </a:pPr>
            <a:endParaRPr lang="sl-SI"/>
          </a:p>
        </p:txBody>
      </p:sp>
      <p:sp>
        <p:nvSpPr>
          <p:cNvPr id="3" name="Ograda datuma 2">
            <a:extLst>
              <a:ext uri="{FF2B5EF4-FFF2-40B4-BE49-F238E27FC236}">
                <a16:creationId xmlns:a16="http://schemas.microsoft.com/office/drawing/2014/main" id="{C88BEDAD-C568-49A0-9B75-9410181F23DC}"/>
              </a:ext>
            </a:extLst>
          </p:cNvPr>
          <p:cNvSpPr>
            <a:spLocks noGrp="1"/>
          </p:cNvSpPr>
          <p:nvPr>
            <p:ph type="dt" idx="1"/>
          </p:nvPr>
        </p:nvSpPr>
        <p:spPr>
          <a:xfrm>
            <a:off x="3902075" y="0"/>
            <a:ext cx="2984500" cy="501650"/>
          </a:xfrm>
          <a:prstGeom prst="rect">
            <a:avLst/>
          </a:prstGeom>
        </p:spPr>
        <p:txBody>
          <a:bodyPr vert="horz" lIns="96616" tIns="48308" rIns="96616" bIns="48308" rtlCol="0"/>
          <a:lstStyle>
            <a:lvl1pPr algn="r" fontAlgn="auto">
              <a:spcBef>
                <a:spcPts val="0"/>
              </a:spcBef>
              <a:spcAft>
                <a:spcPts val="0"/>
              </a:spcAft>
              <a:defRPr sz="1300" smtClean="0">
                <a:latin typeface="+mn-lt"/>
                <a:cs typeface="+mn-cs"/>
              </a:defRPr>
            </a:lvl1pPr>
          </a:lstStyle>
          <a:p>
            <a:pPr>
              <a:defRPr/>
            </a:pPr>
            <a:fld id="{FA3DF519-5BE5-42C8-A95F-0A1BA51E9607}" type="datetimeFigureOut">
              <a:rPr lang="sl-SI"/>
              <a:pPr>
                <a:defRPr/>
              </a:pPr>
              <a:t>31. 05. 2019</a:t>
            </a:fld>
            <a:endParaRPr lang="sl-SI" dirty="0"/>
          </a:p>
        </p:txBody>
      </p:sp>
      <p:sp>
        <p:nvSpPr>
          <p:cNvPr id="4" name="Ograda stranske slike 3">
            <a:extLst>
              <a:ext uri="{FF2B5EF4-FFF2-40B4-BE49-F238E27FC236}">
                <a16:creationId xmlns:a16="http://schemas.microsoft.com/office/drawing/2014/main" id="{8A33EA40-2B98-4A96-86F3-F18C3EFE9C30}"/>
              </a:ext>
            </a:extLst>
          </p:cNvPr>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pPr lvl="0"/>
            <a:endParaRPr lang="sl-SI" noProof="0" dirty="0"/>
          </a:p>
        </p:txBody>
      </p:sp>
      <p:sp>
        <p:nvSpPr>
          <p:cNvPr id="5" name="Ograda opomb 4">
            <a:extLst>
              <a:ext uri="{FF2B5EF4-FFF2-40B4-BE49-F238E27FC236}">
                <a16:creationId xmlns:a16="http://schemas.microsoft.com/office/drawing/2014/main" id="{14AE7EC9-75B1-483B-AF73-F0817D11F44C}"/>
              </a:ext>
            </a:extLst>
          </p:cNvPr>
          <p:cNvSpPr>
            <a:spLocks noGrp="1"/>
          </p:cNvSpPr>
          <p:nvPr>
            <p:ph type="body" sz="quarter" idx="3"/>
          </p:nvPr>
        </p:nvSpPr>
        <p:spPr>
          <a:xfrm>
            <a:off x="688975" y="4759325"/>
            <a:ext cx="5510213" cy="4510088"/>
          </a:xfrm>
          <a:prstGeom prst="rect">
            <a:avLst/>
          </a:prstGeom>
        </p:spPr>
        <p:txBody>
          <a:bodyPr vert="horz" lIns="96616" tIns="48308" rIns="96616" bIns="48308" rtlCol="0">
            <a:normAutofit/>
          </a:bodyPr>
          <a:lstStyle/>
          <a:p>
            <a:pPr lvl="0"/>
            <a:r>
              <a:rPr lang="sl-SI" noProof="0"/>
              <a:t>Kliknite, če želite urediti sloge besedila matrice</a:t>
            </a:r>
          </a:p>
          <a:p>
            <a:pPr lvl="1"/>
            <a:r>
              <a:rPr lang="sl-SI" noProof="0"/>
              <a:t>Druga raven</a:t>
            </a:r>
          </a:p>
          <a:p>
            <a:pPr lvl="2"/>
            <a:r>
              <a:rPr lang="sl-SI" noProof="0"/>
              <a:t>Tretja raven</a:t>
            </a:r>
          </a:p>
          <a:p>
            <a:pPr lvl="3"/>
            <a:r>
              <a:rPr lang="sl-SI" noProof="0"/>
              <a:t>Četrta raven</a:t>
            </a:r>
          </a:p>
          <a:p>
            <a:pPr lvl="4"/>
            <a:r>
              <a:rPr lang="sl-SI" noProof="0"/>
              <a:t>Peta raven</a:t>
            </a:r>
          </a:p>
        </p:txBody>
      </p:sp>
      <p:sp>
        <p:nvSpPr>
          <p:cNvPr id="6" name="Ograda noge 5">
            <a:extLst>
              <a:ext uri="{FF2B5EF4-FFF2-40B4-BE49-F238E27FC236}">
                <a16:creationId xmlns:a16="http://schemas.microsoft.com/office/drawing/2014/main" id="{B4640645-37BD-4F5A-8D3C-C32B8D20D733}"/>
              </a:ext>
            </a:extLst>
          </p:cNvPr>
          <p:cNvSpPr>
            <a:spLocks noGrp="1"/>
          </p:cNvSpPr>
          <p:nvPr>
            <p:ph type="ftr" sz="quarter" idx="4"/>
          </p:nvPr>
        </p:nvSpPr>
        <p:spPr>
          <a:xfrm>
            <a:off x="0" y="9517063"/>
            <a:ext cx="2984500" cy="501650"/>
          </a:xfrm>
          <a:prstGeom prst="rect">
            <a:avLst/>
          </a:prstGeom>
        </p:spPr>
        <p:txBody>
          <a:bodyPr vert="horz" lIns="96616" tIns="48308" rIns="96616" bIns="48308" rtlCol="0" anchor="b"/>
          <a:lstStyle>
            <a:lvl1pPr algn="l" fontAlgn="auto">
              <a:spcBef>
                <a:spcPts val="0"/>
              </a:spcBef>
              <a:spcAft>
                <a:spcPts val="0"/>
              </a:spcAft>
              <a:defRPr sz="1300" dirty="0">
                <a:latin typeface="+mn-lt"/>
                <a:cs typeface="+mn-cs"/>
              </a:defRPr>
            </a:lvl1pPr>
          </a:lstStyle>
          <a:p>
            <a:pPr>
              <a:defRPr/>
            </a:pPr>
            <a:endParaRPr lang="sl-SI"/>
          </a:p>
        </p:txBody>
      </p:sp>
      <p:sp>
        <p:nvSpPr>
          <p:cNvPr id="7" name="Ograda številke diapozitiva 6">
            <a:extLst>
              <a:ext uri="{FF2B5EF4-FFF2-40B4-BE49-F238E27FC236}">
                <a16:creationId xmlns:a16="http://schemas.microsoft.com/office/drawing/2014/main" id="{3433B3E5-3A29-4B7C-9481-F4AFCB243D69}"/>
              </a:ext>
            </a:extLst>
          </p:cNvPr>
          <p:cNvSpPr>
            <a:spLocks noGrp="1"/>
          </p:cNvSpPr>
          <p:nvPr>
            <p:ph type="sldNum" sz="quarter" idx="5"/>
          </p:nvPr>
        </p:nvSpPr>
        <p:spPr>
          <a:xfrm>
            <a:off x="3902075" y="9517063"/>
            <a:ext cx="2984500" cy="501650"/>
          </a:xfrm>
          <a:prstGeom prst="rect">
            <a:avLst/>
          </a:prstGeom>
        </p:spPr>
        <p:txBody>
          <a:bodyPr vert="horz" wrap="square" lIns="96616" tIns="48308" rIns="96616" bIns="48308" numCol="1" anchor="b" anchorCtr="0" compatLnSpc="1">
            <a:prstTxWarp prst="textNoShape">
              <a:avLst/>
            </a:prstTxWarp>
          </a:bodyPr>
          <a:lstStyle>
            <a:lvl1pPr algn="r">
              <a:defRPr sz="1300"/>
            </a:lvl1pPr>
          </a:lstStyle>
          <a:p>
            <a:fld id="{807AD496-C9E3-4B4E-A179-403A70CEB5E6}" type="slidenum">
              <a:rPr lang="sl-SI" altLang="sl-SI"/>
              <a:pPr/>
              <a:t>‹#›</a:t>
            </a:fld>
            <a:endParaRPr lang="sl-SI" altLang="sl-S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n.wikipedia.org/wiki/Peadar_Kearney"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en.wikipedia.org/wiki/Patrick_Heene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Ograda stranske slike 1">
            <a:extLst>
              <a:ext uri="{FF2B5EF4-FFF2-40B4-BE49-F238E27FC236}">
                <a16:creationId xmlns:a16="http://schemas.microsoft.com/office/drawing/2014/main" id="{0D6E5BB9-AD06-4251-A906-A34E84669D1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Ograda opomb 2">
            <a:extLst>
              <a:ext uri="{FF2B5EF4-FFF2-40B4-BE49-F238E27FC236}">
                <a16:creationId xmlns:a16="http://schemas.microsoft.com/office/drawing/2014/main" id="{78BD5EA8-4539-4636-B4B6-BCB7DFF1B6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Danes vam bom predstavila Republiko Irsko. Republiko Irsko sem si izbrala z razlogom ker je zelo lepa država in ker od tam prihaja tudi en od mojih najljubših pevcev. Sama je še nisem obiskala vendar si jo želim.</a:t>
            </a:r>
          </a:p>
        </p:txBody>
      </p:sp>
      <p:sp>
        <p:nvSpPr>
          <p:cNvPr id="21508" name="Ograda številke diapozitiva 3">
            <a:extLst>
              <a:ext uri="{FF2B5EF4-FFF2-40B4-BE49-F238E27FC236}">
                <a16:creationId xmlns:a16="http://schemas.microsoft.com/office/drawing/2014/main" id="{6356D173-506B-4BCB-90AB-293CA362EC6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2353C78-0A09-4084-8B44-2B420DD8C69D}" type="slidenum">
              <a:rPr lang="sl-SI" altLang="sl-SI"/>
              <a:pPr/>
              <a:t>1</a:t>
            </a:fld>
            <a:endParaRPr lang="sl-SI" altLang="sl-S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Ograda stranske slike 1">
            <a:extLst>
              <a:ext uri="{FF2B5EF4-FFF2-40B4-BE49-F238E27FC236}">
                <a16:creationId xmlns:a16="http://schemas.microsoft.com/office/drawing/2014/main" id="{4ED34682-45DD-4B5C-B0FC-837FD479A2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Ograda opomb 2">
            <a:extLst>
              <a:ext uri="{FF2B5EF4-FFF2-40B4-BE49-F238E27FC236}">
                <a16:creationId xmlns:a16="http://schemas.microsoft.com/office/drawing/2014/main" id="{9CE98002-D52C-4AAF-BA1A-87C77679F2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Po vsem svetu sta znana tudi Irska glasba in Irski ples. Irski ples sestavlja več plesnih korakov iz katerih se potem tvori nastop. Čeprav je vse več in več hiš na Irskem modernih se tu in tam najde še kakšna stara tradicionalna hiša. Na Irskem imajo tudi kar nekaj gledališč in muzejev. Muzej, ki ga veliko ljudi priporoča je national irish museum. Prirejajo veliko glasbenih festivalov in različnih glasbenih dogodkov. Imajo tudi veliko lepih zelo dobro ohranjenih gradov.</a:t>
            </a:r>
          </a:p>
        </p:txBody>
      </p:sp>
      <p:sp>
        <p:nvSpPr>
          <p:cNvPr id="30724" name="Ograda številke diapozitiva 3">
            <a:extLst>
              <a:ext uri="{FF2B5EF4-FFF2-40B4-BE49-F238E27FC236}">
                <a16:creationId xmlns:a16="http://schemas.microsoft.com/office/drawing/2014/main" id="{A126AC3B-8F3E-475D-8903-151A9CE6CFB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C11134C-FEDF-4DC9-8FA1-70A87047529F}" type="slidenum">
              <a:rPr lang="sl-SI" altLang="sl-SI"/>
              <a:pPr/>
              <a:t>10</a:t>
            </a:fld>
            <a:endParaRPr lang="sl-SI" altLang="sl-S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Ograda stranske slike 1">
            <a:extLst>
              <a:ext uri="{FF2B5EF4-FFF2-40B4-BE49-F238E27FC236}">
                <a16:creationId xmlns:a16="http://schemas.microsoft.com/office/drawing/2014/main" id="{55EFC8C1-1798-4A27-9F7F-780CE0CBDE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Ograda opomb 2">
            <a:extLst>
              <a:ext uri="{FF2B5EF4-FFF2-40B4-BE49-F238E27FC236}">
                <a16:creationId xmlns:a16="http://schemas.microsoft.com/office/drawing/2014/main" id="{BE150F96-9D22-416F-9F12-C0C5D32569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Najbolj znan Irski praznik je st. Patricks day. Na dan svetega Patrika se obeležuje svetega Patricka in začetek krščanstva na Irskem. Praznik se praznuje 17. marca in takrat je vse okrašeno z zeleno barvo in štiriperesnimi deteljicami. Zelena barva pa je simbol zaradi tega ker je bil sveti patrik vedno oblečen v zelena oblačila.</a:t>
            </a:r>
          </a:p>
          <a:p>
            <a:pPr>
              <a:spcBef>
                <a:spcPct val="0"/>
              </a:spcBef>
            </a:pPr>
            <a:r>
              <a:rPr lang="sl-SI" altLang="sl-SI"/>
              <a:t>Veliko ljudi ne ve, da Halloween prihaja iz Irske. Izhaja iz keltskega festivala samhain, ki je označeval konec rodnega dela leta in začetek zime oziroma temne polovice leta. Ta praznik se že od nekdaj praznuje 31. oktobra.</a:t>
            </a:r>
          </a:p>
        </p:txBody>
      </p:sp>
      <p:sp>
        <p:nvSpPr>
          <p:cNvPr id="31748" name="Ograda številke diapozitiva 3">
            <a:extLst>
              <a:ext uri="{FF2B5EF4-FFF2-40B4-BE49-F238E27FC236}">
                <a16:creationId xmlns:a16="http://schemas.microsoft.com/office/drawing/2014/main" id="{0469AA58-481C-44B8-907C-30D5FA8D40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330AAB2A-FDEA-4DFE-844A-7426679FD680}" type="slidenum">
              <a:rPr lang="sl-SI" altLang="sl-SI"/>
              <a:pPr/>
              <a:t>11</a:t>
            </a:fld>
            <a:endParaRPr lang="sl-SI" altLang="sl-S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Ograda stranske slike 1">
            <a:extLst>
              <a:ext uri="{FF2B5EF4-FFF2-40B4-BE49-F238E27FC236}">
                <a16:creationId xmlns:a16="http://schemas.microsoft.com/office/drawing/2014/main" id="{0FA526E7-47DA-48B8-BEB3-95C4C974DF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Ograda opomb 2">
            <a:extLst>
              <a:ext uri="{FF2B5EF4-FFF2-40B4-BE49-F238E27FC236}">
                <a16:creationId xmlns:a16="http://schemas.microsoft.com/office/drawing/2014/main" id="{DBEA72F1-B3AA-4896-8C4F-D69407D154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Na Irskem je dokaj razvita kmetijska dejavnost. Večinoma proizvajajo krompir in med. Po vsem svetu je znano njihovo pivo Guinness. Guinness je pšenično pivo, ki ga Proizvajajo v Dublinu. Na Irskem sta tudi zelo razviti farmacija in kemija. Izdelujejo tudi medicinske pripomočke. Na Irskem je kar nekaj rudnikov, to pomeni, da se ukvarjajo tudi z rudarstvom. Imajo veliko turistov zato je turizem dokaj razvita panoga. Na leto jih obišče okoli 4 milijone tujih obiskovalcev.</a:t>
            </a:r>
          </a:p>
        </p:txBody>
      </p:sp>
      <p:sp>
        <p:nvSpPr>
          <p:cNvPr id="32772" name="Ograda številke diapozitiva 3">
            <a:extLst>
              <a:ext uri="{FF2B5EF4-FFF2-40B4-BE49-F238E27FC236}">
                <a16:creationId xmlns:a16="http://schemas.microsoft.com/office/drawing/2014/main" id="{859D11A8-9947-4AD9-BB2A-0ADA35E31B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E98C3FFD-3FD0-4B93-8485-36B34CAFFED1}" type="slidenum">
              <a:rPr lang="sl-SI" altLang="sl-SI"/>
              <a:pPr/>
              <a:t>12</a:t>
            </a:fld>
            <a:endParaRPr lang="sl-SI" alt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Ograda stranske slike 1">
            <a:extLst>
              <a:ext uri="{FF2B5EF4-FFF2-40B4-BE49-F238E27FC236}">
                <a16:creationId xmlns:a16="http://schemas.microsoft.com/office/drawing/2014/main" id="{BE77F946-CD59-49A7-AD67-BD8D608415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Ograda opomb 2">
            <a:extLst>
              <a:ext uri="{FF2B5EF4-FFF2-40B4-BE49-F238E27FC236}">
                <a16:creationId xmlns:a16="http://schemas.microsoft.com/office/drawing/2014/main" id="{FDA00053-DAE1-4009-B01D-650C0AA0A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Razvite so tudi strojna, tekstilna, elektrotehnična in ladjedelniška industrija. Svoje izdelke, večinoma medicinske pripomočke, hrano in pijačo in kemikalije izvažajo v ZDA, Združeno kraljestvo in Belgijo. Uvažajo pa kemikalije, goriva in tekstil in sicer iz Združenega kraljestva, ZDA in Nemčije.</a:t>
            </a:r>
          </a:p>
        </p:txBody>
      </p:sp>
      <p:sp>
        <p:nvSpPr>
          <p:cNvPr id="33796" name="Ograda številke diapozitiva 3">
            <a:extLst>
              <a:ext uri="{FF2B5EF4-FFF2-40B4-BE49-F238E27FC236}">
                <a16:creationId xmlns:a16="http://schemas.microsoft.com/office/drawing/2014/main" id="{8FE9004F-56FC-4D8A-A941-78C029D39E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1B05688-C0BF-4A7D-B679-C248A92B8938}" type="slidenum">
              <a:rPr lang="sl-SI" altLang="sl-SI"/>
              <a:pPr/>
              <a:t>13</a:t>
            </a:fld>
            <a:endParaRPr lang="sl-SI" alt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Ograda stranske slike 1">
            <a:extLst>
              <a:ext uri="{FF2B5EF4-FFF2-40B4-BE49-F238E27FC236}">
                <a16:creationId xmlns:a16="http://schemas.microsoft.com/office/drawing/2014/main" id="{AE7E3BBF-F02C-43E8-992C-844F5BB91A2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Ograda opomb 2">
            <a:extLst>
              <a:ext uri="{FF2B5EF4-FFF2-40B4-BE49-F238E27FC236}">
                <a16:creationId xmlns:a16="http://schemas.microsoft.com/office/drawing/2014/main" id="{0EF12556-6597-465A-8E4D-49C48486B1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Jaz sem izmed vseh znanih ircev izbrala nekaj najbolj znanih, saj če bi naštevala vse bi lahko porabila nekaj ur. Trije najbolj znani pisatelji so James Joyce, Samuel Beckett in Oscar Wilde. William Buttler Yeats je bil pesnik in je dobil tudi Nobelovo nagrado za književnost. Ernest Walton je priznan Irski fizik in je dobil Nobelovo nagrado iz fizike. James Hoban je bil arhitekt. Najbolj znan je zaradi tega ker je načrtoval belo hišo. Trenutno sta najbolj znana Niall Horan, član skupine One Direction in Pierce Brosnan. Pierce Brosnan je igralec, ki je med drugim igral tudi kot James Bond in v filmu Mamma Mia.</a:t>
            </a:r>
          </a:p>
        </p:txBody>
      </p:sp>
      <p:sp>
        <p:nvSpPr>
          <p:cNvPr id="34820" name="Ograda številke diapozitiva 3">
            <a:extLst>
              <a:ext uri="{FF2B5EF4-FFF2-40B4-BE49-F238E27FC236}">
                <a16:creationId xmlns:a16="http://schemas.microsoft.com/office/drawing/2014/main" id="{59B05978-C5D2-4B5B-B837-340BEDCA29B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6A4A28A-5FDE-48D3-8BE9-E7A5500656B4}" type="slidenum">
              <a:rPr lang="sl-SI" altLang="sl-SI"/>
              <a:pPr/>
              <a:t>14</a:t>
            </a:fld>
            <a:endParaRPr lang="sl-SI" alt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Ograda stranske slike 1">
            <a:extLst>
              <a:ext uri="{FF2B5EF4-FFF2-40B4-BE49-F238E27FC236}">
                <a16:creationId xmlns:a16="http://schemas.microsoft.com/office/drawing/2014/main" id="{4FDB1B8D-0A6A-4D89-BD36-FF48C48645F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Ograda opomb 2">
            <a:extLst>
              <a:ext uri="{FF2B5EF4-FFF2-40B4-BE49-F238E27FC236}">
                <a16:creationId xmlns:a16="http://schemas.microsoft.com/office/drawing/2014/main" id="{531D9689-D799-42CA-9A58-614F0434B4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35844" name="Ograda številke diapozitiva 3">
            <a:extLst>
              <a:ext uri="{FF2B5EF4-FFF2-40B4-BE49-F238E27FC236}">
                <a16:creationId xmlns:a16="http://schemas.microsoft.com/office/drawing/2014/main" id="{982ED9FA-126C-47F7-AF4E-10984E2009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432A8B3C-CE60-4CF8-8F8A-06D19CDF50C3}" type="slidenum">
              <a:rPr lang="sl-SI" altLang="sl-SI"/>
              <a:pPr/>
              <a:t>15</a:t>
            </a:fld>
            <a:endParaRPr lang="sl-SI" alt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grada stranske slike 1">
            <a:extLst>
              <a:ext uri="{FF2B5EF4-FFF2-40B4-BE49-F238E27FC236}">
                <a16:creationId xmlns:a16="http://schemas.microsoft.com/office/drawing/2014/main" id="{0A2CD5DC-FBC3-4549-8452-80B4067DF9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Ograda opomb 2">
            <a:extLst>
              <a:ext uri="{FF2B5EF4-FFF2-40B4-BE49-F238E27FC236}">
                <a16:creationId xmlns:a16="http://schemas.microsoft.com/office/drawing/2014/main" id="{9874A165-455E-402B-88B0-D2FEB3129AE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Hurling je šport, ki je najbolj popularen na Irskem. Izhaja iz dela keltske kulture. Je mešanica veliko športov, ki so združeni v enega. Igra se s posebnimi palicami, imenovanimi Hurley in s posebno žogo imenovano sliotar. Cilj hurlinga je, da s palico žogico odbijemo med vratnici, ki ju brani vratar. </a:t>
            </a:r>
          </a:p>
        </p:txBody>
      </p:sp>
      <p:sp>
        <p:nvSpPr>
          <p:cNvPr id="36868" name="Ograda številke diapozitiva 3">
            <a:extLst>
              <a:ext uri="{FF2B5EF4-FFF2-40B4-BE49-F238E27FC236}">
                <a16:creationId xmlns:a16="http://schemas.microsoft.com/office/drawing/2014/main" id="{A517838F-A003-4AF4-B2F0-B5AAFBF4EE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773D947A-64C1-4709-9A69-792B6A421614}" type="slidenum">
              <a:rPr lang="sl-SI" altLang="sl-SI"/>
              <a:pPr/>
              <a:t>16</a:t>
            </a:fld>
            <a:endParaRPr lang="sl-SI" alt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Ograda stranske slike 1">
            <a:extLst>
              <a:ext uri="{FF2B5EF4-FFF2-40B4-BE49-F238E27FC236}">
                <a16:creationId xmlns:a16="http://schemas.microsoft.com/office/drawing/2014/main" id="{40AD1100-D1EF-4F14-9F85-2434C72B1A6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Ograda opomb 2">
            <a:extLst>
              <a:ext uri="{FF2B5EF4-FFF2-40B4-BE49-F238E27FC236}">
                <a16:creationId xmlns:a16="http://schemas.microsoft.com/office/drawing/2014/main" id="{3B9C3A92-910A-47A6-92E0-7856BAAED0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65200">
              <a:spcBef>
                <a:spcPct val="0"/>
              </a:spcBef>
            </a:pPr>
            <a:r>
              <a:rPr lang="sl-SI" altLang="sl-SI"/>
              <a:t>Hvala za vašo pozornost. Jaz sem izvedela kar nekaj novih in zanimivih podatkov,</a:t>
            </a:r>
          </a:p>
          <a:p>
            <a:pPr defTabSz="965200">
              <a:spcBef>
                <a:spcPct val="0"/>
              </a:spcBef>
            </a:pPr>
            <a:r>
              <a:rPr lang="sl-SI" altLang="sl-SI"/>
              <a:t>In upam, da vam je bil nastop všeč in, da ste se naučili nekaj novega o Irski. </a:t>
            </a:r>
          </a:p>
        </p:txBody>
      </p:sp>
      <p:sp>
        <p:nvSpPr>
          <p:cNvPr id="37892" name="Ograda številke diapozitiva 3">
            <a:extLst>
              <a:ext uri="{FF2B5EF4-FFF2-40B4-BE49-F238E27FC236}">
                <a16:creationId xmlns:a16="http://schemas.microsoft.com/office/drawing/2014/main" id="{048747D1-D10F-4248-B8DB-121DA28F86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F4BE156-7F6D-44CE-8F2C-B2EAB44D69EB}" type="slidenum">
              <a:rPr lang="sl-SI" altLang="sl-SI"/>
              <a:pPr/>
              <a:t>17</a:t>
            </a:fld>
            <a:endParaRPr lang="sl-SI" alt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Ograda stranske slike 1">
            <a:extLst>
              <a:ext uri="{FF2B5EF4-FFF2-40B4-BE49-F238E27FC236}">
                <a16:creationId xmlns:a16="http://schemas.microsoft.com/office/drawing/2014/main" id="{8B3C6A40-8035-413E-81D4-C87E21D5D8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Ograda opomb 2">
            <a:extLst>
              <a:ext uri="{FF2B5EF4-FFF2-40B4-BE49-F238E27FC236}">
                <a16:creationId xmlns:a16="http://schemas.microsoft.com/office/drawing/2014/main" id="{36FFA9B3-5ACD-4570-A14B-EE5CDB95F5E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Uradno ime je Repulika Irska po irsko pa Poblacht on hÉireann( poblaht on eren). Uradna jezika sta dva: irščina in angleščina, vendar večina prebivalcev govori samo angleško. Republika Irska se nahaja v severovzhodni Evropi na, kot mu nekateri pravijo zelenem ali smaragdnem otoku. Otok je 3 največji otok v Evropi. Velika je 70,273 kvadratnih kilometrov in ima približno 4,2 milijona prebivalcev. Glavno in hkrati tudi največje mesto je Dublin. V Dublinu živi približno pol milijona Ircev in Irk. Irska ima Oceansko podnebje kar pomeni, da je poleti od 15-20°C ,pozimi pa med 4°C in 6°C.</a:t>
            </a:r>
          </a:p>
        </p:txBody>
      </p:sp>
      <p:sp>
        <p:nvSpPr>
          <p:cNvPr id="22532" name="Ograda številke diapozitiva 3">
            <a:extLst>
              <a:ext uri="{FF2B5EF4-FFF2-40B4-BE49-F238E27FC236}">
                <a16:creationId xmlns:a16="http://schemas.microsoft.com/office/drawing/2014/main" id="{6E50CFF7-FB00-4B6D-ABD6-9060E0EE0BD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D197D70-F744-41FC-9423-A926DDB69F6C}" type="slidenum">
              <a:rPr lang="sl-SI" altLang="sl-SI"/>
              <a:pPr/>
              <a:t>2</a:t>
            </a:fld>
            <a:endParaRPr lang="sl-SI" altLang="sl-S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Ograda stranske slike 1">
            <a:extLst>
              <a:ext uri="{FF2B5EF4-FFF2-40B4-BE49-F238E27FC236}">
                <a16:creationId xmlns:a16="http://schemas.microsoft.com/office/drawing/2014/main" id="{3B102A7B-6000-4204-995D-641F222C4C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Ograda opomb 2">
            <a:extLst>
              <a:ext uri="{FF2B5EF4-FFF2-40B4-BE49-F238E27FC236}">
                <a16:creationId xmlns:a16="http://schemas.microsoft.com/office/drawing/2014/main" id="{4D9815BC-91C0-4103-9591-0505804758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Mejne države so Anglija, Wales, Škotska in S. Irska. Republika irska je razdeljena na 4 dele in sicer na Leinster(Lenster),Munster,Connacht(konakt) in Ulster.</a:t>
            </a:r>
          </a:p>
        </p:txBody>
      </p:sp>
      <p:sp>
        <p:nvSpPr>
          <p:cNvPr id="23556" name="Ograda številke diapozitiva 3">
            <a:extLst>
              <a:ext uri="{FF2B5EF4-FFF2-40B4-BE49-F238E27FC236}">
                <a16:creationId xmlns:a16="http://schemas.microsoft.com/office/drawing/2014/main" id="{F0E9B94E-2A38-40FF-8FCA-3733A376B8E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9D12A6A-C21F-427B-80FF-A2A4F2970C15}" type="slidenum">
              <a:rPr lang="sl-SI" altLang="sl-SI"/>
              <a:pPr/>
              <a:t>3</a:t>
            </a:fld>
            <a:endParaRPr lang="sl-SI" altLang="sl-S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Ograda stranske slike 1">
            <a:extLst>
              <a:ext uri="{FF2B5EF4-FFF2-40B4-BE49-F238E27FC236}">
                <a16:creationId xmlns:a16="http://schemas.microsoft.com/office/drawing/2014/main" id="{D769EDAC-F5D1-4D75-AA17-CBF4480299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Ograda opomb 2">
            <a:extLst>
              <a:ext uri="{FF2B5EF4-FFF2-40B4-BE49-F238E27FC236}">
                <a16:creationId xmlns:a16="http://schemas.microsoft.com/office/drawing/2014/main" id="{6380EB93-8DE4-424E-989D-F41851D5620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Irska zastava je sestavljena iz 3 navpičnih barvnih pasov. Barvni pasovi si od leve proti desni sledijo v zaporedju: zelena, bela in oranžna. Zelena barva predstavlja keltsko tradicijo oz. njihov keltski izvor. Oranžni pas ponazarja tiste, ki so podpirali Williama Oranžnega, beli pas pa mir med eno in drugo stranjo. </a:t>
            </a:r>
          </a:p>
        </p:txBody>
      </p:sp>
      <p:sp>
        <p:nvSpPr>
          <p:cNvPr id="24580" name="Ograda številke diapozitiva 3">
            <a:extLst>
              <a:ext uri="{FF2B5EF4-FFF2-40B4-BE49-F238E27FC236}">
                <a16:creationId xmlns:a16="http://schemas.microsoft.com/office/drawing/2014/main" id="{814825B6-B9E8-4961-82DF-38A1C3829B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F47A7C0-D3B5-4D1A-A528-56E8A48A1839}" type="slidenum">
              <a:rPr lang="sl-SI" altLang="sl-SI"/>
              <a:pPr/>
              <a:t>4</a:t>
            </a:fld>
            <a:endParaRPr lang="sl-SI" altLang="sl-S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Ograda stranske slike 1">
            <a:extLst>
              <a:ext uri="{FF2B5EF4-FFF2-40B4-BE49-F238E27FC236}">
                <a16:creationId xmlns:a16="http://schemas.microsoft.com/office/drawing/2014/main" id="{85BB400D-EE6A-48DC-9DCA-E95CCA8185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Ograda opomb 2">
            <a:extLst>
              <a:ext uri="{FF2B5EF4-FFF2-40B4-BE49-F238E27FC236}">
                <a16:creationId xmlns:a16="http://schemas.microsoft.com/office/drawing/2014/main" id="{81E27299-0BDE-4BF1-AA85-0B552F702A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Na irskem grbu je harfa, ki ponazarja svobodno Irsko. Simbol so prevzeli leta 1922, ko so se tudi poimenovali Svobodna Irska država. Grb je temno modre barve z zlato harfo.</a:t>
            </a:r>
          </a:p>
        </p:txBody>
      </p:sp>
      <p:sp>
        <p:nvSpPr>
          <p:cNvPr id="25604" name="Ograda številke diapozitiva 3">
            <a:extLst>
              <a:ext uri="{FF2B5EF4-FFF2-40B4-BE49-F238E27FC236}">
                <a16:creationId xmlns:a16="http://schemas.microsoft.com/office/drawing/2014/main" id="{D44ECAEE-B118-4AAD-9B2F-B32D8B078D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248831A-CFA1-47A8-BA9F-0211BF53750F}" type="slidenum">
              <a:rPr lang="sl-SI" altLang="sl-SI"/>
              <a:pPr/>
              <a:t>5</a:t>
            </a:fld>
            <a:endParaRPr lang="sl-SI" altLang="sl-S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grada stranske slike 1">
            <a:extLst>
              <a:ext uri="{FF2B5EF4-FFF2-40B4-BE49-F238E27FC236}">
                <a16:creationId xmlns:a16="http://schemas.microsoft.com/office/drawing/2014/main" id="{68974611-B06F-420E-8D27-16D280DC48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Ograda opomb 2">
            <a:extLst>
              <a:ext uri="{FF2B5EF4-FFF2-40B4-BE49-F238E27FC236}">
                <a16:creationId xmlns:a16="http://schemas.microsoft.com/office/drawing/2014/main" id="{ACBF1402-C27D-4155-806E-5A40E9AA51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Naslov himne je The Soldier’s  Song (Pesem vojaka). Besedilo je napisal </a:t>
            </a:r>
            <a:r>
              <a:rPr lang="sl-SI" altLang="sl-SI">
                <a:hlinkClick r:id="rId3" tooltip="Peadar Kearney"/>
              </a:rPr>
              <a:t>Peadar Kearney</a:t>
            </a:r>
            <a:r>
              <a:rPr lang="sl-SI" altLang="sl-SI"/>
              <a:t>, uglasbil pa </a:t>
            </a:r>
            <a:r>
              <a:rPr lang="sl-SI" altLang="sl-SI">
                <a:hlinkClick r:id="rId4" tooltip="Patrick Heeney"/>
              </a:rPr>
              <a:t>Patrick Heeney</a:t>
            </a:r>
            <a:r>
              <a:rPr lang="sl-SI" altLang="sl-SI"/>
              <a:t>. V originalu je besedilo pesmi v angleščini, vendar je prevedena tudi v irščino.</a:t>
            </a:r>
          </a:p>
        </p:txBody>
      </p:sp>
      <p:sp>
        <p:nvSpPr>
          <p:cNvPr id="26628" name="Ograda številke diapozitiva 3">
            <a:extLst>
              <a:ext uri="{FF2B5EF4-FFF2-40B4-BE49-F238E27FC236}">
                <a16:creationId xmlns:a16="http://schemas.microsoft.com/office/drawing/2014/main" id="{FA4B5025-A4F3-4CA1-857C-DD90FF913C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A545546F-3955-468B-BBBC-FE75655A8C15}" type="slidenum">
              <a:rPr lang="sl-SI" altLang="sl-SI"/>
              <a:pPr/>
              <a:t>6</a:t>
            </a:fld>
            <a:endParaRPr lang="sl-SI" altLang="sl-S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Ograda stranske slike 1">
            <a:extLst>
              <a:ext uri="{FF2B5EF4-FFF2-40B4-BE49-F238E27FC236}">
                <a16:creationId xmlns:a16="http://schemas.microsoft.com/office/drawing/2014/main" id="{54EA858D-801D-4C62-AAB6-CDAD2162CD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Ograda opomb 2">
            <a:extLst>
              <a:ext uri="{FF2B5EF4-FFF2-40B4-BE49-F238E27FC236}">
                <a16:creationId xmlns:a16="http://schemas.microsoft.com/office/drawing/2014/main" id="{6BEEBAED-C2DA-4EF8-B646-B06A3CE634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Prvotni prebivalci na pokrajini kjer zdaj leži Irska so bili kelti. V 6 in 7 stoletju so na območje Irske prodrli tudi Angleži in Sasi. V 11. stoletju so Normani zavzeli celotno Britansko otočje. V 16. stoletju so angleži začeli kolonizirati SV del otoka. Irska se je 29. decembra leta 1937 dokončno osamosvojila od Velike Britanije in se 1. januarja približno 36 let kasneje pridružila evropski uniji v katero sodi še danes.</a:t>
            </a:r>
          </a:p>
        </p:txBody>
      </p:sp>
      <p:sp>
        <p:nvSpPr>
          <p:cNvPr id="27652" name="Ograda številke diapozitiva 3">
            <a:extLst>
              <a:ext uri="{FF2B5EF4-FFF2-40B4-BE49-F238E27FC236}">
                <a16:creationId xmlns:a16="http://schemas.microsoft.com/office/drawing/2014/main" id="{CEE9001D-683C-4FB1-BA7C-1D5370DD5D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02143321-9C8A-45C3-BE29-426B9A9121AD}" type="slidenum">
              <a:rPr lang="sl-SI" altLang="sl-SI"/>
              <a:pPr/>
              <a:t>7</a:t>
            </a:fld>
            <a:endParaRPr lang="sl-SI" altLang="sl-S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Ograda stranske slike 1">
            <a:extLst>
              <a:ext uri="{FF2B5EF4-FFF2-40B4-BE49-F238E27FC236}">
                <a16:creationId xmlns:a16="http://schemas.microsoft.com/office/drawing/2014/main" id="{13FCE46D-2818-4345-96D9-5AD4A0C40E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Ograda opomb 2">
            <a:extLst>
              <a:ext uri="{FF2B5EF4-FFF2-40B4-BE49-F238E27FC236}">
                <a16:creationId xmlns:a16="http://schemas.microsoft.com/office/drawing/2014/main" id="{80F76F0C-A409-46BF-BE47-76120E4E6D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sl-SI" altLang="sl-SI"/>
              <a:t>Irska je znana po naravni lepoti. Najvišji vrh je gora Carrantuohill, ki meri 1041m. To pomeni da je za približno 1820 m nižja od naše najvišje gore Triglava. Najdaljša reka je reka Shannon, ki je dolga 340 km. Irska ima tudi veliko jezer. Največje jezero je Lough Corrib, ki meri največ 51 m v globino, površina je 176 km². Irska je znana tudi po zanimivih šotnih barjih, vendar so zaradi težke dostopnosti dokaj neraziskana. Imajo tudi veliko nacionalnih parkov, med njimi je tudi Killarney nation Park, ki sodi tudi pod zaščito UNESCO. Okoli otoka se nahaja tudi nekaj otočkov. Nekateri so poseljeni, nekateri pa samo za oglede. Največji je Great Island. Na Great Islandu prebiva kar 13.000 ljudi in je znan po pisanih hiškah na otoku.</a:t>
            </a:r>
          </a:p>
        </p:txBody>
      </p:sp>
      <p:sp>
        <p:nvSpPr>
          <p:cNvPr id="28676" name="Ograda številke diapozitiva 3">
            <a:extLst>
              <a:ext uri="{FF2B5EF4-FFF2-40B4-BE49-F238E27FC236}">
                <a16:creationId xmlns:a16="http://schemas.microsoft.com/office/drawing/2014/main" id="{D0BDED3B-2316-461D-926B-37EF65C09F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FDA156E-0D00-4959-96BA-5FBFA897E74B}" type="slidenum">
              <a:rPr lang="sl-SI" altLang="sl-SI"/>
              <a:pPr/>
              <a:t>8</a:t>
            </a:fld>
            <a:endParaRPr lang="sl-SI" altLang="sl-S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Ograda stranske slike 1">
            <a:extLst>
              <a:ext uri="{FF2B5EF4-FFF2-40B4-BE49-F238E27FC236}">
                <a16:creationId xmlns:a16="http://schemas.microsoft.com/office/drawing/2014/main" id="{9B3F7F07-93BA-4CBE-8634-CFAB9DA901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Ograda opomb 2">
            <a:extLst>
              <a:ext uri="{FF2B5EF4-FFF2-40B4-BE49-F238E27FC236}">
                <a16:creationId xmlns:a16="http://schemas.microsoft.com/office/drawing/2014/main" id="{2B93D8FD-F62C-458A-A7D8-C536CA0AED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sl-SI" altLang="sl-SI"/>
          </a:p>
        </p:txBody>
      </p:sp>
      <p:sp>
        <p:nvSpPr>
          <p:cNvPr id="29700" name="Ograda številke diapozitiva 3">
            <a:extLst>
              <a:ext uri="{FF2B5EF4-FFF2-40B4-BE49-F238E27FC236}">
                <a16:creationId xmlns:a16="http://schemas.microsoft.com/office/drawing/2014/main" id="{F761871F-44EE-4B85-91E6-7FFB3F15AA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B21F9DB8-04F8-4478-BC85-C90C309850A7}" type="slidenum">
              <a:rPr lang="sl-SI" altLang="sl-SI"/>
              <a:pPr/>
              <a:t>9</a:t>
            </a:fld>
            <a:endParaRPr lang="sl-SI" altLang="sl-S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Kliknite, če želite urediti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p>
        </p:txBody>
      </p:sp>
      <p:sp>
        <p:nvSpPr>
          <p:cNvPr id="4" name="Ograda datuma 3">
            <a:extLst>
              <a:ext uri="{FF2B5EF4-FFF2-40B4-BE49-F238E27FC236}">
                <a16:creationId xmlns:a16="http://schemas.microsoft.com/office/drawing/2014/main" id="{1EC08AA2-2671-475D-BA8C-F624DA5074A4}"/>
              </a:ext>
            </a:extLst>
          </p:cNvPr>
          <p:cNvSpPr>
            <a:spLocks noGrp="1"/>
          </p:cNvSpPr>
          <p:nvPr>
            <p:ph type="dt" sz="half" idx="10"/>
          </p:nvPr>
        </p:nvSpPr>
        <p:spPr/>
        <p:txBody>
          <a:bodyPr/>
          <a:lstStyle>
            <a:lvl1pPr>
              <a:defRPr/>
            </a:lvl1pPr>
          </a:lstStyle>
          <a:p>
            <a:pPr>
              <a:defRPr/>
            </a:pPr>
            <a:fld id="{D83ADF4B-984C-49E1-975D-4D99F6A30D84}" type="datetimeFigureOut">
              <a:rPr lang="sl-SI"/>
              <a:pPr>
                <a:defRPr/>
              </a:pPr>
              <a:t>31. 05. 2019</a:t>
            </a:fld>
            <a:endParaRPr lang="sl-SI" dirty="0"/>
          </a:p>
        </p:txBody>
      </p:sp>
      <p:sp>
        <p:nvSpPr>
          <p:cNvPr id="5" name="Ograda noge 4">
            <a:extLst>
              <a:ext uri="{FF2B5EF4-FFF2-40B4-BE49-F238E27FC236}">
                <a16:creationId xmlns:a16="http://schemas.microsoft.com/office/drawing/2014/main" id="{59240656-D241-408E-AA6B-4F6C9FE16FFE}"/>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146F5CB-149B-40EB-A551-48C133A7265A}"/>
              </a:ext>
            </a:extLst>
          </p:cNvPr>
          <p:cNvSpPr>
            <a:spLocks noGrp="1"/>
          </p:cNvSpPr>
          <p:nvPr>
            <p:ph type="sldNum" sz="quarter" idx="12"/>
          </p:nvPr>
        </p:nvSpPr>
        <p:spPr/>
        <p:txBody>
          <a:bodyPr/>
          <a:lstStyle>
            <a:lvl1pPr>
              <a:defRPr/>
            </a:lvl1pPr>
          </a:lstStyle>
          <a:p>
            <a:fld id="{D6910AC2-9109-47FD-B60C-A8B152ADD02E}" type="slidenum">
              <a:rPr lang="sl-SI" altLang="sl-SI"/>
              <a:pPr/>
              <a:t>‹#›</a:t>
            </a:fld>
            <a:endParaRPr lang="sl-SI" altLang="sl-SI"/>
          </a:p>
        </p:txBody>
      </p:sp>
    </p:spTree>
    <p:extLst>
      <p:ext uri="{BB962C8B-B14F-4D97-AF65-F5344CB8AC3E}">
        <p14:creationId xmlns:p14="http://schemas.microsoft.com/office/powerpoint/2010/main" val="349209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navpičnega besedila 2"/>
          <p:cNvSpPr>
            <a:spLocks noGrp="1"/>
          </p:cNvSpPr>
          <p:nvPr>
            <p:ph type="body" orient="vert" idx="1"/>
          </p:nvPr>
        </p:nvSpPr>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84CDC730-9674-4B7C-A1DB-19ECF2E23511}"/>
              </a:ext>
            </a:extLst>
          </p:cNvPr>
          <p:cNvSpPr>
            <a:spLocks noGrp="1"/>
          </p:cNvSpPr>
          <p:nvPr>
            <p:ph type="dt" sz="half" idx="10"/>
          </p:nvPr>
        </p:nvSpPr>
        <p:spPr/>
        <p:txBody>
          <a:bodyPr/>
          <a:lstStyle>
            <a:lvl1pPr>
              <a:defRPr/>
            </a:lvl1pPr>
          </a:lstStyle>
          <a:p>
            <a:pPr>
              <a:defRPr/>
            </a:pPr>
            <a:fld id="{721C6667-2E76-4787-B1BA-087C71CC0FBD}" type="datetimeFigureOut">
              <a:rPr lang="sl-SI"/>
              <a:pPr>
                <a:defRPr/>
              </a:pPr>
              <a:t>31. 05. 2019</a:t>
            </a:fld>
            <a:endParaRPr lang="sl-SI" dirty="0"/>
          </a:p>
        </p:txBody>
      </p:sp>
      <p:sp>
        <p:nvSpPr>
          <p:cNvPr id="5" name="Ograda noge 4">
            <a:extLst>
              <a:ext uri="{FF2B5EF4-FFF2-40B4-BE49-F238E27FC236}">
                <a16:creationId xmlns:a16="http://schemas.microsoft.com/office/drawing/2014/main" id="{2E46B726-6CEA-487B-8CD4-3400A79B2CA3}"/>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2E3D7294-4FDC-4417-AAF2-8873D493997F}"/>
              </a:ext>
            </a:extLst>
          </p:cNvPr>
          <p:cNvSpPr>
            <a:spLocks noGrp="1"/>
          </p:cNvSpPr>
          <p:nvPr>
            <p:ph type="sldNum" sz="quarter" idx="12"/>
          </p:nvPr>
        </p:nvSpPr>
        <p:spPr/>
        <p:txBody>
          <a:bodyPr/>
          <a:lstStyle>
            <a:lvl1pPr>
              <a:defRPr/>
            </a:lvl1pPr>
          </a:lstStyle>
          <a:p>
            <a:fld id="{8CE4866B-D718-41F6-AFE1-4896395BC38A}" type="slidenum">
              <a:rPr lang="sl-SI" altLang="sl-SI"/>
              <a:pPr/>
              <a:t>‹#›</a:t>
            </a:fld>
            <a:endParaRPr lang="sl-SI" altLang="sl-SI"/>
          </a:p>
        </p:txBody>
      </p:sp>
    </p:spTree>
    <p:extLst>
      <p:ext uri="{BB962C8B-B14F-4D97-AF65-F5344CB8AC3E}">
        <p14:creationId xmlns:p14="http://schemas.microsoft.com/office/powerpoint/2010/main" val="219088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Kliknite, če želite urediti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9CAC0F4D-B48E-46EE-B709-35B80F931D9C}"/>
              </a:ext>
            </a:extLst>
          </p:cNvPr>
          <p:cNvSpPr>
            <a:spLocks noGrp="1"/>
          </p:cNvSpPr>
          <p:nvPr>
            <p:ph type="dt" sz="half" idx="10"/>
          </p:nvPr>
        </p:nvSpPr>
        <p:spPr/>
        <p:txBody>
          <a:bodyPr/>
          <a:lstStyle>
            <a:lvl1pPr>
              <a:defRPr/>
            </a:lvl1pPr>
          </a:lstStyle>
          <a:p>
            <a:pPr>
              <a:defRPr/>
            </a:pPr>
            <a:fld id="{58EC9E15-6BDE-405C-AE7E-ADB2BBB4AB67}" type="datetimeFigureOut">
              <a:rPr lang="sl-SI"/>
              <a:pPr>
                <a:defRPr/>
              </a:pPr>
              <a:t>31. 05. 2019</a:t>
            </a:fld>
            <a:endParaRPr lang="sl-SI" dirty="0"/>
          </a:p>
        </p:txBody>
      </p:sp>
      <p:sp>
        <p:nvSpPr>
          <p:cNvPr id="5" name="Ograda noge 4">
            <a:extLst>
              <a:ext uri="{FF2B5EF4-FFF2-40B4-BE49-F238E27FC236}">
                <a16:creationId xmlns:a16="http://schemas.microsoft.com/office/drawing/2014/main" id="{89906EB9-328A-4766-A283-A3DAFF63DE01}"/>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3A1E397-D034-4215-979B-AD6D038EB74F}"/>
              </a:ext>
            </a:extLst>
          </p:cNvPr>
          <p:cNvSpPr>
            <a:spLocks noGrp="1"/>
          </p:cNvSpPr>
          <p:nvPr>
            <p:ph type="sldNum" sz="quarter" idx="12"/>
          </p:nvPr>
        </p:nvSpPr>
        <p:spPr/>
        <p:txBody>
          <a:bodyPr/>
          <a:lstStyle>
            <a:lvl1pPr>
              <a:defRPr/>
            </a:lvl1pPr>
          </a:lstStyle>
          <a:p>
            <a:fld id="{BA8BFAA0-36E7-45A0-A4F6-7A872D197F38}" type="slidenum">
              <a:rPr lang="sl-SI" altLang="sl-SI"/>
              <a:pPr/>
              <a:t>‹#›</a:t>
            </a:fld>
            <a:endParaRPr lang="sl-SI" altLang="sl-SI"/>
          </a:p>
        </p:txBody>
      </p:sp>
    </p:spTree>
    <p:extLst>
      <p:ext uri="{BB962C8B-B14F-4D97-AF65-F5344CB8AC3E}">
        <p14:creationId xmlns:p14="http://schemas.microsoft.com/office/powerpoint/2010/main" val="4074502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idx="1"/>
          </p:nvPr>
        </p:nvSpPr>
        <p:spPr/>
        <p:txBody>
          <a:body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a:extLst>
              <a:ext uri="{FF2B5EF4-FFF2-40B4-BE49-F238E27FC236}">
                <a16:creationId xmlns:a16="http://schemas.microsoft.com/office/drawing/2014/main" id="{A64FD9D6-D10E-4A47-A0BA-4B6D49898BF9}"/>
              </a:ext>
            </a:extLst>
          </p:cNvPr>
          <p:cNvSpPr>
            <a:spLocks noGrp="1"/>
          </p:cNvSpPr>
          <p:nvPr>
            <p:ph type="dt" sz="half" idx="10"/>
          </p:nvPr>
        </p:nvSpPr>
        <p:spPr/>
        <p:txBody>
          <a:bodyPr/>
          <a:lstStyle>
            <a:lvl1pPr>
              <a:defRPr/>
            </a:lvl1pPr>
          </a:lstStyle>
          <a:p>
            <a:pPr>
              <a:defRPr/>
            </a:pPr>
            <a:fld id="{8C815F8D-4767-45F8-A389-C550ADD7D930}" type="datetimeFigureOut">
              <a:rPr lang="sl-SI"/>
              <a:pPr>
                <a:defRPr/>
              </a:pPr>
              <a:t>31. 05. 2019</a:t>
            </a:fld>
            <a:endParaRPr lang="sl-SI" dirty="0"/>
          </a:p>
        </p:txBody>
      </p:sp>
      <p:sp>
        <p:nvSpPr>
          <p:cNvPr id="5" name="Ograda noge 4">
            <a:extLst>
              <a:ext uri="{FF2B5EF4-FFF2-40B4-BE49-F238E27FC236}">
                <a16:creationId xmlns:a16="http://schemas.microsoft.com/office/drawing/2014/main" id="{25DFC31C-CDB2-4CA9-95E8-1D30038B6AA5}"/>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6F0671A3-2657-4FEE-9B50-8183B2A9CCF1}"/>
              </a:ext>
            </a:extLst>
          </p:cNvPr>
          <p:cNvSpPr>
            <a:spLocks noGrp="1"/>
          </p:cNvSpPr>
          <p:nvPr>
            <p:ph type="sldNum" sz="quarter" idx="12"/>
          </p:nvPr>
        </p:nvSpPr>
        <p:spPr/>
        <p:txBody>
          <a:bodyPr/>
          <a:lstStyle>
            <a:lvl1pPr>
              <a:defRPr/>
            </a:lvl1pPr>
          </a:lstStyle>
          <a:p>
            <a:fld id="{E03CF1CF-39A5-4A01-B694-6EF0F3468F64}" type="slidenum">
              <a:rPr lang="sl-SI" altLang="sl-SI"/>
              <a:pPr/>
              <a:t>‹#›</a:t>
            </a:fld>
            <a:endParaRPr lang="sl-SI" altLang="sl-SI"/>
          </a:p>
        </p:txBody>
      </p:sp>
    </p:spTree>
    <p:extLst>
      <p:ext uri="{BB962C8B-B14F-4D97-AF65-F5344CB8AC3E}">
        <p14:creationId xmlns:p14="http://schemas.microsoft.com/office/powerpoint/2010/main" val="2517157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Kliknite, če želite urediti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če želite urediti sloge besedila matrice</a:t>
            </a:r>
          </a:p>
        </p:txBody>
      </p:sp>
      <p:sp>
        <p:nvSpPr>
          <p:cNvPr id="4" name="Ograda datuma 3">
            <a:extLst>
              <a:ext uri="{FF2B5EF4-FFF2-40B4-BE49-F238E27FC236}">
                <a16:creationId xmlns:a16="http://schemas.microsoft.com/office/drawing/2014/main" id="{C3A4A424-B602-441F-83A0-4062E27897DF}"/>
              </a:ext>
            </a:extLst>
          </p:cNvPr>
          <p:cNvSpPr>
            <a:spLocks noGrp="1"/>
          </p:cNvSpPr>
          <p:nvPr>
            <p:ph type="dt" sz="half" idx="10"/>
          </p:nvPr>
        </p:nvSpPr>
        <p:spPr/>
        <p:txBody>
          <a:bodyPr/>
          <a:lstStyle>
            <a:lvl1pPr>
              <a:defRPr/>
            </a:lvl1pPr>
          </a:lstStyle>
          <a:p>
            <a:pPr>
              <a:defRPr/>
            </a:pPr>
            <a:fld id="{5F466E63-67D4-4770-B3B6-0C74DBD4D9D0}" type="datetimeFigureOut">
              <a:rPr lang="sl-SI"/>
              <a:pPr>
                <a:defRPr/>
              </a:pPr>
              <a:t>31. 05. 2019</a:t>
            </a:fld>
            <a:endParaRPr lang="sl-SI" dirty="0"/>
          </a:p>
        </p:txBody>
      </p:sp>
      <p:sp>
        <p:nvSpPr>
          <p:cNvPr id="5" name="Ograda noge 4">
            <a:extLst>
              <a:ext uri="{FF2B5EF4-FFF2-40B4-BE49-F238E27FC236}">
                <a16:creationId xmlns:a16="http://schemas.microsoft.com/office/drawing/2014/main" id="{8C5ECC9B-1AFA-4550-9626-CEA2294C0A24}"/>
              </a:ext>
            </a:extLst>
          </p:cNvPr>
          <p:cNvSpPr>
            <a:spLocks noGrp="1"/>
          </p:cNvSpPr>
          <p:nvPr>
            <p:ph type="ftr" sz="quarter" idx="11"/>
          </p:nvPr>
        </p:nvSpPr>
        <p:spPr/>
        <p:txBody>
          <a:bodyPr/>
          <a:lstStyle>
            <a:lvl1pPr>
              <a:defRPr/>
            </a:lvl1pPr>
          </a:lstStyle>
          <a:p>
            <a:pPr>
              <a:defRPr/>
            </a:pPr>
            <a:endParaRPr lang="sl-SI"/>
          </a:p>
        </p:txBody>
      </p:sp>
      <p:sp>
        <p:nvSpPr>
          <p:cNvPr id="6" name="Ograda številke diapozitiva 5">
            <a:extLst>
              <a:ext uri="{FF2B5EF4-FFF2-40B4-BE49-F238E27FC236}">
                <a16:creationId xmlns:a16="http://schemas.microsoft.com/office/drawing/2014/main" id="{A2050E17-B8E3-439B-965A-47519837DA50}"/>
              </a:ext>
            </a:extLst>
          </p:cNvPr>
          <p:cNvSpPr>
            <a:spLocks noGrp="1"/>
          </p:cNvSpPr>
          <p:nvPr>
            <p:ph type="sldNum" sz="quarter" idx="12"/>
          </p:nvPr>
        </p:nvSpPr>
        <p:spPr/>
        <p:txBody>
          <a:bodyPr/>
          <a:lstStyle>
            <a:lvl1pPr>
              <a:defRPr/>
            </a:lvl1pPr>
          </a:lstStyle>
          <a:p>
            <a:fld id="{D7A95AFC-994C-48CB-8938-1BDC40C2F2CA}" type="slidenum">
              <a:rPr lang="sl-SI" altLang="sl-SI"/>
              <a:pPr/>
              <a:t>‹#›</a:t>
            </a:fld>
            <a:endParaRPr lang="sl-SI" altLang="sl-SI"/>
          </a:p>
        </p:txBody>
      </p:sp>
    </p:spTree>
    <p:extLst>
      <p:ext uri="{BB962C8B-B14F-4D97-AF65-F5344CB8AC3E}">
        <p14:creationId xmlns:p14="http://schemas.microsoft.com/office/powerpoint/2010/main" val="1418009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3">
            <a:extLst>
              <a:ext uri="{FF2B5EF4-FFF2-40B4-BE49-F238E27FC236}">
                <a16:creationId xmlns:a16="http://schemas.microsoft.com/office/drawing/2014/main" id="{4ED9EE4D-CB78-434F-8A16-FC4ADE37C33C}"/>
              </a:ext>
            </a:extLst>
          </p:cNvPr>
          <p:cNvSpPr>
            <a:spLocks noGrp="1"/>
          </p:cNvSpPr>
          <p:nvPr>
            <p:ph type="dt" sz="half" idx="10"/>
          </p:nvPr>
        </p:nvSpPr>
        <p:spPr/>
        <p:txBody>
          <a:bodyPr/>
          <a:lstStyle>
            <a:lvl1pPr>
              <a:defRPr/>
            </a:lvl1pPr>
          </a:lstStyle>
          <a:p>
            <a:pPr>
              <a:defRPr/>
            </a:pPr>
            <a:fld id="{34280837-CBCC-4D69-9AC4-8A856C5AF2CD}" type="datetimeFigureOut">
              <a:rPr lang="sl-SI"/>
              <a:pPr>
                <a:defRPr/>
              </a:pPr>
              <a:t>31. 05. 2019</a:t>
            </a:fld>
            <a:endParaRPr lang="sl-SI" dirty="0"/>
          </a:p>
        </p:txBody>
      </p:sp>
      <p:sp>
        <p:nvSpPr>
          <p:cNvPr id="6" name="Ograda noge 4">
            <a:extLst>
              <a:ext uri="{FF2B5EF4-FFF2-40B4-BE49-F238E27FC236}">
                <a16:creationId xmlns:a16="http://schemas.microsoft.com/office/drawing/2014/main" id="{4F6BBA80-3798-471B-9DBA-552ECB6ACDE2}"/>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5CBF0D63-9CC5-47B7-8C13-ADA1116ABA07}"/>
              </a:ext>
            </a:extLst>
          </p:cNvPr>
          <p:cNvSpPr>
            <a:spLocks noGrp="1"/>
          </p:cNvSpPr>
          <p:nvPr>
            <p:ph type="sldNum" sz="quarter" idx="12"/>
          </p:nvPr>
        </p:nvSpPr>
        <p:spPr/>
        <p:txBody>
          <a:bodyPr/>
          <a:lstStyle>
            <a:lvl1pPr>
              <a:defRPr/>
            </a:lvl1pPr>
          </a:lstStyle>
          <a:p>
            <a:fld id="{E6FD1DC3-56A8-46D8-8A02-BE60D6F73427}" type="slidenum">
              <a:rPr lang="sl-SI" altLang="sl-SI"/>
              <a:pPr/>
              <a:t>‹#›</a:t>
            </a:fld>
            <a:endParaRPr lang="sl-SI" altLang="sl-SI"/>
          </a:p>
        </p:txBody>
      </p:sp>
    </p:spTree>
    <p:extLst>
      <p:ext uri="{BB962C8B-B14F-4D97-AF65-F5344CB8AC3E}">
        <p14:creationId xmlns:p14="http://schemas.microsoft.com/office/powerpoint/2010/main" val="1402368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Kliknite, če želite urediti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če želite urediti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3">
            <a:extLst>
              <a:ext uri="{FF2B5EF4-FFF2-40B4-BE49-F238E27FC236}">
                <a16:creationId xmlns:a16="http://schemas.microsoft.com/office/drawing/2014/main" id="{3F8A6C05-7F49-4510-9768-A17BDD0A83BF}"/>
              </a:ext>
            </a:extLst>
          </p:cNvPr>
          <p:cNvSpPr>
            <a:spLocks noGrp="1"/>
          </p:cNvSpPr>
          <p:nvPr>
            <p:ph type="dt" sz="half" idx="10"/>
          </p:nvPr>
        </p:nvSpPr>
        <p:spPr/>
        <p:txBody>
          <a:bodyPr/>
          <a:lstStyle>
            <a:lvl1pPr>
              <a:defRPr/>
            </a:lvl1pPr>
          </a:lstStyle>
          <a:p>
            <a:pPr>
              <a:defRPr/>
            </a:pPr>
            <a:fld id="{9BFDFABE-C317-4723-889B-2313449367E1}" type="datetimeFigureOut">
              <a:rPr lang="sl-SI"/>
              <a:pPr>
                <a:defRPr/>
              </a:pPr>
              <a:t>31. 05. 2019</a:t>
            </a:fld>
            <a:endParaRPr lang="sl-SI" dirty="0"/>
          </a:p>
        </p:txBody>
      </p:sp>
      <p:sp>
        <p:nvSpPr>
          <p:cNvPr id="8" name="Ograda noge 4">
            <a:extLst>
              <a:ext uri="{FF2B5EF4-FFF2-40B4-BE49-F238E27FC236}">
                <a16:creationId xmlns:a16="http://schemas.microsoft.com/office/drawing/2014/main" id="{2A5D37F1-1DC8-4F51-8E72-8C97B27E5FE6}"/>
              </a:ext>
            </a:extLst>
          </p:cNvPr>
          <p:cNvSpPr>
            <a:spLocks noGrp="1"/>
          </p:cNvSpPr>
          <p:nvPr>
            <p:ph type="ftr" sz="quarter" idx="11"/>
          </p:nvPr>
        </p:nvSpPr>
        <p:spPr/>
        <p:txBody>
          <a:bodyPr/>
          <a:lstStyle>
            <a:lvl1pPr>
              <a:defRPr/>
            </a:lvl1pPr>
          </a:lstStyle>
          <a:p>
            <a:pPr>
              <a:defRPr/>
            </a:pPr>
            <a:endParaRPr lang="sl-SI"/>
          </a:p>
        </p:txBody>
      </p:sp>
      <p:sp>
        <p:nvSpPr>
          <p:cNvPr id="9" name="Ograda številke diapozitiva 5">
            <a:extLst>
              <a:ext uri="{FF2B5EF4-FFF2-40B4-BE49-F238E27FC236}">
                <a16:creationId xmlns:a16="http://schemas.microsoft.com/office/drawing/2014/main" id="{F06A0A89-8556-44C4-9F98-93EC6C6291DC}"/>
              </a:ext>
            </a:extLst>
          </p:cNvPr>
          <p:cNvSpPr>
            <a:spLocks noGrp="1"/>
          </p:cNvSpPr>
          <p:nvPr>
            <p:ph type="sldNum" sz="quarter" idx="12"/>
          </p:nvPr>
        </p:nvSpPr>
        <p:spPr/>
        <p:txBody>
          <a:bodyPr/>
          <a:lstStyle>
            <a:lvl1pPr>
              <a:defRPr/>
            </a:lvl1pPr>
          </a:lstStyle>
          <a:p>
            <a:fld id="{27AA5660-7395-4C26-93AD-5CFEE72CCDFE}" type="slidenum">
              <a:rPr lang="sl-SI" altLang="sl-SI"/>
              <a:pPr/>
              <a:t>‹#›</a:t>
            </a:fld>
            <a:endParaRPr lang="sl-SI" altLang="sl-SI"/>
          </a:p>
        </p:txBody>
      </p:sp>
    </p:spTree>
    <p:extLst>
      <p:ext uri="{BB962C8B-B14F-4D97-AF65-F5344CB8AC3E}">
        <p14:creationId xmlns:p14="http://schemas.microsoft.com/office/powerpoint/2010/main" val="2812074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Kliknite, če želite urediti slog naslova matrice</a:t>
            </a:r>
          </a:p>
        </p:txBody>
      </p:sp>
      <p:sp>
        <p:nvSpPr>
          <p:cNvPr id="3" name="Ograda datuma 3">
            <a:extLst>
              <a:ext uri="{FF2B5EF4-FFF2-40B4-BE49-F238E27FC236}">
                <a16:creationId xmlns:a16="http://schemas.microsoft.com/office/drawing/2014/main" id="{3322EC32-9CDA-4C7A-989A-609386BCB87F}"/>
              </a:ext>
            </a:extLst>
          </p:cNvPr>
          <p:cNvSpPr>
            <a:spLocks noGrp="1"/>
          </p:cNvSpPr>
          <p:nvPr>
            <p:ph type="dt" sz="half" idx="10"/>
          </p:nvPr>
        </p:nvSpPr>
        <p:spPr/>
        <p:txBody>
          <a:bodyPr/>
          <a:lstStyle>
            <a:lvl1pPr>
              <a:defRPr/>
            </a:lvl1pPr>
          </a:lstStyle>
          <a:p>
            <a:pPr>
              <a:defRPr/>
            </a:pPr>
            <a:fld id="{F06125F9-6552-42BA-B12B-4E35E8205963}" type="datetimeFigureOut">
              <a:rPr lang="sl-SI"/>
              <a:pPr>
                <a:defRPr/>
              </a:pPr>
              <a:t>31. 05. 2019</a:t>
            </a:fld>
            <a:endParaRPr lang="sl-SI" dirty="0"/>
          </a:p>
        </p:txBody>
      </p:sp>
      <p:sp>
        <p:nvSpPr>
          <p:cNvPr id="4" name="Ograda noge 4">
            <a:extLst>
              <a:ext uri="{FF2B5EF4-FFF2-40B4-BE49-F238E27FC236}">
                <a16:creationId xmlns:a16="http://schemas.microsoft.com/office/drawing/2014/main" id="{7721DB24-7026-48E5-BEB1-4612FADB51F0}"/>
              </a:ext>
            </a:extLst>
          </p:cNvPr>
          <p:cNvSpPr>
            <a:spLocks noGrp="1"/>
          </p:cNvSpPr>
          <p:nvPr>
            <p:ph type="ftr" sz="quarter" idx="11"/>
          </p:nvPr>
        </p:nvSpPr>
        <p:spPr/>
        <p:txBody>
          <a:bodyPr/>
          <a:lstStyle>
            <a:lvl1pPr>
              <a:defRPr/>
            </a:lvl1pPr>
          </a:lstStyle>
          <a:p>
            <a:pPr>
              <a:defRPr/>
            </a:pPr>
            <a:endParaRPr lang="sl-SI"/>
          </a:p>
        </p:txBody>
      </p:sp>
      <p:sp>
        <p:nvSpPr>
          <p:cNvPr id="5" name="Ograda številke diapozitiva 5">
            <a:extLst>
              <a:ext uri="{FF2B5EF4-FFF2-40B4-BE49-F238E27FC236}">
                <a16:creationId xmlns:a16="http://schemas.microsoft.com/office/drawing/2014/main" id="{A01A738D-7471-4538-A037-F12B9BBA5B87}"/>
              </a:ext>
            </a:extLst>
          </p:cNvPr>
          <p:cNvSpPr>
            <a:spLocks noGrp="1"/>
          </p:cNvSpPr>
          <p:nvPr>
            <p:ph type="sldNum" sz="quarter" idx="12"/>
          </p:nvPr>
        </p:nvSpPr>
        <p:spPr/>
        <p:txBody>
          <a:bodyPr/>
          <a:lstStyle>
            <a:lvl1pPr>
              <a:defRPr/>
            </a:lvl1pPr>
          </a:lstStyle>
          <a:p>
            <a:fld id="{196E0B36-65A1-4908-BF66-8F6A093712BF}" type="slidenum">
              <a:rPr lang="sl-SI" altLang="sl-SI"/>
              <a:pPr/>
              <a:t>‹#›</a:t>
            </a:fld>
            <a:endParaRPr lang="sl-SI" altLang="sl-SI"/>
          </a:p>
        </p:txBody>
      </p:sp>
    </p:spTree>
    <p:extLst>
      <p:ext uri="{BB962C8B-B14F-4D97-AF65-F5344CB8AC3E}">
        <p14:creationId xmlns:p14="http://schemas.microsoft.com/office/powerpoint/2010/main" val="4286815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3">
            <a:extLst>
              <a:ext uri="{FF2B5EF4-FFF2-40B4-BE49-F238E27FC236}">
                <a16:creationId xmlns:a16="http://schemas.microsoft.com/office/drawing/2014/main" id="{3D85C75A-AA08-42BF-BBCD-7E74AD348403}"/>
              </a:ext>
            </a:extLst>
          </p:cNvPr>
          <p:cNvSpPr>
            <a:spLocks noGrp="1"/>
          </p:cNvSpPr>
          <p:nvPr>
            <p:ph type="dt" sz="half" idx="10"/>
          </p:nvPr>
        </p:nvSpPr>
        <p:spPr/>
        <p:txBody>
          <a:bodyPr/>
          <a:lstStyle>
            <a:lvl1pPr>
              <a:defRPr/>
            </a:lvl1pPr>
          </a:lstStyle>
          <a:p>
            <a:pPr>
              <a:defRPr/>
            </a:pPr>
            <a:fld id="{929D08E7-937D-4006-9D42-58BCE0904952}" type="datetimeFigureOut">
              <a:rPr lang="sl-SI"/>
              <a:pPr>
                <a:defRPr/>
              </a:pPr>
              <a:t>31. 05. 2019</a:t>
            </a:fld>
            <a:endParaRPr lang="sl-SI" dirty="0"/>
          </a:p>
        </p:txBody>
      </p:sp>
      <p:sp>
        <p:nvSpPr>
          <p:cNvPr id="3" name="Ograda noge 4">
            <a:extLst>
              <a:ext uri="{FF2B5EF4-FFF2-40B4-BE49-F238E27FC236}">
                <a16:creationId xmlns:a16="http://schemas.microsoft.com/office/drawing/2014/main" id="{C9A2A855-7643-40FB-A8EC-EF15EA0833AF}"/>
              </a:ext>
            </a:extLst>
          </p:cNvPr>
          <p:cNvSpPr>
            <a:spLocks noGrp="1"/>
          </p:cNvSpPr>
          <p:nvPr>
            <p:ph type="ftr" sz="quarter" idx="11"/>
          </p:nvPr>
        </p:nvSpPr>
        <p:spPr/>
        <p:txBody>
          <a:bodyPr/>
          <a:lstStyle>
            <a:lvl1pPr>
              <a:defRPr/>
            </a:lvl1pPr>
          </a:lstStyle>
          <a:p>
            <a:pPr>
              <a:defRPr/>
            </a:pPr>
            <a:endParaRPr lang="sl-SI"/>
          </a:p>
        </p:txBody>
      </p:sp>
      <p:sp>
        <p:nvSpPr>
          <p:cNvPr id="4" name="Ograda številke diapozitiva 5">
            <a:extLst>
              <a:ext uri="{FF2B5EF4-FFF2-40B4-BE49-F238E27FC236}">
                <a16:creationId xmlns:a16="http://schemas.microsoft.com/office/drawing/2014/main" id="{E3CE03E4-B674-4FFB-8C16-38D022348F5D}"/>
              </a:ext>
            </a:extLst>
          </p:cNvPr>
          <p:cNvSpPr>
            <a:spLocks noGrp="1"/>
          </p:cNvSpPr>
          <p:nvPr>
            <p:ph type="sldNum" sz="quarter" idx="12"/>
          </p:nvPr>
        </p:nvSpPr>
        <p:spPr/>
        <p:txBody>
          <a:bodyPr/>
          <a:lstStyle>
            <a:lvl1pPr>
              <a:defRPr/>
            </a:lvl1pPr>
          </a:lstStyle>
          <a:p>
            <a:fld id="{C84F86DD-3C03-4312-A943-2BFED77EA23D}" type="slidenum">
              <a:rPr lang="sl-SI" altLang="sl-SI"/>
              <a:pPr/>
              <a:t>‹#›</a:t>
            </a:fld>
            <a:endParaRPr lang="sl-SI" altLang="sl-SI"/>
          </a:p>
        </p:txBody>
      </p:sp>
    </p:spTree>
    <p:extLst>
      <p:ext uri="{BB962C8B-B14F-4D97-AF65-F5344CB8AC3E}">
        <p14:creationId xmlns:p14="http://schemas.microsoft.com/office/powerpoint/2010/main" val="1151569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Kliknite, če želite urediti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če želite urediti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7371A8B4-7940-4AAB-A8CD-41C62ED5F690}"/>
              </a:ext>
            </a:extLst>
          </p:cNvPr>
          <p:cNvSpPr>
            <a:spLocks noGrp="1"/>
          </p:cNvSpPr>
          <p:nvPr>
            <p:ph type="dt" sz="half" idx="10"/>
          </p:nvPr>
        </p:nvSpPr>
        <p:spPr/>
        <p:txBody>
          <a:bodyPr/>
          <a:lstStyle>
            <a:lvl1pPr>
              <a:defRPr/>
            </a:lvl1pPr>
          </a:lstStyle>
          <a:p>
            <a:pPr>
              <a:defRPr/>
            </a:pPr>
            <a:fld id="{FE4C5CB5-9A21-40B3-BD67-D3627051052F}" type="datetimeFigureOut">
              <a:rPr lang="sl-SI"/>
              <a:pPr>
                <a:defRPr/>
              </a:pPr>
              <a:t>31. 05. 2019</a:t>
            </a:fld>
            <a:endParaRPr lang="sl-SI" dirty="0"/>
          </a:p>
        </p:txBody>
      </p:sp>
      <p:sp>
        <p:nvSpPr>
          <p:cNvPr id="6" name="Ograda noge 4">
            <a:extLst>
              <a:ext uri="{FF2B5EF4-FFF2-40B4-BE49-F238E27FC236}">
                <a16:creationId xmlns:a16="http://schemas.microsoft.com/office/drawing/2014/main" id="{486BD016-0506-4E88-8B9C-F9B2B1EB2113}"/>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AFE002F4-71DC-443D-AC42-11FBA857D89B}"/>
              </a:ext>
            </a:extLst>
          </p:cNvPr>
          <p:cNvSpPr>
            <a:spLocks noGrp="1"/>
          </p:cNvSpPr>
          <p:nvPr>
            <p:ph type="sldNum" sz="quarter" idx="12"/>
          </p:nvPr>
        </p:nvSpPr>
        <p:spPr/>
        <p:txBody>
          <a:bodyPr/>
          <a:lstStyle>
            <a:lvl1pPr>
              <a:defRPr/>
            </a:lvl1pPr>
          </a:lstStyle>
          <a:p>
            <a:fld id="{EEE2136F-D834-4278-B793-64667849F15D}" type="slidenum">
              <a:rPr lang="sl-SI" altLang="sl-SI"/>
              <a:pPr/>
              <a:t>‹#›</a:t>
            </a:fld>
            <a:endParaRPr lang="sl-SI" altLang="sl-SI"/>
          </a:p>
        </p:txBody>
      </p:sp>
    </p:spTree>
    <p:extLst>
      <p:ext uri="{BB962C8B-B14F-4D97-AF65-F5344CB8AC3E}">
        <p14:creationId xmlns:p14="http://schemas.microsoft.com/office/powerpoint/2010/main" val="92053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Kliknite, če želite urediti slog naslova matrice</a:t>
            </a:r>
          </a:p>
        </p:txBody>
      </p:sp>
      <p:sp>
        <p:nvSpPr>
          <p:cNvPr id="3" name="Ograda slik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l-SI" noProof="0" dirty="0"/>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če želite urediti sloge besedila matrice</a:t>
            </a:r>
          </a:p>
        </p:txBody>
      </p:sp>
      <p:sp>
        <p:nvSpPr>
          <p:cNvPr id="5" name="Ograda datuma 3">
            <a:extLst>
              <a:ext uri="{FF2B5EF4-FFF2-40B4-BE49-F238E27FC236}">
                <a16:creationId xmlns:a16="http://schemas.microsoft.com/office/drawing/2014/main" id="{F077D392-C699-4F5D-AC6E-46062C736735}"/>
              </a:ext>
            </a:extLst>
          </p:cNvPr>
          <p:cNvSpPr>
            <a:spLocks noGrp="1"/>
          </p:cNvSpPr>
          <p:nvPr>
            <p:ph type="dt" sz="half" idx="10"/>
          </p:nvPr>
        </p:nvSpPr>
        <p:spPr/>
        <p:txBody>
          <a:bodyPr/>
          <a:lstStyle>
            <a:lvl1pPr>
              <a:defRPr/>
            </a:lvl1pPr>
          </a:lstStyle>
          <a:p>
            <a:pPr>
              <a:defRPr/>
            </a:pPr>
            <a:fld id="{A023DB75-704B-4D23-82FC-120B8D8800D9}" type="datetimeFigureOut">
              <a:rPr lang="sl-SI"/>
              <a:pPr>
                <a:defRPr/>
              </a:pPr>
              <a:t>31. 05. 2019</a:t>
            </a:fld>
            <a:endParaRPr lang="sl-SI" dirty="0"/>
          </a:p>
        </p:txBody>
      </p:sp>
      <p:sp>
        <p:nvSpPr>
          <p:cNvPr id="6" name="Ograda noge 4">
            <a:extLst>
              <a:ext uri="{FF2B5EF4-FFF2-40B4-BE49-F238E27FC236}">
                <a16:creationId xmlns:a16="http://schemas.microsoft.com/office/drawing/2014/main" id="{E281B07C-CBB9-4ADA-8D95-A0E4DC19CDA7}"/>
              </a:ext>
            </a:extLst>
          </p:cNvPr>
          <p:cNvSpPr>
            <a:spLocks noGrp="1"/>
          </p:cNvSpPr>
          <p:nvPr>
            <p:ph type="ftr" sz="quarter" idx="11"/>
          </p:nvPr>
        </p:nvSpPr>
        <p:spPr/>
        <p:txBody>
          <a:bodyPr/>
          <a:lstStyle>
            <a:lvl1pPr>
              <a:defRPr/>
            </a:lvl1pPr>
          </a:lstStyle>
          <a:p>
            <a:pPr>
              <a:defRPr/>
            </a:pPr>
            <a:endParaRPr lang="sl-SI"/>
          </a:p>
        </p:txBody>
      </p:sp>
      <p:sp>
        <p:nvSpPr>
          <p:cNvPr id="7" name="Ograda številke diapozitiva 5">
            <a:extLst>
              <a:ext uri="{FF2B5EF4-FFF2-40B4-BE49-F238E27FC236}">
                <a16:creationId xmlns:a16="http://schemas.microsoft.com/office/drawing/2014/main" id="{311C7F6A-49EA-411A-AE7D-A7C5BF42395C}"/>
              </a:ext>
            </a:extLst>
          </p:cNvPr>
          <p:cNvSpPr>
            <a:spLocks noGrp="1"/>
          </p:cNvSpPr>
          <p:nvPr>
            <p:ph type="sldNum" sz="quarter" idx="12"/>
          </p:nvPr>
        </p:nvSpPr>
        <p:spPr/>
        <p:txBody>
          <a:bodyPr/>
          <a:lstStyle>
            <a:lvl1pPr>
              <a:defRPr/>
            </a:lvl1pPr>
          </a:lstStyle>
          <a:p>
            <a:fld id="{E00B6F5C-D3C4-4925-A53D-7D00597F2211}" type="slidenum">
              <a:rPr lang="sl-SI" altLang="sl-SI"/>
              <a:pPr/>
              <a:t>‹#›</a:t>
            </a:fld>
            <a:endParaRPr lang="sl-SI" altLang="sl-SI"/>
          </a:p>
        </p:txBody>
      </p:sp>
    </p:spTree>
    <p:extLst>
      <p:ext uri="{BB962C8B-B14F-4D97-AF65-F5344CB8AC3E}">
        <p14:creationId xmlns:p14="http://schemas.microsoft.com/office/powerpoint/2010/main" val="4146518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Ograda naslova 1">
            <a:extLst>
              <a:ext uri="{FF2B5EF4-FFF2-40B4-BE49-F238E27FC236}">
                <a16:creationId xmlns:a16="http://schemas.microsoft.com/office/drawing/2014/main" id="{5060193D-3004-481E-8F25-5EC3E0A4B0DB}"/>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l-SI" altLang="sl-SI"/>
              <a:t>Kliknite, če želite urediti slog naslova matrice</a:t>
            </a:r>
          </a:p>
        </p:txBody>
      </p:sp>
      <p:sp>
        <p:nvSpPr>
          <p:cNvPr id="1027" name="Ograda besedila 2">
            <a:extLst>
              <a:ext uri="{FF2B5EF4-FFF2-40B4-BE49-F238E27FC236}">
                <a16:creationId xmlns:a16="http://schemas.microsoft.com/office/drawing/2014/main" id="{36509FDC-476C-4AE5-ADCF-8DDD602E982D}"/>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l-SI" altLang="sl-SI"/>
              <a:t>Kliknite, če želite urediti sloge besedila matrice</a:t>
            </a:r>
          </a:p>
          <a:p>
            <a:pPr lvl="1"/>
            <a:r>
              <a:rPr lang="sl-SI" altLang="sl-SI"/>
              <a:t>Druga raven</a:t>
            </a:r>
          </a:p>
          <a:p>
            <a:pPr lvl="2"/>
            <a:r>
              <a:rPr lang="sl-SI" altLang="sl-SI"/>
              <a:t>Tretja raven</a:t>
            </a:r>
          </a:p>
          <a:p>
            <a:pPr lvl="3"/>
            <a:r>
              <a:rPr lang="sl-SI" altLang="sl-SI"/>
              <a:t>Četrta raven</a:t>
            </a:r>
          </a:p>
          <a:p>
            <a:pPr lvl="4"/>
            <a:r>
              <a:rPr lang="sl-SI" altLang="sl-SI"/>
              <a:t>Peta raven</a:t>
            </a:r>
          </a:p>
        </p:txBody>
      </p:sp>
      <p:sp>
        <p:nvSpPr>
          <p:cNvPr id="4" name="Ograda datuma 3">
            <a:extLst>
              <a:ext uri="{FF2B5EF4-FFF2-40B4-BE49-F238E27FC236}">
                <a16:creationId xmlns:a16="http://schemas.microsoft.com/office/drawing/2014/main" id="{E56A09E5-E4C6-4AF2-9C98-9BA1E8F3F82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9EC1ADE4-2CEC-4CA1-A6A3-C325320394D1}" type="datetimeFigureOut">
              <a:rPr lang="sl-SI"/>
              <a:pPr>
                <a:defRPr/>
              </a:pPr>
              <a:t>31. 05. 2019</a:t>
            </a:fld>
            <a:endParaRPr lang="sl-SI" dirty="0"/>
          </a:p>
        </p:txBody>
      </p:sp>
      <p:sp>
        <p:nvSpPr>
          <p:cNvPr id="5" name="Ograda noge 4">
            <a:extLst>
              <a:ext uri="{FF2B5EF4-FFF2-40B4-BE49-F238E27FC236}">
                <a16:creationId xmlns:a16="http://schemas.microsoft.com/office/drawing/2014/main" id="{0E8FF609-C7FD-4410-808D-309211B08B2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sl-SI"/>
          </a:p>
        </p:txBody>
      </p:sp>
      <p:sp>
        <p:nvSpPr>
          <p:cNvPr id="6" name="Ograda številke diapozitiva 5">
            <a:extLst>
              <a:ext uri="{FF2B5EF4-FFF2-40B4-BE49-F238E27FC236}">
                <a16:creationId xmlns:a16="http://schemas.microsoft.com/office/drawing/2014/main" id="{814CEEB9-AE4B-4F4A-8234-EDFC5292AF0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477941E3-C589-4A9B-87C6-642CD3D11772}" type="slidenum">
              <a:rPr lang="sl-SI" altLang="sl-SI"/>
              <a:pPr/>
              <a:t>‹#›</a:t>
            </a:fld>
            <a:endParaRPr lang="sl-SI" altLang="sl-S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hyperlink" Target="http://www.tubechop.com/watch/687703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1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12"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10CC971-7EE4-4B13-88ED-EDB539738367}"/>
              </a:ext>
            </a:extLst>
          </p:cNvPr>
          <p:cNvSpPr>
            <a:spLocks noGrp="1"/>
          </p:cNvSpPr>
          <p:nvPr>
            <p:ph type="ctrTitle"/>
          </p:nvPr>
        </p:nvSpPr>
        <p:spPr>
          <a:xfrm>
            <a:off x="685800" y="2130425"/>
            <a:ext cx="7772400" cy="1658938"/>
          </a:xfrm>
        </p:spPr>
        <p:txBody>
          <a:bodyPr rtlCol="0">
            <a:normAutofit/>
          </a:bodyPr>
          <a:lstStyle/>
          <a:p>
            <a:pPr fontAlgn="auto">
              <a:spcAft>
                <a:spcPts val="0"/>
              </a:spcAft>
              <a:defRPr/>
            </a:pPr>
            <a:r>
              <a:rPr lang="sl-SI" sz="8000" dirty="0">
                <a:effectLst>
                  <a:outerShdw blurRad="38100" dist="38100" dir="2700000" algn="tl">
                    <a:srgbClr val="000000">
                      <a:alpha val="43137"/>
                    </a:srgbClr>
                  </a:outerShdw>
                </a:effectLst>
              </a:rPr>
              <a:t>IRSKA</a:t>
            </a:r>
          </a:p>
        </p:txBody>
      </p:sp>
      <p:sp>
        <p:nvSpPr>
          <p:cNvPr id="3" name="Podnaslov 2">
            <a:extLst>
              <a:ext uri="{FF2B5EF4-FFF2-40B4-BE49-F238E27FC236}">
                <a16:creationId xmlns:a16="http://schemas.microsoft.com/office/drawing/2014/main" id="{DFFAE22C-650E-4249-B6FB-4DFB100FF141}"/>
              </a:ext>
            </a:extLst>
          </p:cNvPr>
          <p:cNvSpPr>
            <a:spLocks noGrp="1"/>
          </p:cNvSpPr>
          <p:nvPr>
            <p:ph type="subTitle" idx="1"/>
          </p:nvPr>
        </p:nvSpPr>
        <p:spPr>
          <a:xfrm flipH="1">
            <a:off x="7772400" y="5589588"/>
            <a:ext cx="46038" cy="49212"/>
          </a:xfrm>
        </p:spPr>
        <p:txBody>
          <a:bodyPr rtlCol="0">
            <a:normAutofit fontScale="25000" lnSpcReduction="20000"/>
          </a:bodyPr>
          <a:lstStyle/>
          <a:p>
            <a:pPr fontAlgn="auto">
              <a:spcAft>
                <a:spcPts val="0"/>
              </a:spcAft>
              <a:defRPr/>
            </a:pPr>
            <a:endParaRPr lang="sl-SI" dirty="0"/>
          </a:p>
        </p:txBody>
      </p:sp>
      <p:pic>
        <p:nvPicPr>
          <p:cNvPr id="2052" name="Picture 2" descr="http://www.activityvillage.co.uk/sites/default/files/images/irish_flag_printable_460_0.jpg">
            <a:extLst>
              <a:ext uri="{FF2B5EF4-FFF2-40B4-BE49-F238E27FC236}">
                <a16:creationId xmlns:a16="http://schemas.microsoft.com/office/drawing/2014/main" id="{2195A3AF-4F16-45B8-BB70-08C4D1B807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6619">
            <a:off x="134938" y="354013"/>
            <a:ext cx="2484437"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AutoShape 4" descr="data:image/jpeg;base64,/9j/4AAQSkZJRgABAQAAAQABAAD/2wCEAAkGBxQTEhUUExQWFhQXGBgaGBcYGBwYGBcXGhcXGBccFx0aHCggHBolHBgXITEhJSkrLi4uFyAzODMsNygtLisBCgoKDg0OGhAQGywkICQsLCwsLCwsLCwsLCwsLCwsLCwsLCwsLCwsLCwsLCwsLCwsLCwsLCwsLCwsLCwsLCwsLP/AABEIALcBEwMBIgACEQEDEQH/xAAcAAABBQEBAQAAAAAAAAAAAAAEAQIDBQYABwj/xAA+EAABAwIEAwYEBgECBQUBAAABAAIRAyEEEjFBBVFhInGBkaHwBhOx0RQyQsHh8VIVYhYjkrLSJDNDcpMH/8QAGgEAAwEBAQEAAAAAAAAAAAAAAQIDAAQFBv/EACkRAAICAQMEAgIDAAMAAAAAAAABAhEDEhMhBDFBURRhBTIiUpEVQnH/2gAMAwEAAhEDEQA/AKFrFKGI8YJO/BL39SPn+QEUvcLnYWUeMIU9uGPJbVQCoPD+qb+AKvW4bonNodE26xdtGfOCSswRlaL8L0SfgBy+qO8K8N9igOEIP2uiKNIq5HD+ikbgD1SvKmNDC0V1NimydQjhg3dfJNfgz7CnqRamgbKeia4In8I5J+GKFoFsFNEFNdhW9QjRhTzTxhjzR1fYKsqn4FvNMfhYFgFbnDlNfQOxkc4hHc+xHFFL+HO4SHDjkVb/ACCiaWDBGt/RF5TKFmeGE6eqY/Dn+itbT4a07hSt4K3ol+QkPsNmJOFnmuHDnbArdt4MzSwUOJwtKnYvvyFyt8rwgfF8tmM/0x3JMdw13sLXF1MD9R8lFUc08/JNvyDsRMm7hjuYUDuHOC0dXLz9+aGfSB0BKbcb7g0JdiqptLdSo61U80fXEbBBuqT+lvknSXdk3OXZFdVqnqhajiVZPoym/hjyT3EKcioewlQuYrd+GKFfhHckrcS8WwD5aRGfhjySJbQ+pnqTKTZi48EXSwbT+ofRKyszceScMvX1XC2wKiUcN3kQlGDA5JtLENboXeH2hPqYqbg37oU25D3EUYZvRSNwzBqEL8/rHknNxjhvI71mpA1IsKGBa4w1pJ6BSu4e0Ay1wi2m6BZxJwMg+BuiP9YtBGvIwptTKKUCN9BgStpDn6oLEVwdAR4/wh/mnZ3n/CootoTWkWmU6RPqlFOf0nyQFLFFHUcbCVpoKmmRvw45KMYbkJVg3G2gwU2piRGw99TCClI2mIAWf7Y804NjVS/i+v2UNSoDuJ8bpuWLwiYtA1AUTns/xUJrAbjxlD1K41sUyixXNB1T5QEwq2riWTofNI/FAjTyKGJadvVUhCu4jnfYNqcSFrNt0uoK3ESdHR3WWf4nxWhTcA5wkgmzgYAic17b+R5KqqfEdATDx2dodP8A2wddimvFHux1HLJWkaR2NvqnOxO0rNP4rRe1zs35ImNb6QCRKFpcaokgCqSeUCf+5Pu4f7IXazf1Zr2V43lLXqEiDIWb/wBSa3Uv7y0AHa0m+6Ow/HWxZxI6tE+WZTefF4kh1jn5TCDhwNLqXOYsR3aKAcZp7n0hVPGfiajTFiXP2aBE950A6rfIxvygrDJ9kGV2mbhRF8agLC4/4lq1N8o5NMeup2VUcW//ACJ77/VRl1q8IvHon5Z6cMezm1R1Maz/ACC82Zi3DQlG4HHEnK5zr7g/soS6ufhIqukXs2/41nNMdi2H9QWPdjXT+Yppxrzv6JPm5PSA+nSNacS3mPRKsj8+p1/6f4SI/Ol6X+i7H2ehD4jPTzS/8RnkFkS5cHL6Hah6PO2n7Nb/AMRnkEv/ABO7osjmSF3VHZh6MsX2a4/E59lNPxMfZKyM9V09U2zj9B2fs1w+Jz7KV3xQ7r5lZJqc0FbZx+jbX2akfEjvZKUfEDvZKz+Gw7nEACSTAHM7K9ofC2JP/wAfS72C+h1cpz2YftSMunlL9bJ2/EDvZKlb8Su9k/dQO+E8QNWN/wD0p/8Akox8N1QJOQCJkvbAExeCYUnk6b2v9D8XJ9lg34of09funj4jeeXr91TU8HTBAdXpgmNzv1IAnpMq0w/CgRIk+Q96Lny9T0mPuN8XJXknHHHlPHGXLqeFY3UAd5Cca7BoJ7oHvyXBP8pi/wCkLGj0kn5Gnijkn4t50a734JlWuYkSPL7BUvHOImlQL8zgXAtbe+YyBH18FH/lJN1GCH+FzTZa1+Jlk5yGxrJHKdInRYfj/wATVXvc1lQ/Lns5ezaBqQAdZVVTxJLMpc6MxJ3GgjxnN5od9GRYiZP1V8nUSmq7f+HXi6WGN33DsNVc55e5zoyk5rOcIH+7e8eKqHuO6mp0nG148000TfoJXPR1HUsQ5oIBsY3IuJ5HqoSSlD+icXN5JQjqOLe38r3N7iRbfTvPmjPnVDTziq6QYIDyCBsSO/ffwQDgNQkBIB6279/2QcTBX+q1jrUcoMRiC9xcYvHpHrb1KhASIVQTly5csY5EUMO43AJ9+nin4HCZzcwNNpJ6BW2S4aBAFtdO/qpzyaeBW6AKNC8G55cvVHGiALiO4X+8JG04IO86j7FSVHQ6TB5KEpNsm2QkTe3klTHVr6eS5CmLYdKUJ+VODF9uea2hqTKphT9wnNp93vwRsTUD/LXfLRYp9E8UVrBuAjaSIo4WdkRToKwweHHvVCU6RlJt0h/DcHDm23C0by8OLgRLTIkzAi5859wkwGCHZJjYj9pRtTDOD7XsQSZy6DU968Lq8sZz48HqdPjlGPIDjqti9wMzJiL9rMYvzHlbko67Q+mbEgtPqrSrhGVCA6bCJDoa60kflI274EWUR4aGx2uhH0MyeXJcOuKOmmYzG8Hr5qTqYzNbDhmIN8xLcwO5gBad7Cf133EQdO5HUcOGgCxAjUmYnY+HcmtpFpsBFp3/AK52O5XPkya3TNoKyphYP5ifDfqkbh2630MDryVqHHkIgemkZtPNQ1aJLuVtATrPf9FKkHT6Kt4gOmwAm+1jqV5vxjij8S+9mgw1uw+l1pvjTiZLzRaew0NzW1drGgNoHmsWxpOvOV1YcVfyYj7hWH4c5zw0WnmDBQ+LoEEQZBE20BJII9P3U1PGPaQWvc0gy2DEdyeMS4/mgiSYjc6rpoFlcyoWnU9yIOJn8zdd/wB1O3Lu2Dte3jP7J9XDSLRM+q1GsDFNp37QCR2CMTI9xvpoUlTDOBvofVK6i+M0f0hQbBajYMJGhENIJu2be9Am5QAhpDYOVykIvr+6YWpKGEShqk+QRBc1wad426eCtOG1nGWU6Yl1pki24N4iPFLKVIxXYGM9zAMidtO5XNGAAC7TQzt+odf7TG8JZP5nG+zcoiNgZPvaU75dNuziJLZvbfa95XNkkpdicmMxNXeCD1GnVBGp5c+aI4hh4/LAb33nqgROieCVcGCmnr5JVA13SfP7rltItGobTT20en0RDRP8funyPd19hZ4OtkAojkffgisPTbPamO76SbpPGPRKCYtYe9UGCy0o0cHHbOIDujKcddXySp6LMADcYk97qbLcrB302VKB0TmUp7lNw+2Osn0XVM0cwyUmx/vqC/iYhXFTi1OMrvlNDhdjAX9kQQO/S6ybKR+wWt+EOEU6r3fNnsgEDmeR3PgubqYxUbbZ09NJ6qSHcOxQzNa3MAAXfkyDLPMuO5+uitH0ARMzOxEk6+R0VjisO0DKB2QIbyQracQOd+7mvms+apfx7Hsq0gRlGZkEmNZt6fRSjCONyPH7o5sNufDqpmVW9bjZcu65PljWVT6EaQN+71TCyNu/zR+Ip7jU6RvqT6KAAe9+5bcYrlRWmhcRr+33TxQNiQZjeJ9LI5jF3y5Mo7jNqPG+O0n/ADqvzCHPDiCRvyjwhA8P4Y+o7KxuY+cawvVeO/DLKzX1GwK8CDPZPMHrFgYWI4HRIrAtcQRDuUgbXtudV6eCeqNkWnZWV+Cuyh0SbCAIgkuF9rFseIVfXwJYYdII21jTcL17GU2ik4vBbnIIMHc9g+TfqvN8dScXum8kyrwlqNJUUQZEef2n1Uz3Dcdf68JU9alf370TDT2hUoWyFzzqD9uih+ZYSPLl7hT1KX1KidT2QoNgWknyUXzj08UW5tj009+SgNLWdZU2h0yDL6Ls39qWLlRFnvzSUMaz4MAJJdVtEBkkkATsREQDoVNjsF/zHObleMpgkiZ20sI/syscypBBGo8wtVwv4iDgG1PzyAH6C9r/AHXDnxzUnKJmDvu1wgtcC3cWN5Id3RfXqoPm2GZwAncmbSDIClx1Ht5Q8hxmSLiD2ttRpfTyVdVgCCWm5vrI7+9aMbEoIrPbUdaNAJj6IdzCTlAgbkcvFdhiXEBg12ibK0fLBmdBGm2Y98ot6eAPgAOEYLdnxN1ylY5hEuN97ApELYLZoQ69z4f1dTimdhHoUM2RpEct1cYPjzacf+lwjoEdplR/nmqkL7OTa7KzxFFPyVpb5c/7hTURJs4Dq6R5WS4jFfMeX5GMnRrAGtB8P3UYq8z6n9v3W5aFa5LKpgmtA/5jHk6hueRb9Rc0N9SrLhGGDhAZTc46EuqQPEEN53J5qmwWONMgtGZw6vBHcabmuHgVpOG/EtMHNiRWdyaK7hTI5ZXy+xjVxXPl1pcKy2PS36JKNIh3/t0RBNyXQ46WOYO8iBysi8S00nCMoeRmljI+WTBESZj8w7XLe6kxXxNgHyfwpBPJ2W9omLW6gqOl8aYalMYY5SQe09nXQfKkwCYmei4cu5KP6s7MLxxl+xdYHigq0i6o5rCHAAaEwCCYvluDui8Ph21RLXtOosZNhP8ACqKXH+GntfOcC8y5oYTlMARJpi1thCj/AOJMAx0tqVzbRoEdbOsCvJn09vsz0VkVdy6/Bj/IF2w8JIHvmmijtIte0ae5Wdx3xlh9WsrOIMjMWt6bTHkqiv8AFr3OzMp0xsJc5530lwvfkprovo2uBsXYqmIvqbE2+vRQuxtL/IabEHbSx9yszQ4tVqC9ekwajsNzgzYE5NDzBJHLZQtx9Z5ipWqZBM5XvuI0HaFz+4sm+MkHWjUfi2E5WZ6jzaGMc48rwLCRr1R+H4fXe0RRqNOweA3bedPFC/DPHSwAWytj87j2YOX83WxgrWYP4gFScrJ7nGeQsW6fZSWOCb1Iy+jPVODVabczx1IFyCTpMDQLy7CUGg1X3DmZgREBpBk21ERvy2X0AzitM6nL3+7Kp47wTDViXPa1zndkmwJlsAEiCegnfy6cTgv1A4nmPFar20mxMZGA+cfQepWUq1NSRre2vuF6TxHgeSA1xc0dkA//AFIg9w37rrN1PhAu/K9wcToWgjXYi/vVdEGkJJWYzDYTM49/uUlXDRKsa9D5LnNeYeDBEdffmkfUBiNNVayVFFXpEIf5Z3CuqtPcX2tsgqm48/fJJfkJWOb3qKpz9lWLqYQmIpg2SaxqAC+6hc9EVaMKBzEt2OhCLSmuspXs2CkpYVz/AMrSTyAk+iDoNj8PjewWHeLybCNO7TyRWE4cXxNgYidXAn9O58EzA4Ft3VM1phoGttS42AnoftNRxbWG8kxYm9tgCdBvMLlm/wCoH9F5Rp/KBAZci1otFyYuR3nfZVmKc3UgcoBue/7BH0caKrMobcD9JuYVTVbJ5O31gHRcsLt2IyZjhFnwOUaLlXunY280qroXsXk0Dao7z0+4Xe+vvwUHzNJA8U7Mecep8l91R5WmiXP4++ae18e/cIcvj+V1LuQoDiFB/Lz+26kY/u/dCGoApGmbmw23+qFCuIR8yO/v0Q2KqEparp7vfVD4gpXEMI8jGVSN1OzEFBErmvXNPCjo5LEYjmjMLxaowFrKj2tJktDnBrj1AMHQaqlD1J8zdReFG1yRe4fiENMNIcf1NcWwDqIbAIPJSYes0tdmqFoFw0NLpP8A1ANHW/cqD5kqQVuajLAh1maLqni7DkDIEmAf2K0PBfiZ1KA1xaD+bRzTyhpbI8SVim1lI3EKMunTKxztHslLjIc1ri+mZj9UESOUSfLbkpqHEXDK5rXxPaDTn7Ry5QY0kiL6yF47Q4i9khri2RBg6iZjrcDyV1wn4uqU3NOgEEiZE8xP0lcWTpK5R1R6iz1vDV6bwMzDa36nOB1GY3M6a6SmOwNOo2AdSRoQZ00tpzVPhuLtxAD6LQxwMuYaga02uRAsdJje0LL8a+PvlWoD/mSSXOu1p3y/5X8Fz/zTo6LjVlT8a8LpDE1BTdPMjQHSAd9PNZpuHc0wQfrKueH8RfUhxbmc43cTHUmRvEjwV1U4ewt7IEgRvpqf3XbBto55UYZ7YJj+VHrm0tH737lo8bwOTMmb6Dv8Fn69A0XlroOaCZ8YRYoKaciyic0N1ui+IDTLMG8HcIOVzTu6GAsQD1uhXMsrJ9Ob+wh3s5/yjrSNYLUB9+q03AOPBlMtpUaYqx+cNlxA3JMnXwWbq3mOvf58kmDrOpuDmmCPZ8Cp5YqaoKNFU4YarHvLzm1uOy4k6Z5EGZ1VbWwhMB7rbSO3EC1rWkq2r0Ktc/MIDGnUu7IAmfEKXBAUwJMmBBNzrtyC5NxxVAv0AYLh7mkGC1v+Thr0ixMo9mDp5i/0nfkpa1bN2p7yZ3t91U4rFzIDpbppyUv5TdiUWD3051aPfVcs25x20XKuz9gpFi8hupE8t/LVIHeA66lQ9kany/hKKhM5YA5mB9RMr72zk0k9hc+tvIJfnE6TH08ShRA6lOzHUkd26JtAUxwF9T3+/qnl3MxyH9IcO3MDrv4b+iiNQbWHfCAuiww1T/J/fkml/j428NlAxx5/snOIHv67fVBm0UNcfYSBJM7ynB45fypyGoeE4KPMpAZUmIyRjhBkEu2IIA8RlJPmEgKYntCmxWSMcnZlENU8KbFujnv5LqdYi417p+qQhMlSkhozaC28TewtGoH6Tob7jc63KvKtTDYmHPdkqREuJLW2IGXLytrssjjKlgd0NQx7mOBGx6fuCPRczVHZBuSNdguB1mA/Iq/NvYNa4Ei8XIibC1tdZsTuE8W1DnHNoZ1mYiNZBmyx2H4v2+wXtG18ztNJa0fRXHEMQa4zZGiqwXyy1z2iACR+UkXkw20awSIOCu4lVa7mupYtrnRfeDsY7p9fBVvFsBnBBAk+MblZvBYw7ufmG0+SvsNxkZQHkZtxrz1j6IavY9GWdjtiNokcus+7KE8xv9EXxjhcdul2m8hcg+Wm3PvVK2sW256j0996Eo2YmxT7COfn7suNB2/5jHgIkfVRugnwuO5EOeSZOnPppdRyVFV5Aywwfw64tY97msa/8riC6bgaDvm8IqlwttGp2ctUtEySB2pjszY7+SuOE1owTRk7bs+U2ktcb5RBMQCgsTXJJc/LJ2A3iL9NF508jdoZpJAvFsVUdAeJ77Qb7Aj6JMLWptp9o5p/SwAEHqT3f2oMXiibw0GNYDZ8FVVsa4aH7oRx2qJhuPxomGy3prHRVdWrPdyG/eojULjJ1UUXXTDGkYeaqRRFq5UpBpFg1gH83hNNWTuep+yY4Hr4/ZKGxyJ96r7GyNEgcfe6e0AX09T6yovmc7+jU2evkEbBVkgdJt5m5+qewe9f4UQJNtvXxS5o3E9PuPutZqCDUjQ/dQzf2VGXf1KaXc47ghZlAmzzp63Sl47yhzUShw5pWHSEB/NPLkHmTg/mpsVwDG1E8VOaEDk4P9/dTaEcAwVE4VUIKnsJQ+EjRN4wv5qa6sg31NkLWxE2ClJDxw2yfG4gHRVz3pHu2UbiuWZ2wgkhwqnRHcP4gWEGTY6zdVwVhheGl7C8EGHQWg9sWnNGuXW/TumKu+CjoscVUbm7Om1otaNN46qGpijvP82/ZIMzYzNi27csx5c9e5NIt78UmRARdcOxtot3Sg8fggSXNBnpeTF/XZB0a5mN51PP6a6d6sqdcFvh5c/3SQdAZX4LBuc9rRAJ5mOuvKPUq0PBoMk5hyE37t9kFQcHVJkAAzflyV7QqybCR5Dp4QuLqMjT4Fsjp1HNaGkgZZjcgGLToBZA4rEwNe+ysa5F737lS4l4nn+y5Y02K5A9Z8zHv+UK9inqFROXRHgnZCSkIUryoXOVEMhQ3ouXS43AXI0xtLHNaTePHX+F1R23vwTqjHWlpEiRIiQdCJ2TWuDfuvrVIUWOnn+wXO6z78EyZvJ8k4DlA6nVNqMOJtr5/aE0O6g+ajcfEpJQ1Bokc72UjT70TGhKTstYaHEwmykXATug2ah8pQ6FGXJWpLBRM26cSoi5NL/6QYumycVVxrITOkc6ym2HbHPrSVGSmtXKN8FUqEcbpp0/ZcuK5ZPuOhGq3wbwS0i2URd0Zrk2sI1/lV+HawFpcSW/qDRcd02Vlg8S05ppjvY2zbgg9OXitjXsnPsXWIAdQcSe0LiRpEaHcxIidlnK74lXNXGtDIc3szcwARNrXJ1vEgeZVDVImBcdbHy2S9QuQYuxzXwBJm3sFWFGk9zeyDe/ly97FVhFvfvmi8JjTAbs0c1xzbrgoy+4dw4Boc6JOt+tkbUq/LERf6b26qswvETlADb81FiKpJJJ/f3debNScuSTVE9bESUE915KhbrNyeqJZgnkZi09+g8yjpUSVAznKAkk8loOG8BNT8zo5iCSNLkcr7SjDwajTsZcSDIJhoM7AQdOc6plNeBopsyhp8tkdwnhvzLk7217WggAAmbrQYSjTYZDYI0gmZ5i9jqpziHC7RDe1HQkROutgqptlVAKwfCXMYG0q78l4h8C5JMADmSkVblO7Hk7kTH/AHJUmifsejHOgcyUhYTqua0Jpdy0X1qZEV5CYQkDkjj1RcgpHF3RLHNcxo3XOM7rJhOzJC5NShbUGhwK5zk0pqDkah4KeIHNRAp0rWBoVz1GTK5xXNCnKQyQoShkkCY6nbyurbBcAq1GMe0B2YkAaGQYi+s9Fqvhf4BfVLXVGkAkWMC4cCZDtRANuoXLm6mGOLbYUuTBswby3MGnLMTFp1hPHDakxldPKDPPTuuvobD/AAXQAb2GjLMNDRfQHXYx6K8fwWjlcPlgl+YkhvazHMZB/SSXEeK8uf5WPhFFA+ZsH8PVqmYMYTlEna33uE2rwSqwgOYcx0aRfbbxX03TwFJrSAwNJEnLyOwI1ggHwSP4dRc8uNNpdLTMX1/UBeBr4qD/ACqT7B0r2fPHDPh+p8t9YMDwwCG3PacSACIMxdxB2aZskw3BK9R2RtLLMaCIA5Gd4PMnqvoWlhKbGuimPluDpgT2pIPWbuHhCT/TqbgwQGjUOGxbcZY6C2ugSv8ALt8JCbaPDuIfBtWlRDi4uMnMwA9kZjEG86ToJDhqsrWwrgTY2kx05nl/K+nDhGlpD4eDGaRma6IkWiNJte/nQ8R+CcO75mRuUvbk0DgAXhxyjrAHMAbEoQ/IqXEgqPJ8+HDuuYNzby/kK/4L8KVavaaOwconq4W9ZC9jofAeH+U0ua1z+1JI3JERaNAOpVrh8AKeVjGgQ2YFoLR3QNAJ5qeTrlVRDpMz8N/AlGmzLVhxJJ/6QYjnqfIJeN//AM6a580zDdYtexPhZa6hScIuBF4JuLH01B7inYrFOB7IkAg6xpqDyiPVeZLNNu7C4quTD0vgUMaYEO07zuNVT4ngLhJDLT+baQYOuu58F6bia5pOAmRsDqC7QE94N9+ap8XiGvY7MQ0/4ixiL6xMiwid9U+Ll3Ik8cDEVnGgy++pjTlHmfNUFXB1Kji+dpkybRvA1XqVLhNN5Gu85r6G3j73saOEUW5TAgCPTbpr6LsXUQjwVpVweQUMNUDgIzenqVbVK7aTJ3Gxjr43Wo+IMAKbczQZLjcWA11IXnmMc91UtDQ4Xjcd/curHNT5QKoGxHGnlxINtlyN/wBM/wB8dABHhdcrUDkx9R3NNAlcuX0F8kfAhSNC5ciEVzk0hcuWsxwSlKuWMMLkoC5cgEssBwOtWbnYyWhzWEy0dp5DWCCQbkgTpdC1MI4Nc46NOXx6JVy5Y5pOTXpm8kOHw5eTGwk90gfUhbf4R+CxivlOa7sunPJgtOdzG5bX0m/I9Fy5Q6vLKEG0PFWz17gXw/Sw1P5bGyWF2Vzombud4yTsAjK7S6obSC5jXHT9I6g6E9LdSuXL5nM3KVseXosKIyn5ly2C2Sbw0Fp3kmw5oWi8uAEanQdQRedwIOv6oXLlJLsZhNTh9SNQRYaw6N5jr12UTWZfy3IiZ5z93dO/ly5bQmmxnGuSJ2UNcA25MRE9o9oane41+6dgaYDTOgnob3vHeL3lcuSNLkXyD/ii4hosZdvYW8L3B0KdQxIa5ojtltpuD2ZOnS5mPFcuUovkRSYPXx5iXaEZiBfSQTe1jlte/iVYudlcG6uPZB3jLv3X8+9IuVPAU2IHCpeCAQ8iIDotcbdL7nkoqLuzBBGbMASQdCSIiL36eG/LlKTHbAKwgi5ywNBsT2QJPK3hfZVfFabpIBJDTA/xaZlpF5iR7suXKkGT7k2G4i2Wkdmf06gRckR1IP7cpuJVpAaJm3r/AAuXIeQ3wQ0qYNnmRbbmRe3UBVFX4TY8EUyGvM5Z0mCWzrbUHpG65curDOUXwPFFA74Wqt7JLARqJP8A4pFy5dm9I1n/2Q==">
            <a:extLst>
              <a:ext uri="{FF2B5EF4-FFF2-40B4-BE49-F238E27FC236}">
                <a16:creationId xmlns:a16="http://schemas.microsoft.com/office/drawing/2014/main" id="{682A7073-C420-40BA-936A-3D1B0345FDB7}"/>
              </a:ext>
            </a:extLst>
          </p:cNvPr>
          <p:cNvSpPr>
            <a:spLocks noChangeAspect="1" noChangeArrowheads="1"/>
          </p:cNvSpPr>
          <p:nvPr/>
        </p:nvSpPr>
        <p:spPr bwMode="auto">
          <a:xfrm>
            <a:off x="155575" y="-1646238"/>
            <a:ext cx="5143500" cy="34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pic>
        <p:nvPicPr>
          <p:cNvPr id="2054" name="Picture 6" descr="http://www.mojfitnes.com/wp-content/uploads/2013/07/irska-aranski-otoki-2-600x312.jpg">
            <a:extLst>
              <a:ext uri="{FF2B5EF4-FFF2-40B4-BE49-F238E27FC236}">
                <a16:creationId xmlns:a16="http://schemas.microsoft.com/office/drawing/2014/main" id="{FE774D60-5457-40B7-906D-C1904A3CCB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761355">
            <a:off x="153988" y="3854450"/>
            <a:ext cx="3411537"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8" descr="http://www2.arnes.si/%7Eoiiiosce/images/irska22.jpg">
            <a:extLst>
              <a:ext uri="{FF2B5EF4-FFF2-40B4-BE49-F238E27FC236}">
                <a16:creationId xmlns:a16="http://schemas.microsoft.com/office/drawing/2014/main" id="{D6E2279D-530B-4371-91DF-9985484A25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22679">
            <a:off x="3025775" y="4421188"/>
            <a:ext cx="1428750"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https://encrypted-tbn1.gstatic.com/images?q=tbn:ANd9GcRnxPYQHxxy7XmAQQa7-bNtKQkJb5DWnBoU5-zxq1wzBa4U2Pup">
            <a:extLst>
              <a:ext uri="{FF2B5EF4-FFF2-40B4-BE49-F238E27FC236}">
                <a16:creationId xmlns:a16="http://schemas.microsoft.com/office/drawing/2014/main" id="{D4A2B3BA-68E1-40C3-AA00-6376ADF5C2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0" y="5000625"/>
            <a:ext cx="2719388"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12" descr="https://encrypted-tbn3.gstatic.com/images?q=tbn:ANd9GcSA-L-e2yrbJQA1ucZa1E02KIAI3R7COozkTDvCEF9iafynkeEA">
            <a:extLst>
              <a:ext uri="{FF2B5EF4-FFF2-40B4-BE49-F238E27FC236}">
                <a16:creationId xmlns:a16="http://schemas.microsoft.com/office/drawing/2014/main" id="{782AD363-65F6-46B4-9A03-426C52D76D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4438" y="260350"/>
            <a:ext cx="2265362"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4" descr="http://www.latitudeslife.com/wp-content/uploads/Landscape_in_Wicklow_Ireland.jpg">
            <a:extLst>
              <a:ext uri="{FF2B5EF4-FFF2-40B4-BE49-F238E27FC236}">
                <a16:creationId xmlns:a16="http://schemas.microsoft.com/office/drawing/2014/main" id="{626CBCFC-6E17-4125-A979-C16F05D1881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90198">
            <a:off x="6083300" y="311150"/>
            <a:ext cx="29908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6" descr="https://encrypted-tbn1.gstatic.com/images?q=tbn:ANd9GcTGfxX4T8V-AXItIYGXE0ZrhpjTxwHuHyZhR__TyN1D1L6iwsFg">
            <a:extLst>
              <a:ext uri="{FF2B5EF4-FFF2-40B4-BE49-F238E27FC236}">
                <a16:creationId xmlns:a16="http://schemas.microsoft.com/office/drawing/2014/main" id="{3EC4F567-4339-464D-967B-35D2363A90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73737">
            <a:off x="5864225" y="3263900"/>
            <a:ext cx="2955925"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0" name="AutoShape 18" descr="data:image/jpeg;base64,/9j/4AAQSkZJRgABAQAAAQABAAD/2wCEAAkGBxQSEhMUEhQWFRUVFhsbGBcVGBYWGBgeGRocGBodGxgaHygiGholGxoVITEhJSktLi4vGx81ODMsNygtLisBCgoKDg0OGxAQGzcmICYsLDE0LywsNyw0LCw0LCwsLSwsLywyLC00LCwsLCw0LCwsLCwvLCwsLCwsLCwsLCwsLP/AABEIAOUA3AMBEQACEQEDEQH/xAAbAAEAAgMBAQAAAAAAAAAAAAAABAUCAwYBB//EAEUQAAEEAAMCCA0CBAUDBQAAAAEAAgMRBBIhBTETIjNBUWFxdAYVFlJTgZGTlLPD0dMyQiNiobEUcoLB4ZKy8CRDY6LS/8QAGgEBAAMBAQEAAAAAAAAAAAAAAAIDBAEFBv/EADURAAIBAgQEBQIGAQQDAAAAAAABAgMRBBIhMQUTQVEyYXGBkSKhFLHB0eHwMxUjUvEWJWL/2gAMAwEAAhEDEQA/APs20toMgZnfmrM1oDGue4lxDQA1oveQhxuxC8oo/R4j3Ev2UsjI8yPceUUfo8R7iX7JkY5ke48oo/R4j3Ev2TIxzI9x5RR+jxHuJfsmRjmR7jyij9HiPcS/ZMjHMj3HlFH6PEe4l+yZGOZHuPKKP0eI9xL9kyMcyPceUUfo8R7iX7JkY5ke48oo/R4j3Ev2TIxzI9x5RR+jxHuJfsmRjmR7jyij9HiPcS/ZMjHMj3HlFH6PEe4l+yZGOZHuPKKP0eI9xL9kyMcyPceUUfo8R7iX7JkY5ke48oo/R4j3Ev2TIxzI9x5RR+jxHuJfsmRjmR7jyij9HiPcS/ZMjHMj3HlFH6PEe4l+yZGOZHuPKKP0eI9xL9kyMcyPceUUfo8R7iX7JkY5ke48oo/R4j3Ev2TIxzI9x5RR+jxHuJfsmRjmR7jyij9HiPcS/ZMjHMj3MX+EsQBJjxAAFk8BL9kySHMj3D/CWIVceI1ND+BLqd/R1FQjJSdkSbtqzZD4QxOfGzLM0yOytL4pGtJyufWYiho129ScWjimnsWy4SKfwo5OLvEPzGqUdyFTwsLQZAgCAIAgCAIAgCAIAgCAIAgCA1ySAaZmg0asj21e5dSOFDg9vPJIcGPLd+W2kjpF7+zT1Lza/EoUJ5akXl/5LVfH8slGLa0L3DTte0OabB/p1HoPUvRIm1DoQBAEAQELFlpkaHkZQ0uomgSCAL6aF6fZU4iUlD6epZRUXLU1zuZI5hj4zwRThdNF8azuoix61VhoVIy10RZWlBrzNmN5XB94+jMtFTYrpeI6VUGop/Cjk4u8Q/MapR3IVPCwtBkCAIAgCAIAgCAIAgCA1TztYLcaBNev/wAtDhHk2rELp2b/ACguBPRYFXuUalSFNXqSS9XYLXYq5ttScGeLlkvQjVpHQDrTtefTRY6XEaNWDcGrrWzfTve3bsScZLcjyPlezO5zswJoXQB/aaG7cvMrcTqcxSjP/bUley6W69ddehNU9Ndxi5RJI5xGjqy2BubvHU4GyR1jmVfGalW8KlN/Q1o09/U7StqnuF4PMk45bu3a+hdZbnkMTn8aNp014SyxunQ7e71Wvd4dhserZZOMfPX7Mpm4PoXWCxdRt4TOXVqTG7n13tsbutfSRnG2slf4+xXkkuhtjxD5BcYaG2RmdZujVho5u0hV1MRCDs9WTjSlJXPf8M70r+vRn9NNFR+Ml2Rb+HXc9yy7rYf5iDfraNL679Sn+MjbVakfw7vuZQTEktcKc2ro2CDuIPqOnUtEJxnHNEplFxdmbnNB3gHtUzh6uAhY3lcH3j6MyhU2LKXiOlVBqKfwo5OLvEPzGqUdyFTwsLQZAgCAIAgCAIAgCAIDx7gASTQAsnopdOHPbQxfCuaWghrLon9xJqwOYUND/MvneM4ynKnyYO7ur/H3LaUXe5ptfOXdkuiLwCl2geOcaIHbz7xdbtVZSWaSpvZtbf3zD2uaHzsEYebAbb5HP0/aRoANwH9zvK9/GciNBYKi25Nqy31b2b7lNNSlLMNmxzYgtPA5Yd5MjwC7oGVoJrpHqUcDgsPSk5znma6JaX66ve3loXTg2rJnSPje8Brmta2+NTibA5gKGh09Vr2p4qGX6dyuNB3+rYmLzzUEAQBAQiXNl1AIkIaNTYDWk7qrfm5+cL0MLOLjkW+5krxd8xNWkpCAhY3lcH3j6MyhU2LKXiOlVBqKfwo5OLvEPzGqUdyFTwsLQZAgCAIAgCAIAgCAICNjZgGuGdjHEGi4ihfUd66kzjOWwehe3QhpGodmbqL00FDsC+Q4th3TmpNq7vpGLS9et/PUvpSvoSV5BcEBkx5Go0KnCpKm7xdmctcrtqQGYw4fMWtneWPLQC7KGOcasGtQ2zXOvW4JCPOlVavkV12vdJfqWQ3udsxgAAAoBejGKirIkZKQCAIAgCAwmha4U4Aj+3Z0FShOUHeLsclFSVmRIsWI+JKQCKAcSeOOY7tDobXq05qosyME4ODsycpHCFjeVwfePozKFTYspeI6VUGop/Cjk4u8Q/MapR3IVPCwtBkCAIAgCAIAgCAICt2jtPI7IwW7nJum7q7Sb3XzLHjMdTwsLy1fRJ6+/ZedjsYuTsiqmldI5rpMpy3ublPZe+upeDX4wq9NwnT+/wDfn7FqpWd7mK8Vvp0LQuHSLi8c2MhtOe915Y2DM91AkkN6AAdVswmBrYm+RWS3b0S9+/kdUWzXhtoGbTDRvmo04gZGtI3gvfQzjzd+utLZDgtdf5moeurfolfTz+Lncj6lx4NbMc0umnYWzFzmtDnh+SOxQblOUXQvnNar11CFGmqVJq1ldpWu+7vr6die2hfqACAIAgCslSkraEFUiwoyhKPiRKMlLYKJ0hYl7X2Gs4RwsXWjSRR4507QLPUtVGlU9EU1Jw9yVCKAbdkAA+xegzGRcbyuD7x9GZV1Ni2l4jpVQain8KOTi7xD8xqlHchU8LC0GQIAgCAIAgCAIAgIOO2Y2Ql1lr/OBPN0t3FZ8RhKOIVqkb+fVHU2tiC7Yb60m3HTiDUX+7XXTopYHwXD3b1/b0/klzJGD9iuALjNVOuyBlDeexpZ9dAdJ1U1wfDWaS3+xzmS7kKJ2h31vBdWaq560Gtr57iCwyqZMOttG+78v7qXU81rsgYqdg/9RHOI3MaRnaWvBbdlpbudru66WnAVMTRlyHSbUns01r3v08/Iui2tC52Nj8WGSTY0MZCyMuFNcJabZLnRtLt7f2jXqXuVY0bJQ8XXW69E7K/rYsdi1dtWIXTi6hZyNc7i5WPzaDUZXs3dNb1TkZy54/a0YvVxo1xWOcDxuDsUNRnIF9Y5k5bOXMn7UiABLjqXCsrrtj+DcKrzyAnLZ25rxO2oY83COLQ2rJY+hZjHMObhor6LPQactnLm+bHRtFk/uc3QE2WXmG7+UoqbbsG0jUzakZzUTxf1cV3FJeWUdN+YEL0oO0UmY5Qbd0ZYraUcReHuILIzI4BrnHIDRIDQcxv9o11Gmqw1E5Sunc1U9I2NWK2rHTw1+oa45gHFrQGsdmLgP0gSxmxzE9BUIw1VyTemhm3AMaz+JT8rf3DigAftbuH9+tXTxNScrR09CqNGEVrqamMaQODYI5G04AgNzC9RbbBBGnVp1KzNUpTvUd18kMsJx+lamc0oe/BOG504IvrglK01VZWK6PiOoWc1FP4UcnF3iH5jVKO5Cp4WFoMgQBAEAQBAEAQBAEBXbQ2kG22PV/8A9W9vq5hqsuKxlLDRvN69F1f97nVFy2KzE4p8gLXOGU7w0AA9Vmz/AFXg1+O1JxcYQSv31f6L7Fqpd2U7YXT4h2HmkEUb+TDGazirc0yEkNIAPFABIsjQLRw2jhVSVeCzTW6b8L6NJJadm7pPzNUUrXOuOx8PmzcBFmFUeDZYrdrXMvRhjJxVv1ZGUG+pJxMAkY9jrp7S01oaIrTrUajUnzIkYXj9LIXiVgdI5jpGGRzi7KW1Tw0OaA5ppvEBFagk0QDSr5hZYzj2PE3NlBbmILqoXlk4Rt6a5TYHUT2pzGLFXtpuDiIbK4se8yPzNYHGnyiVxecjhkDsoGbStNVZTU5K69N7a9lfd+h2xOi2PC6pGkuLix2dvBgPDDC9t5WgFtws0A53VVqDm07NHLGbdiRCMRcbI1zyASD+vNbdR+kBxAHQBvXFUd7ixh4hjBdlc9oIAAAh4oa8vaGkxkgNJADbqmiweeXPkcyo2SbGY4lznPLzvfbQSCzJloNDQ3RrqAGoB6lHmHbGs7Bjt+V0jWvz5mAsykSZA5urSWtqMAZSKBIB3U5jFi1VZ0qIXtzNjaW22Z2U2NB+p3/c5vq6l6c23h7y6oxxVqtkId+CPMcQSBvocFNQvqClO+VXFPx6HXqk0lP4UcnF3iH5jVKO5Cp4WFoMgQBAUz9uAO/SMgu+MA7TeaNAV0E8/NuWKpxCjTrcmSfrbS7289Tqi2rkR+Pke9zmOc1lDKDQPXxTfWddVi4hxN0amWk02t01+t0/YlCGZXZmMfL5/ta2v6BYlx+rfWCt7/yT5PmenaMvnD/p1PbrVdin/wCQSt/jV/U5yfMsdm4/O1xeMpZ+o8267HQKo6r3sNXjiKanHqVNWdmRIttuNEx6Hodxq7CKv1rz/wDWsMqjg72va9tPXTW3sT5crXNmJ2oxzXNLHlrhRrKN/wDq0WiXFMJF25nwn+iI5JPoUcbhm/hB2TdxiOk8b19FALyeLUsLFaaT3Ts3mXrf7k6Tl7ElfPGg1YnDtkbleLFgjUggjcQRqCOkK6hXqUJ56bs/7p6BOxs2NtOWF0OHlHCRucWMmLyX7i5oeCNTQLc166L6WhiqWLi5R0mldq2nRNrXz26FqaZ1SkmGFwEPbBlEEvAC5chyCwNebeKvtVlHJzFn2vqdRyeyAHN4bM6R8wBc99ZjQrLQ0a0URQ039NrwuK160qzpVEkoaJLbvfzb7lcm72JXg3NwOKfBq2OVueMH9OcEmQMrdbaJGm5evhK0sRhVOTTlF2ffLpZv36k07o65SAQBAEBGdjWhxbxiR5rXO9lDm51bGhOSukQdSKdmRZ2NnyhreKHWX1lqt4G45ubq9VLVQpzTvPtsUVZxatE24poEuDA3DEUPcyq+psQpeI6ZUGop/Cjk4u8Q/MapR3IVPCwtBkCA8caBK6DlDA0wvlkB4R76GZp0JpxAscW6Lc3VSxytGlOrL6W+ru7dI/G9l1b7nPIROBHF3DTo9nUvjMRSq05/7u7V97v3NcWmtDNUEggMHsvnIuro6OAN0Rzha6GNq0acqcXo18eaISgm7mayEwgPAKuuff1qTqTaUW3ZbK+3ocsj1ROm7DRhxomtCfZr/a1qwlGFapkm7aN/GuvtcjJtIh4rDNkbTr0IILXOa5pG4hzSCD1hV4bE1KE89N2fpfTs0yadiO3CyROEmHlkzN/ZLLJJG8GrBDyct1+oag+xerQ4zJvLiEnF9VFJrzVrX9GSU+5OxPhPPl/h4N2canPIwNIHmltkk8wIH+y9GNfBaZq2j7J3979O+5K8e5UYvGYnGzBs0RiwzLJYSbkJbVPLXU9t2aqtExWOw+Hw7eHqZqj6ror76rTT3DkktC0hiaxoa0BrRoANAF8tUqTqSc5u7fVlRrxeFbIBdgtIc1zSWua4bi1w3Hf7SrcNiqmGnnp+jT1TXZo6m0SPBqeX/ESROlfK0RNe4yZSQ5ziG5aAoEB1jcKbS+ko1niMPzZRUfqaVr7JK97376P1LE7q5e7U2lHh43SymmNIBIBcRmIaNBrvIVlKlKpLLHc6lc14TbEMmUsd+oWMwc2xr5wHQUdKSTa1s7aa6+xDPG+XqTJJWtGYkAdP26VBRcnZHW0ldmrANIjbYq7NdGYl1duq9hKySPPerJCAhY3lcH3j6MyhU2LKXiOlVBqKfwo5OLvEPzGqUdyFTwsLQZAgIG0ZZwWiFgOupJb0HTKSOrW1Gbkl9Cu/N2/f8jhSYzaMrcwkItrmlzC1jhRrmHNR6d9arznjK0MTGjUjFKXa79vW67exKyyto14cDjZLLARlLhRIIv18+q8Li0Ic5zhLN31vZ66enYupPSxtXlFoQBAEAQBAEABXU2tjgXDoQBAEAQBARcRgGvdmt7SQA7g5Hx5gN2bKRdWa7Vuw/Ea+Hhkg1bfVJ272v3OqTRpbseEEFsYzkinOtxzE0HEuuyCd51WrDY3F4uqqMqjs97aaW12W1lsRnUajcuZ9jS3xSx2ujiS0jtABB9oXq0uGVMPVz4edl1TV7mdzzLVFthcC1mXeS0aEkmunKD+nnXsWV20tyF3axKQBAQsbyuD7x9GZQqbFlLxHSqg1FP4UcnF3iH5jVKO5Cp4WFoMgQBAQ9o7MjmFPGo3OGh9vONBv6FGUFK1+hwr48HhmaPkDyN1uHF7AyqKzUsBQo3WXfvrf5Oud+pDxBj4SogQ3Lv42p/1bvUNV5PF4UFRTpKO+6auvKy/qLKTd9TxfNmgIAgCAIAgCAIAgCAIAgCAIDwi1ZSqypTU4OzRxq6sy22LiXOL2vcXFtVYG4jpHXenUvs+HYqWJoZ52vdp20Mso5XYtFuOBAEBCxvK4PvH0ZlCpsWUvEdKqDUU/hRycXeIfmNUo7kKnhYWgyBAEBrkeNRYut2l+xdSOHK4X9IFURoR0EaEL4PHUpwry5i1bbNUGnFWNqykzdhsOXmhuG89C1YTCTxM3GOiW77f9kZSsaVlJBAEAQBAZRsLiAN5U6dOVSahHdnG7GJCi1Z2AXDoQBAEAQBAEBO2JMGve06Z6LesgEED1AGusr6zglaMqLh1T+3f++Rmqq0i7XskAgCAhY3lcH3j6MyhU2LKXiOlVBqKfwo5OLvEPzGqUdyFTwsLQZAgI+Oa4sdkeGOr9RFj/AI7eZHfocOWdDnIe4m9xBdmqjuJO/f7CKXy+OxmKpSdOra/SS+my9v76l0IReqJLTWg0HUvF5k+5dY8UDpY4IPLS1rmC/b/Re7gFiJ0nSpzik/ley29yqdk7sh4mAsdRXl4vCyw1TlydycZXVzUsxI1TYhjMudwbncWtsONkMdIRoDXFY469Cuo4eda+XoCEzb2HLC/hHAAMNGHENc4SuyxlrDHmeHOIALQQtH+nV720+RYlwYxjyA0nMWZ8ro5Y3ZQ7JZEjW1xuY68+5VVcJUpxzStbyYPYNox8M6MPbwsbQ9zSHcVpo3uo726AkjM3pCnSoVqeStFLdWv3ONXRnNtfCuhZiGygxyse9rmh+Wom5pDQaSCKOho6VvXp4vhy8UV9UraLRJ/e92RjfYj4PacUpyscc2XNlfHLE4t3Zg2VrS5tkcYWNQvJrYSrSjmlt5O5MlrMAgCAIAgCAFt79w1vXStb03dquw8qkaidJ2l5fxf8iMkmtS/2Xm4Jme8xFm7sXqAb5wKC++jmUUpb219TISl06EBCxvK4PvH0ZlCpsWUvEdKqDUU/hRycXeIfmNUo7kKnhYWgyBAacXhxI0sddHoNHQ3vRq6scKmXYJGkT6BGubUg87gR1Vp1LzMTwqlWlGV2re9121ZOM2ip4XKSCXDeGMcKeddN4Bcdw515HEMLF1VToUmrvfp7eXmycJ6XbJXBuaXB9BwqgOg84POLBFrPj+HrCpfVf9/L0/UnCeYNcQbGhC86E5QkpRdmiZKgl4RwD6PWaB9q9LD1/wAVWjDEWa2u9H8og1lWhGkFEjTQ825edUjlm12fTb2Jortq4F0phLa/hyOc6zWhgmjFdPGe1bcBWhTzZna9vzOlMfByVsTWZuEqLBgl0uV7Th5GukZHIKysIFgjcRv3L0VjqLbd7av7rc6WUWGlZMx7YiW8AYyH4jO8EzGSy99lwrr00HMqKtShVpuDmt76L9DhGh2LOJWzl7S90k/CR8UARzNytp+9xbweF0/lNKf4yh/j6JKz80dIjvBqYMaxjmZTgnsewu0bO7DCElp8xxDb62k86sjj6Lbu9n8q9xct4MLI6aGSRojEMT2NaHh7nOk4MOJoU1oEYoWSSealhr1qUac4Qd3J39DhZrzAEBExeIeJI44wy3xzPJfmr+EYWgcUjLfCm3UarcVuw1CnOm5zvulp5grJ/CiP/Cunja7Nkdla9ttDxhP8YA4hwJbkoWN59q0x4ZaraTuv5sLEmbboE4iyFnGLXiQW9rjJhmsrI8tILMRd2a0vcQpQ4dDK29e1u2v7CxnBtlj2Pe1sgyxNlAeGgvY8PyluVzueN4o0dN1FY62BlSt9V7u3oztis2BtyTEzcDJwbRI13GBcA0aWDrxrBrm1rpXpYThqlWWSTVtfj++Z63F+ErBUY1M97u21uj2Po2BbIG1KWlwO9t6jmvrX01+582iQh0ICFjeVwfePozKFTYspeI6VUGop/Cjk4u8Q/MapR3IVPCwtBkCAIAgImPmaWuYZAxxGhJqr3dikkzjKqDYRNuErRYFBgtmnTuux2LBVwPNpcutJyeurSvq7/wAeh1Ozuje3Yrv3S/8ASwD+5Kxx4Hh1u2yfNkeDZceXMZ3lvObjA6N4b/ur1wbCreP3ZzmS7lZiMrZahIc0gXb3uLa3njaa6bj/AHWLiuEw9OipRSjbstX29F3Z2nJuRsXzJpCAIAgCAIAgCA04nBxyVwjGvoOAzC9H1mHW05W2DoaCvpYmpSTUHYGE2z4XuLnxRuJBBJaDYLDGdN3Jkt7NOZTjja8VZSB7HgIgQRFHYNg5QTdsddnW7jiP+hvQF38dX/5A2xQsbWVjW0xrBlAHFZmLW9gLnadZVVTEVKitJ9bg0YTZ0URcY42MLtCWgCx0dnVuUZV6rteT08yc6k5pKTbS2u729DptjPBhYPNGU9rdD9/WvvqVSNWEakdmrnn2toTVM6EBCxvK4PvH0ZlCpsWUvEdKqDUU/hRycXeIfmNUo7kKnhYWgyBAEAQEbE4Bkmrhr5wJa72hRlCM/Ergx2fguCzcYuzG9eyvb0ldilGKitl31+/76nCLtjGkfw2GiRbj0A2BX8x19nYsPEcd+EpppXk9v39uxOMczsVAhaOYaL5BYqvlcM7s91c0ZY72M7VF2dCHQgNsEWa7JAAJurWnDUFVbzOySbva/wC25FuxrdXNddaollv9O3mdPFE6EAQBAEAQBAEAQFnsDdL/AJx/2hfY8Gv+EV+7/My1PEy2XqEQgIWN5XB94+jMoVNiyl4jpVQain8KOTi7xD8xqlHchU8LC0GQIAgCAIAgOXxcdSup7nU45i7Lqa3ChuGg381L5rjcqClZpudl6RX8/wAltJP2PF8+XhAEBlG2yBrr0Cyp0oqU1F317K7/AEOMkvka0PY2zdb6rTo616FSrRoU6lCm2723tbTtbr09tCCTbTZEXmFgQBAEAQBAEAQBAEBY7Aisvk/aeKP5q1LuvoHYV9jwfDzpULz6u9u3/f7GWo05aFwvUIhAQsbyuD7x9GZQqbFlLxHSqg1FP4UcnF3iH5jVKO5Cp4WFoMgQBAEAQFTjdrU4tYA4DQuLq16BQ5tNVgxXE6OGmoSTb306dr+p2MHJaFVG2gB0BfG1qsqtRzlu2aUrKxkSqyRjKxzRG9x0kBptGxuIPWSObr517lfhDp4dOOs21p+n8lKq3fkGSA7vWNxHaN4Xj1KU6TtNWLU09jIKtO2qOhAEAQBAEAQBAEAQBAYmMvIYBZcarq/dfQKtb+G0HVxEdLpO79Cuo7ROrAX2xnCAICFjeVwfePozKFTYspeI6VUGop/Cjk4u8Q/MapR3IVPCwtBkCAIDx7qBNE0Nw3nsQFJiTiZtBFwbddHPaL/zEWfVSy4hYiay0Xl83v7Lp63Ct1IAijsh4kky2BlyNaHA0SNQdCDR6l5n/r8NOdOUnd73u/Pt8k/rkk7GmYOo5S/+W+DB/wBVE3p0V61iS4YpvVv1Tt9tft8EnzLBsTiQXEGtcrgC0nrAA06rPrVUcXg6E1KlTba6ydvhancs5LVkid7pDchvSgG21o6dL15t/QExPGK9V/Q8q8v1OxpJbmMbA0kgVYr1diwTxVaokpybS76k1FLZGRKo3JBAEAQBAEAQBAEAQBATNjD+KTV8Sr83W/6/7BfR8Amvrjbs7/oUVVsy9X0RUEAQELG8rg+8fRmUKmxZS8R0qoNRT+FHJxd4h+Y1SjuQqeFhaDIEAQGvESFrSWtLiBo0aEocKWbasjrbl4IjfvzerMBQ69V4+O4rKh9MYNN/8rW+zd/sWQhm6kNraFD/AHO82d6+WrVZVZuct2aErKyPVWdCAIAgCAIAgCAIAgCAIAgCA8ea6zzDpJ0A9qto0ZVqipx3ZFuyuX2zcFwTddXu1cevoHUNw/5X3OGw8MPTVOH/AG+5lbbd2TFeAgCAhY3lcH3j6MyhU2LKXiOlVBqKfwo5OLvEPzGqUdyFTwsLQZDXPM1jS5xoBPM4VU22jfEZbbGpsEi6NN5unVebLi2GVVU07+fRe/X2+SeSVrnrNr/xCSCIstDSzd7zWtcyshxPCzqOmp++yfldnMklrYrsZOXSuc0ZmuIGbUUB1HfWuvWvI4vyassyqq8Vtvf3WhZTuugXz5eEAQBAEAQBAEAQBAEAQGEr8rSd9C1ZRp8yooXtd2It2VzwzACya1rXSjzg9Faqz8JW5jpZdVv6d/QZ1a56yVp3EHsIKqlTnBXkmvVHU0zJj2tfnc1rgKzWAXNDSSC08xF36l7PCeIKk1SqbN6Pt5el/gqqQvqjqWOsAjnF9C+pKT1AEAQELG8rg+8fRmUKmxZS8R0qoNRT+FHJxd4h+Y1SjuQqeFhaDIUm2NnySSgtaHDKACSAGmzd62bsblhxdGvVlFU55Y2afnf++Vjqst0ajsqf/wCI9WZ4r15Tfs515T4DppMs5r7GvGYN0bQ572g3+hocS7nIB6aB/aro8CoxjepN+uiS/Mi6sugkcyhlDgf5iP8AZeDXeGtain6t/t/fIvV+pqWUkEAQBAEAQBAEAQGMjqBNE10KylSdWahHdnG7K5IwuClkFhoYOl+t9gad3XftXtUeBVH/AJZW9NSp1exI8SyelZ7t3/7Wp8Bo9Jv7EebI8OwXbuFtpABzNs3+4iiAL67Wl8Hw+eMo6Wd/X++RHPK1idFsxgkMhsknQE6Di5d3Oa6elegqUeY6jX1WtfyI+RuxWCZIAHNut1W0j1ijS7UpQqK01deYNT9kwkAcG0V5vFPTqRvHaucmnp9O23kCarAEAQBAQsbyuD7x9GZQqbFlLxHSqg1FP4UcnF3iH5jVKO5Cp4WFoMhoxeKbGAXmrNDQkk9AAXJTjCLlJ2S7goZtpPke8AlrAaAGhO8akgEHs6l43E+JTopRpNarfd/t8q5OnDNuaWsA15+nefadV81WxNat/kk36vT42L1FLZGSpJBAEAQBAEAQGMkgb+ogdppTjTnK+VN28jjaR6CoNNaMAWSGtaXOO4DTQbzZ09q2YLBTxUmo7Lr2fT5IzmokqHZkribqMCt9Pu7uqcKrTf0r16PAVb/dl8fyVuq+hd4SARsawbmgD/lfRJJKyKTah0IAgCAIAgCAIAgIWN5XB94+jMoVNiyl4jpVQain8KOTi7xD8xqlHchU8LC0GQi7RwglZRuwczaIBsA1qVGdONSOWWzBSzbOkZGHuJc6xYZq0NrUnS3G+cLw6vCKcaEsqvPdfsWKo7mprXEWG03z5Dkb7TqfUF5+H4NiKms/pXn+xOVVLYjyxucazmucta5g6qJ1J9nrVtajg8HG6fMl0V1Zebt/fQinOfkZxsDAdd5G8+xebWrzxD0ilZbRXT7v7liSibQVlJhAEAQBAeMjcZBkAc5zXCnEgaagmuYdHWvc4SufelO7S1X1NW6dHfW5TU01RJg2NLVEsZ16vJvUnmC2Pgzq1HOrP47e92RVSysi3wmz446LWjNVZjq49Op11Xswo04eCKXoislKwBAEAQBAEAQBAEAQBAQsbyuD7x9GZQqbFlLxHSqg1FP4UcnF3iH5jVKO5Cp4WFoMgQGE0oa0uNkAXQFk9g5yhw5ueWWc6xvOVxLRkDKG4WXHo0qyvKx0cTiG6FOKyu2rv+v52JwaWrN02A4MZpZmtHQ1mt9AJcb9iojwOhD6py0+CTqyIUMrCTk49DfNTtDpoxtNPbquTqYfAQz0qbd+rdvz+p/COK83ZszjjDRQ+2/XcNy+cr1pVqjqS3fYvisqsZKokePdQJPMpQg5yUVuzjdlcx4SyGj9biAGuBbvNagi6HYt9HhtWVZU6icb9bX6EHUVronQ7Ie5/wDFOVob/wC2+7NjQ20c183PvXt4bhEIX5tpbdOxVKo2W2FwMcf6GgE7zqSe0nVetTpQprLBW9CBIUwEAQBAEAQBAEAQBAEAQBAQsbyuD7x9GZQqbFlLxHSqg1FP4UcnF3iH5jVKO5Cp4WFoMgQBAEBTbahkc9uSIOoaP4rqPRT9G82tErPiFV05STf/ANXsvbuNOpjFsR/7pd+ppvGvn1JIr1LLW4XTrVeZVk39vy/IkptKyMMRsZ7XDgnWDvzndpV9J11oV9o1+E0ZxUYK3n5dfV9NQptM3YfYl6zOza6Nbo09t6k2u4ThdKhq9WJTbJniqGwRG0VurQesD9XrW/k07p5Vpt5ESWR/RWA9QBAEAQBAEAQBAEAQBAEAQBAEBCxvK4PvH0ZlCpsWUvEdKqDUU3hUahYcrnZZ4SQxrnmhI2zlaCTXYpR3IzV4sg+N4/Nm+HxP41dniZuXLsPG8fmzfD4n8aZ4jly7DxvH5s3w+J/GmeI5cuw8bx+bN8PifxpniOXLsPG8fmzfD4n8aZ4jly7DxvH5s3w+J/GmeI5cuw8bx+bN8PifxpniOXLsPG8fmzfD4n8aZ4jly7DxvH5s3w+J/GmeI5cuw8bx+bN8PifxpniOXLsPG8fmzfD4n8aZ4jly7DxvH5s3w+J/GmeI5cuw8bx+bN8PifxpniOXLsPG8fmzfD4n8aZ4jly7DxvH5s3w+J/GmeI5cuw8bx+bN8PifxpniOXLsPG8fmzfD4n8aZ4jly7DxvH5s3w+J/GmeI5cuw8bx+bN8PifxpniOXLsPG8fmzfD4n8aZ4jly7DxvH5s3w+J/GmeI5cuw8bx+bN8PifxpniOXLsPG8fmzfD4n8aZ4jly7DxvH5s3w+J/GmeI5cuw8bx+bN8PifxpniOXLsaTjBLPhQxsuk+Yl0MzABwMosucwAakDfzhQnJNE6cGpanWqo0BAEAQBAEAQBAEAQBAEAQBAEAQBAEAQBAEAQBAEAQBAEAQBAf/2Q==">
            <a:extLst>
              <a:ext uri="{FF2B5EF4-FFF2-40B4-BE49-F238E27FC236}">
                <a16:creationId xmlns:a16="http://schemas.microsoft.com/office/drawing/2014/main" id="{D32C162D-A550-41F3-B9FE-DC71B74C16CA}"/>
              </a:ext>
            </a:extLst>
          </p:cNvPr>
          <p:cNvSpPr>
            <a:spLocks noChangeAspect="1" noChangeArrowheads="1"/>
          </p:cNvSpPr>
          <p:nvPr/>
        </p:nvSpPr>
        <p:spPr bwMode="auto">
          <a:xfrm>
            <a:off x="155575" y="-2833688"/>
            <a:ext cx="5676900" cy="590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spTree>
  </p:cSld>
  <p:clrMapOvr>
    <a:masterClrMapping/>
  </p:clrMapOvr>
  <p:transition advTm="118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slov 1">
            <a:extLst>
              <a:ext uri="{FF2B5EF4-FFF2-40B4-BE49-F238E27FC236}">
                <a16:creationId xmlns:a16="http://schemas.microsoft.com/office/drawing/2014/main" id="{5BB14942-7E59-4265-83D0-44C2B36D28B4}"/>
              </a:ext>
            </a:extLst>
          </p:cNvPr>
          <p:cNvSpPr>
            <a:spLocks noGrp="1"/>
          </p:cNvSpPr>
          <p:nvPr>
            <p:ph type="title"/>
          </p:nvPr>
        </p:nvSpPr>
        <p:spPr/>
        <p:txBody>
          <a:bodyPr/>
          <a:lstStyle/>
          <a:p>
            <a:r>
              <a:rPr lang="sl-SI" altLang="sl-SI"/>
              <a:t>Kulturna dediščina</a:t>
            </a:r>
          </a:p>
        </p:txBody>
      </p:sp>
      <p:sp>
        <p:nvSpPr>
          <p:cNvPr id="3" name="Ograda vsebine 2">
            <a:extLst>
              <a:ext uri="{FF2B5EF4-FFF2-40B4-BE49-F238E27FC236}">
                <a16:creationId xmlns:a16="http://schemas.microsoft.com/office/drawing/2014/main" id="{F2C6C133-2028-4B66-840C-56C49540F711}"/>
              </a:ext>
            </a:extLst>
          </p:cNvPr>
          <p:cNvSpPr>
            <a:spLocks noGrp="1"/>
          </p:cNvSpPr>
          <p:nvPr>
            <p:ph idx="1"/>
          </p:nvPr>
        </p:nvSpPr>
        <p:spPr>
          <a:xfrm>
            <a:off x="457200" y="1600200"/>
            <a:ext cx="4402138" cy="4525963"/>
          </a:xfrm>
        </p:spPr>
        <p:txBody>
          <a:bodyPr rtlCol="0">
            <a:normAutofit lnSpcReduction="10000"/>
          </a:bodyPr>
          <a:lstStyle/>
          <a:p>
            <a:pPr fontAlgn="auto">
              <a:spcAft>
                <a:spcPts val="0"/>
              </a:spcAft>
              <a:defRPr/>
            </a:pPr>
            <a:r>
              <a:rPr lang="sl-SI" dirty="0"/>
              <a:t>irski ples </a:t>
            </a:r>
          </a:p>
          <a:p>
            <a:pPr fontAlgn="auto">
              <a:spcAft>
                <a:spcPts val="0"/>
              </a:spcAft>
              <a:defRPr/>
            </a:pPr>
            <a:r>
              <a:rPr lang="sl-SI" dirty="0"/>
              <a:t>irska glasba</a:t>
            </a:r>
          </a:p>
          <a:p>
            <a:pPr fontAlgn="auto">
              <a:spcAft>
                <a:spcPts val="0"/>
              </a:spcAft>
              <a:defRPr/>
            </a:pPr>
            <a:r>
              <a:rPr lang="sl-SI" dirty="0"/>
              <a:t>tradicionalne irske hiše</a:t>
            </a:r>
          </a:p>
          <a:p>
            <a:pPr fontAlgn="auto">
              <a:spcAft>
                <a:spcPts val="0"/>
              </a:spcAft>
              <a:defRPr/>
            </a:pPr>
            <a:r>
              <a:rPr lang="sl-SI" dirty="0"/>
              <a:t>gledališča</a:t>
            </a:r>
          </a:p>
          <a:p>
            <a:pPr fontAlgn="auto">
              <a:spcAft>
                <a:spcPts val="0"/>
              </a:spcAft>
              <a:defRPr/>
            </a:pPr>
            <a:r>
              <a:rPr lang="sl-SI" dirty="0"/>
              <a:t>muzeji</a:t>
            </a:r>
          </a:p>
          <a:p>
            <a:pPr fontAlgn="auto">
              <a:spcAft>
                <a:spcPts val="0"/>
              </a:spcAft>
              <a:defRPr/>
            </a:pPr>
            <a:r>
              <a:rPr lang="sl-SI" dirty="0"/>
              <a:t>glasbeni festivali</a:t>
            </a:r>
          </a:p>
          <a:p>
            <a:pPr fontAlgn="auto">
              <a:spcAft>
                <a:spcPts val="0"/>
              </a:spcAft>
              <a:defRPr/>
            </a:pPr>
            <a:r>
              <a:rPr lang="sl-SI" dirty="0"/>
              <a:t>gradovi</a:t>
            </a:r>
          </a:p>
          <a:p>
            <a:pPr fontAlgn="auto">
              <a:spcAft>
                <a:spcPts val="0"/>
              </a:spcAft>
              <a:buFont typeface="Arial" panose="020B0604020202020204" pitchFamily="34" charset="0"/>
              <a:buNone/>
              <a:defRPr/>
            </a:pPr>
            <a:r>
              <a:rPr lang="sl-SI" dirty="0">
                <a:hlinkClick r:id="rId3"/>
              </a:rPr>
              <a:t>Irski ples</a:t>
            </a:r>
            <a:endParaRPr lang="sl-SI" dirty="0"/>
          </a:p>
        </p:txBody>
      </p:sp>
      <p:sp>
        <p:nvSpPr>
          <p:cNvPr id="4" name="Pravokotnik 3">
            <a:extLst>
              <a:ext uri="{FF2B5EF4-FFF2-40B4-BE49-F238E27FC236}">
                <a16:creationId xmlns:a16="http://schemas.microsoft.com/office/drawing/2014/main" id="{A566A7CA-603E-48AA-83CB-E987AE398856}"/>
              </a:ext>
            </a:extLst>
          </p:cNvPr>
          <p:cNvSpPr/>
          <p:nvPr/>
        </p:nvSpPr>
        <p:spPr>
          <a:xfrm>
            <a:off x="539750" y="5445125"/>
            <a:ext cx="1511300" cy="431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pic>
        <p:nvPicPr>
          <p:cNvPr id="11269" name="Picture 2" descr="http://www.agencija-oskar.si/images/irln/irska-tradicionalna-hisa.jpg">
            <a:extLst>
              <a:ext uri="{FF2B5EF4-FFF2-40B4-BE49-F238E27FC236}">
                <a16:creationId xmlns:a16="http://schemas.microsoft.com/office/drawing/2014/main" id="{C81FDFD4-F5BB-4727-B33F-F1E4373FC2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9700" y="1628775"/>
            <a:ext cx="3924300"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AutoShape 4" descr="data:image/jpeg;base64,/9j/4AAQSkZJRgABAQAAAQABAAD/2wCEAAkGBxQTEhUUExQUFRUXGBsaGBgXGRoYGhcXFxcYFhYXHh0fHSggGBonHBgaIjEhJSkrLi4uGB8zODMsNygtLisBCgoKDg0OGhAQGywkHyQsLCwsLCwsLCwsLCwsLCwsLCwsLCwsLCwsLCwsLCwsLCwsLCwsLCwsLCwsLCwsLCwsLP/AABEIAKgBKwMBIgACEQEDEQH/xAAcAAACAgMBAQAAAAAAAAAAAAAEBQIDAAEGBwj/xABJEAABAwIDBQQGBwUGBQQDAAABAgMRACEEEjEFIkFRYRNxgZEGMqGxwdEjQlJikuHwFDNyotIVQ4KywvEHFiST0zRTo8MlY3P/xAAYAQADAQEAAAAAAAAAAAAAAAAAAQIDBP/EACURAAICAgICAwACAwAAAAAAAAABAhEDIRIxQVETImEy8ARxgf/aAAwDAQACEQMRAD8A5jYiAtxKVrWhpUBSkKMnRSkEgSlNiTGukj1h2OzX0sqcUhe6LJSEEgKLhUsqATuhKTPrXC7WBrzvBuhEhwZ7WzEjLCoIjQ/DwpnhdpNEmB2ZQe0QCnOn1hukC6QBm9lxaJi1EbTO32kjCvLU8+sNKSjKMhhSyFKRP8oygkmwlOoO8I1i8O0C2JSqPo3AoOrmRlJSRcSbSTfpXOY3bK1FeVT8ZdFAJQLpHqhJCWxe0zcSqZno/RrHDM64WuyhvMVKcz7rYzKUcy7rVJIsE2m+orknKkT4O99H9ouPIPatBpxMAhKw4kyAcwIAjX1SARFxpTWubcfQ0pt4trK3ClFh9IAu4ChO8kATEkiLCnuGRlSAABqbQLkydOprcgIBreaoTWCihFmatg0KMWi++mxIMkCCNRVK9sMC3aoJ5JOY+ypbSHTGM1ua5d/0qAMJRpYhSgm/hJ9lD/8ANDhIIS2Pu51cueSoc4+yuEjsQa3mrksN6WwnfSFKvcLTa/EQm3dTdjbzK4hYE845Te9hwnnRafkKaG4XW81CodB9Ug9xmpJXVcRWEZqyagDWTSoZuKzLWTW5oAiaiVVI1UsU0JkHFUOs1aqqXK0RJUo1WTUlVUaokwmok1hrVMRlSmo1omgDCqtZ6iRWZaYGyqsy1JDdEpTSbCgRLBNS/ZTRqBUqVlUCNsQauLQ5VYTWTSHR8ulwq1J8db6360WhAbWCeBuBEd3EH9GrF4dBzFQU2JgKAJEyd0ggAERfSZkQJAAZf4QSItfSuNpeTdP0dngNrKYS3AS7AzpSfqpWFnJYixzXUJgC4Fqe7L2w/DTaUocCwopSClOXdJIMSZkwAQBvaJjd4R1AbKcq0qV4EQFgAgxKbpOl+E60Vh9ruNKWoFSc8EXsVBQUlcWObMnNMSZoc3Fk1Z6q/tdlCUvqcYKlpkpAClOdiFEAGJLgJA1jWBVw9MxlGQJVwvMggxMJBkaDhXkTLigZG7Kyd+CRmMqJn1Yknw6U5ZDLaIfeBkCE5oTFoISLq0mYFZy/yJXUUXHGvJ1uN9LlqMKWEEaQQggjiBJJtOtCK26twDfWrnOdXsJilalNoY7dCUKQTYJG9JNhvxBvprVmH2osFOdkpb4kuJzRGoATHLU1jOeV/hrGMA1OIcUfUWrqUgW5etUnw+RuIym1yoRHG1CY7HK7YoYW0EgAkrBcMnW4WBpHDjV+AxK0uAvLQ42bQlBTBOh9Yk8vGsmsl1ZonGrLx2oEFAk8S6D3mMlvOoLQ7rlT/wBwf02oB4uuKWpt4oRmVlSG0GEgwLlJPCbnjW9n4hbTwD7inEKEQW0iDqDugHgRrxpqGRuuQrjXQchTw0QPBxP9FSLr99xfgpJpUl55RUpLxSlRJCeyQqATYXTJt1q/ZmPUhak4hQUCklMJKfV1G7OtVwyXViuNXQaX1CPoV9+Qe/NV2H26tGi1IPH1hPKTEHxoBGMxWoDBn6u+CBwBOYg98UwZ2gSwpaxLiSU9mghUngAVQfGIpJ5E6Q2o0NcJ6VumIcCwDJACCT0OXh4U6wvpihVlNrSeEEGfOCPI99cGnFNurCHMMtKj9pAA/ElRFTfwjYWUJdyLgHKFpXY6QgzWsc812jN4ovo9cYfSsSlQIPL9WPSrK8cZxGIwznapAURxRcxpdCtbE3BEV6H6KelTWLSEzDoG8OCiNSn3wYInleunHlUzGWNxOhqCkTU4rIrWyAYt1WtFGRUVRVKRNCxaaqUmmhZFQU0KtMVCzs6zsTTEIFWAChyFQqLBrYYpqECp9mKXMfEVow9TDNEftCJjMPh56VJXPXup2FAwZqaWKsBrarCiwoo0qKl1hTVaqYGlLqOasIqMUCPA33H1MqCUqylZzOJCioyhQUlUgTugyRwSfFVhdiPEZwgkWEAjNK8uS0yQc3zph/aicpSJBUTmWcsyUlMQBbNvBVz0IuaZYLBqyMvN5A4AomFg5dyColRyon6Mc03JEiudpM3UqE6076GlKCVBYRly5Sm4GYHmYuQYmTBmaqDSgpQJ30E2001N4tPjemu0ErLhWhC3HJQ4owtUAQoJj6xkxKgbRFjNB4/GoezKbQWxlTmSDKZSlAEQNJTpHAVjkQkygPKKgAScsKOgg/azAkxoZpu1iytalORASCAJJOsASTJ4TPAVmzMPD4TCTu2hNgJPTxvxPGr8Pd5fC6P89KGMdkmnwpDeUqCS5cToQCCIFtRrTVTJygqUIHJIPWN4k6caRodCgkhWbfi4CdCq0A6V0GIO4ecATwIiye+f1wrScFY4S0A4CCpQ0JUm/IEJFR2Tj1qBCltrhQu2VKAB0BKh04eypbKV9KO9HuTSX0exBhW80reT+7RkA11+jRPtpuCexcnR2OzcKFtkkHdKryRAk3gETQWOw4Q4iAbnmTa8akxR+xnYT3KVE6a8elDbbX9I0fvGfbp0qEvsaN/U21hSttG/EfxCYAgbtDbSJDiQeGcTxMSPhVycSENokgTOoJmyeQNS2wkFaTIupzh/FTapolPTGjOGgeu4BB5HylJtwpfMLWUpJMiABdSsiotz0p40qEX4A7x4a7vca59xcqctNxYdxtWcV9i5P6k8W64GgpSShaShQ1BEwRY3B1EdKjjcOlaVKcazLMkLUmZIki9/IxVu1pDIsRupsbkb6hewot//ANOT1Vbz1+HjRXYLwDYzGOOOMKSpDTRypKSAQMwF826RyA4VbsPCF3HtOYcKht6HVRAKUAlR5GYKQRrm4TScphudJSx/mImuw/4bJh3ECbJUuBb65Qo8J199aRxrlZEpaPRgutzQwNSzV0cTCy5SqoUusUqqVVSQNlnaVBTlVmqcS+ltJWtSUJGqlEADxNMQRnqxo1w+O9LVubuERun++cBA70JN1d55aVx+2cMvNnL6i4fXWomY4AXhI6e2s5ZEi1Bs9W2p6S4fDhRW6kkHLlBBUVQLagDvJAHOuP216aKUFZVJSBwSSR4qAlZ6Jgfxa1zeKdwQQk7pIi0rVNuRMGqNoMtrXnCFJScv1VJ0IJ4RoI8TWXyl/GMcDtfFOJlKnikWB00PfpVw2rjUk7zvglJPu161r0XkNZU2CTFwTJgA8pk3mnDs8Y8j86n5JFcEU4L0zxKLONFzqUlCu6wj2U9wnp0wbONutn+HMPZf2VzGIxyACbQNSbAd5oRnbaCrLEdTIk8RpfwmafyyD40d4fS/BaF0jvbc/pq3CbcwzznZtOhayCcoCpgam6bCuMU8k6QeoP6ihMbjHG0gsuKaVIlSeKeKfcfCqWV+SXjR6cWqgWq4X0K21inHEB3EFZKoKVpTBRlzSAAFZ+EyQJNjXo+WtozszcaPlZCkKWmRlSeM3EwNTaARxtc99OthlJS72plQB7MxnyrG9my6gcSbDmToULy94FfQQABpYTA5cdbVapKZO9CYJA9bhIjTUgd1cimouirO0xGOz9mXFFtpQDcqQlZVPZLLqoAgFYGs3Cs0gwU21pabaZcQELTmMiN5K15kk8JAnlbLwoX0dxrLa0l+SgW3U7wkiVTIkgCI4zGk1btfbCsQlENoSEJCCpKQFOAABJX1sdOZqpTTQUH7LSA9JI9UEcOccv151SjFoQ6cy06oNiFGypPqzelKcG65chSuRXeANAJ0FFNbIV9ZaQOVTGddF0EHEoA/eLcIVIORQkSYG9HOjH/SFGUgNr04qQOhMAm/Ch2dho1KlHw1nvoxvZjQ4HxP50PIwUULG9u5VBSGhaDvLJBynll48p7q2ztUJMt4VlA5ICgDyUb3o9/BtpUDCB/EqaOwmHbIulHgPyqXkl4KUULUekr6ZyttpB+6o66/W8fdNYvb7yiCpDZImN08rfW4+ynqsM2OCQD0PjwovD4dopkZfBJrNzl6K4r2c41t53QtskHgtkLAm1sxMcrfnW3trOZsym0qNzdJEEm8QSJjwjyronQ2k3CR/gPyrAWzcIQoc8v5UOeQajEVt+lTgt2KTAIBzLuPwHWh07ZRKytpe9rlVFgPvJA0OtO1pbAnsknwj4VUG2yAMg8/9qXyTXgfFewLG7ZacRkSlxCQmL5HDZZUonKRPrjgKNRtdnsFJ7W95zJUjWftW8udRXs5o6pInuPzqh7YTZNlQD0jn3cz50vm3tBwKS6OxBkGEt3BChurHEW412H/AA2V/wBTiR/EfLsh8a4TEbCcBlMKIJiNb68j7av2D6Qv4F4uQF5hCkOTcEp0X6yTupuQRbSujHlVmUoOj3bJWwmhNh7TTimG30BQS4mYVqkgkKSeEggi3KtY/bDLP7xxII+qLq8hceNddmFBwTWRQWztrMvfu1gn7JsryN6OigDldtek2XMGxlAJBWrmLWHz8q499ReOd9bjkHdQsiEDhbQeN9KO9IUkl4AAnMqAbCcx4xSNe0ENIScQpJMzYcZlMDmLeVZZHRpBB631KCgkEAAwSITmnKAbhStDpAtrQ+0MG0op7SIQSSJhPWRpXO7T9LFrTkaSEiNTdRgqv0G8fKlv7M+8N7MQTMrsJ58vH9DHl7NK9HZv7TYCBvN2sIKZ6AAX8qKb22wUzmERrvdenSucZ9Gc7YUXNL2TqQTxpkz6PNFtMldxf1eUcv1asrWzSmUnbyUFWSVX7tPb+tagvFuvGxCR94xOn1dRadZrf/K6A4QCspsSDFpkGJ/VzVzWwWP/ANg/B0HLoPKny0Ki/A7NQSO0WFEaDMIFokcvCKKxuyW1CEkJPQjny8KGV6KtzO9/LzJ5dT5mou+jCAPWX5DkB8B5VIxZiME8yQUqnLpB5AADWQLCwtxvV39thVnkTprF7npB0ngLjWr1ej6BP0ixOu6evzP6FDObDGqXFT/CoDhrfp76pOhMb7Jawy3WigxDiCSklCk7wm4gptN69h7LpXz27sF0JnMlZ1hRMmLgXFuXvrr9n/8ADB5TaFOYzIsgFSUpKgkm8TnE98CtsbfgzmvZ4upc6rm3l0q7DFIICwVAg6ajqOfdQxYlWoiNRpzj9c6uwTJIITeNQZN5i1rf71mlRFFpSOEn2Hx5UdgsPmAOYiCBpztrS8L9lFsOiBdQgyQIjv6HhUyimx68jnB4iD2ckxpmvHTlNZicUoLSALHWSBxjx1qlnFIKvs3mRKjawECe+aMRi7EJSsg6kJEkAzG8QRfpW8Uq0IvxCpTCQJIqjZjTiFFKgq4BEgDWZFuVWre+4B1U5B8oPvqbeIXOrc895fuiKutiI47DqdITfUCJy2OpnhU9m4dQzJVmgKMb0mJgGRrPyqDpUTqg9yF/1VY06sWBgdED40mNBSsEXIRqAq4USN3UmeVS2ThVtgpUZudDmgcL8f8AaoAKKZLi+7K1HT6tSRhlKWiXF5Y03EjUfZ76zm+O6Lir0WYnCl1SUSmM0mSRuxraZvPmKI2KypAKFQYJuCTxtfj/ALVBWx0KN3TrpIqxWzAkbrqvAisvlXdFcGZjsG46sJQSAM0kLyH1dy8XvNW7MaUEAL1GvT9a+NCpaWkmXFK5TBiw6A8TRiFKAEEeKCfcRWilexV4IIbcK88KyBQT6oymQCTOupI5Wq/aKsqRkSM3CbaXrZdcAMFF9d1afia0jGLscqJFwQu/kU0V7QWQU4Oy7QgzExqZ5WvSzbrGZs6EkSnnaOPjF+dMXMcBZTaudxKTGohJJjwoTGuIUhRSoFSWyI5AmTI1Gg9tDjFiTYHsd1zKEgEZRa4g/wAvOKa5HDw/y8/4ahsPZ/aTvBMRwmZnqI0o5SClwomYiDBGvSa4sjyr7J6OiPDpoE7NzkodQQL2+731Iv4gaKd/Gfl3e2n2K2YpCSrtAYi0EakD7R51Vh9mKcBOcJgxEE8AeY51m5506sqsfdHK7SGIIOTMFHiTzm5tc6a9fHncNsV1xUuqUO8lShBHkPKu7xjJSSCZgxN6BaZBzAganrJkGTwq8GXI21IU4RStC/B7NQiyEhSuJMEzx6A0yThUqnMVTwmADBuBN/KKFS6UPHMpIaiINoVAII6aiKLZcSTmGhkg+VdWmZUGlQ7KE2IOmWQYMxc6UXg3EOJvwAO9HLu6Uuw6t034n51ds5wJRmNgE3t1jxpeWUXPtgKKQSmUi4IEXNxblVAwocbQlW8ABYwRmFgdOWnfWOupUtKhoR7j7KrbeUlO6oJAKpJTmEDxEVIA+122MO12jgtoAmZUToAAbmx8jS/YL7T4AIcSSJEqO8BrGVWo4gwRy41bjMQxiC0law8hTqEDs90pU5uJUTm9Xe9tA7IfZJ/6VKmwlxOftSFGXEqSCmFWEIgzyHKromx/iNlIykjPYE+us3AtYqisU5vpgmFIMDImypBk8/hfnVKdqJXmSl9pZjeCRJH83fS97Hn6KNLj3UKLbC0dA4QBmKj09YjnoDbT20Wzj38oyuqCYGUBRgCLAW0iubxmPCkEJUCUkSBqLGicBtA9mndm0TPK1XTjuxWmeX4cEZgI06kki9uR69Kswr+VSSPqm1zYgEzbhPDnzrGVJBso3AiTymRFRLYXmAG9MySAAIvy76dGRPECVEAAEajTnaI14aVmGSpZsJIgEGw6TW8GlczCSAY3gozFuEGmWz8CXHQkQmTNgbQJHKRaKnV15Jb8k8M2R06JOnS2tFJbHf3/AJnSjcTsNecDOpVxpCYBKE6BP3j5VFjYqo+tcCZKuKUE6AfaP4a6oql0SaQyQPVJT5D2Cpgjp7bU2VsNBaScpz7n1lcSkK1PKaFRshUCYmL2Sb5U81c58zRtAgVnKeI74+Zq0uJTqUjldPzopjZMOIKspSFid1u4l/Xjp2Xs5mmO0tnoVl7PKkwucoTru5eB4ilb/B6EiMUifWE+FWNOtqWJKSPvERNjy6GjmtmEKuoxmtBAt2mI+59hTfkOtX7MwZQ6lS1kpAOqpF2sONMt95Lh8+YqJLkqtFJ1s5j0haQpzcbQvdFwAYuokVrY+FQHZU0hAyDlBIWg+djXZ7YYDi0KSuAMkwop9V9pZtF91KvKKWtbMUGintDmLeUHtFCFdktMyBrmy+c1DxqqstTZejENzYpHIAiKmvEN8FX8KbYXs0rzZhFxqTqZ5VHGNIUpRBSQR/oUOX6mnGFJbE5bFqcSiPWSPH86n26QPWHLXTpBopeBQZsg6/8A2fd6jzq9Gz2eyUkobzX+qJ1J5Vf/AFE2KM6T6oTmjhH5GaB2rhsyDY5kiQeKTGoOo8yKfHZCDoE8dIH2Y9s1jew0Q5IvBCYUeR5Kvf3ChJhZzuzdouIuhKet+U/OmCcQtw5ym5AGsRHh1q9OwoNsw7ufeUmiVbNcTlyuajilOvKxTI9tYTwuqNY5FZN3azqkkKRY/Az8Kg3tlxuwbsTNr30+FCY8vNFHaIJSYugyBJgSDp7YqTbk3kGetc0407bNouyOMxpUTmQbmZBFAOKKkmJSbm2ukxfSaPJ/RoPELgkx5cSEq4VnBKLLe0CM4U9kVDOlQgEKObmL3PMGik6JBvz62E1IGUOn+A+OdPlVaSTljmPdf3VvB2mZtBGFEJI0gx3Vds5wFJHQ++qcOsSrvn2ULgnjmgWEqE1cY2xN0g1xQSpNx9b4VUziQULSYM5hbQzNB4wlK0lR4nn0+VCYFwJBTpvHgdJ/OtI4kjNzIYTaqUJaV2aFAlgwqd05QMwgi4KbTUGtoAuPoS020ULElGaVZXFJvJPPhzpQ84oYYkDeSnTKPqOrTpECw5UQp0/teLBiJcIhIB/foIuBJsa1jBJGbk7LthbpAFgQpOv2XFpq1S91u9woj9eVUYUwog233QLRYqCk8OStaqK4SP4+vWqoVjIgDNHG/wDMB8aJ2fj1JQBexV5Z1R7KBSoQV5rREX5ikuKQStRABBPOKKQWBsYVAg54EzGoURwFrW1vUDiGwSQFA/h9k3pW3iSRlPHzonDtA6++sYqSVMAp3aQkjKI1BBUCDbwOnKiW9vKBCgAFJuFBJBM2Npj/AHoQ9mnUpHjU2sQ0TAWJ4WP6NTxV3RX4Ml+lL54m+sJiPMmqDt3EH6y55bkeeWaFfxjSDBzeCfzqI2w3ay/JPzq7kwpB52viDxWR/EQZ7xVRxb5kFTng64I8M16k5jUBvtAlRT4Dj3UGdvp4NH8evsqVyY9BfbPHibaytZn21MIdJm0HgZPxoJvb4zXagHWFk/ACjNqbSLWX6Oc0kSo8I69aKkGiScK5cbhnjlEiPCPZWIwTg4pBHJCflegP+ZF/+0j2/OrWfSFcgltog6iCPbRxmFxGrWBdUoGUd2QRp3T7avRs9wnVOn2U27rUt2vttxpSUpbaukKukmxmOXI0GfSx/XKz+BX9VCjJoG0PVbPcOpTItORPyg1itmuKMSj8CYt4Wpdsf0keW4EFDJzagJIn2mpbY9I3kOlsNtDIYukm8A2uI1o4yugtDI7PdgiUW0ORMjppEeFSThHgZBRHLII7xaQfE0i/5lfgkpZ/Ab9+9TbB7dd/Z1PKaaOTkCnUhPXnTcZILQUhGIAEFJvyiRyMfCK2pzEi4PG2+4BHKyvbSEel7v8A7TPPRQ/1Uy2Z6QrcStRaRlQCo5SoaCe73UqkgtDFG0cUDooieCyTl5XJv141az6R4oESHP5Vcf4RwvrXPJ9NL/uOJ/vVCx/wmmD3pIhtKFLbWCq4CVJVYamTHMUPkgVHQj0xUE5Xgk20UlTdtdd4HXlwrpsDtTDvtIWkZIVvApFoN7ix0t0PCuI2jtJp1pKVBSVOJJSlabwBrmTIHfR+xdmttMy4UgKM3WIvYQZibCubJmajvs2jBWdWOyAG8LZfqnhM+8Vt/HYdLQSrKd2LpsTEcRpXPP4jDJSohbRIBIT2qN4gWHranTxrlsTtYLYISE9qlYCipSTKbEnLEEGSnwvrFZQc5+C5VHyO23nMqglo7wAJWYiCDNp5cYrMHg1lQzOAcglOljF1E+4UqwG31KR2SAlSkpEkqFzAm1ogmKIaxD8yVtpPCL3jlet1HjpkXfQ62Lg05VBZcUT9bMRwjQWoNWz2U5k3mTfMr50E1jS2lzeccd3SAARZRjjoLHzFaweFDmaFLJBBIOXMAoSJua2hdmcqolicGgOJzgqHUkjQ8/CpKwzJmEgUHjdlhS0AlRF7HLyn4VNOx0AWB6er7a3iZM3/AGcjPmtly+rIiZ151B7ZqOFr8x8RU1bITxB/l+VUHZqQYPj6vTpV1+EmHZ6d3QQL3G8Y+dbLLQJlKNenIVi9mg+qLcLjp0qtez0iJn8X5d1OgsHxeHbI3QBESAY0PG9Vfszf6J+dWq2aiQZ7978q3/ZyOB/m/KlQWcUwTIHAmq8TYwOHvq3DneT0+VV4r1zUFB23Ggkpjl8qF2WPpW/4hRu3lg5IM6/ChNl2eQTz+BpR6GGekSIe/wAI95pZFNtvqCnUkH6o96qWrH68aUekDOhdH/4/uy/5xXNgU/TiZwmXoOX2yPhSdIGZXf8AGiOrAi0jeHeK6H0tTPYdyx/kpOlQCppxtt8KDetp9oHyod2gECURzqbLZzJnQH2caudUP963h1gKBtAKT53qldCC/SjDBCmhf90OM/WUePfSZKASBe9Ptt49Ky2opCx2ZEZjEyQDukGx4UkbO8P1wqY2Mb+j7GV5Cu/3VP0hZnFOK5lJ/kTWsDikpUgmLdQOFT2rjUqWVAi8cQdBHCinYChSDPTWJrpMGP8AoX7RInyIPwpCSCqY+qeHITpTTD44DDPJIEkEAGRrVNNiEgYN/wBaV0Poqj6LEDmhQ80kUoDwE6XJ58TTHYWNyFYiZB4KPPkKTTGjm0jvrofSgS3ho4JWD09Q/GkzCYFG45yUyTMFEf4mkz7U02tis6jDlJbTm44Z5A6FSUj41mN2QH8LgRJG6c0CSTlT7aVMY9WRsZTZKh6p45fOidh7ZcSGhBUESE26EDiJrlyY5dx/vZtCa6ZA+iLUWcX/AC/01p3CgYErVdecgGD6qMyTeNZB16UY/tBwEAIV5Dhl+91pDjsQvslBQIBcXqeM5iI8edRiWWX8n6NMnBfxR1OAYCE5spIMJzWEGJIg3osr5H2/KuPwuNcyWnLmE7w1hUWPvmjRtJwDQ/iTW/xMy+RDB1KCtxYSmQnXKTeCDfn+uFGbHaSVLWEJTJgbsaiSPZXOnaLuR0JBTmTczekqce6QRnWRrrWyiZuR6C87OQgf3hB3QLjMlQv1Boppc+Egxl1BIPtBrz/Z+Ic7O0lIX0AmJP3pv3Uz2bjVkKCBotSjmtOZUgXHCfdVohsZ4hOKKlFJIR2qQN5sfRFJzG5mxA63pgh45UyToJO7c2vXG4tas7xIE52lkW1CVJSdPvU5cfe6akesOBP3KaEwvamdSkZXAgQsKJWhO8UfRxe+/Fb2cVJRCl5lGCTmChxFjcRbhXObcKilBWfrWAvqOcjgOVX7PWsNpyqASU6Ex9Zc859lF7DwPVvX148/yrQd5n2/lSZxbk+uPxGtFbn20+Z+dMDmEE+w+6sxCd4ito+CvdWOesf1yrIsM2u0BEEm51M8qGwCZcSL68LcDRm1rkeNU4RcuI3Ui59URNjSXQF+02AFJifVGpJ586EKR04e8UdtVW+n+H4ml63INC6AY4VALKpg7gi2n0i5oXshJ0IJtrRWGP0P+AeP0i6pSaYEQhM3phtHDoATCQDN4HSl63BmECSTTHaDgTkKkkjNcAwTbSYMeVLYAoZHKoYZMKmT9Q8ORorEY1lY3WS0rn2pUD4Ee6KjgtqIZH7hlxVruZzbhAzBPsq0iOX4WbYTZOUCcp4DWaUIG8J5fA06x+NLyUL7NpGoHZ5hpwIKiAe6k60HMLGoSopOxps8CEGBMfCi8YkFQsP1NCbOb3Um3f7KKxSSSCIsPn0qmnYWK3QM5sfr8eSQR8fZTFnEw2pASV9ocsAxIIg3perAOE6o48Tx8OVaQsIAHaIzJOkLI7vVp8fYf6CHGCo5QBJVYExJmcs8zoOpFH7Dc31dR8TSrFutrQjeGf69nbnxkHwA1qzZz6GyVZlGeASbc7k1LQwVNulEbTwS20b7amyezjMgpncXmiQJuBNUOqbGpdg8MgFr/f50yxrynUNpddWoBICQpSlQBIhMk5QJ0FtKpITC9kBTiGsqVKiZgEx1t3UHh3ShCeCkk2Os3m1QbLiE5WnXUxeAopB6wIk0DjFOKOYlROhJknTUnU2jyqXFApbG39qx6wzG96WY54lJm8qUrSIJHu+VU4Zo5ArKViSISb6A3EExfuq4uiMpaPiuNbcU0o44x2W52uy5lUJymRvSPCbfzUQ24OJMcY1/3oTt9Poh0lfEgd3KorxKx/dDp65nu3r1paMw8gwSAooMgEgwfHSelDYLYaynMXsKiR6q30BVxyEx3GDV2zFqcIaWlLaRO8EqKwY9W66G2xs7sVJCVFYyzJBEXIiyjypkuy7CMlCFIUUkhf1SFggxcKSSKjsxZzkcwDp91uqsLh3jupQEg3lQIBjiCdfCikbJxAuFMp8QeX3TyHlQVQX2yROZpG9AUpU8DaQJNugNSxLzZkocSuTvWKYJJOqgB0oL+x8SpIKuzg3G+xPlmtWmdkugg5mxe/0mHHucov8ACXXszaJOQbsgzEjkk3HWrW8QogSlKQJFhHE05bUezGZCTlkAdtmF4uMijGl9dBVLIUpEy0nUeu7NjE/uyOEwDTfegT1sVPPgC59uvsoYY6eCqbFtWhdb63d/8NW5G+KcOrqovSf/AIqWwtI4wK6cD7asbUAZIJ+dHJw55n4eVT/Z+/2VPEqwN98rNwfKt4V4IM5ST3acKOThu/zqYwvf5mjgHIAxOJK9U+MVSlu43Vajh503GF7/ADNSGEHIe2nwYuQncSsZAQq3DUesTFqYYTCZxKlFN9Amf9Qor9jHIeVaeVkQY4C1Pj7FZSvZ60KBbQXJGsRF+8gedTfZfXuqaUEk30MVskqgm5iicHAOsdQJjrHGjigt0B43ZRUiUJJIMnhIjrQP7CYBNtBodR7PKus+ikn9ocPcgAe80JilNr9ZSlRaTf406shNxVFWzHEIbSlaEEgm5E6kn40e243G62hRgwkISZ4xEVrAONI1EjpafJQNGYjHYUX7C9tVE8f4jTCLvsRbLwi0kl1tSUwfVKEwT0UhQA1tHKiStANg8LzZxoX52w+t6OVtJj6uGb/DPwoBTAJspQ6R+VKimXttNrSErS4pKfVCnBAtHBA4WpTtJloE5G0gKJA+kScscdJ660yZVkUCSowZgxB793Smje2SbdkjpYcRHCOZo4oE6FCAzFmGusKd157rgHkBUmshP7lv8Tv/AJKM2njVPRnTMTEWiY5G/wCVBIZSPqn8Sv6qKQghxAGXJh0LJP2XVxA09Y3vVWz2CRIR2mUQQWkui5mTmByxHKjMLj1NpyoATqbkm543m9RbxixOUITOuUBM+Sb06HYCrET9RiP/AODP9FHbORmUAlDWYm0NNJk/hFUtYIESUI/CPlU0IyGUhCTzCQCKaQtBa9h4hAUW9yST67RuTJtkMC+gNDY/GutqKVuuA3/vFXgkWM3EirBi3ftq8CR8aqVnOqz7TRQ7BkbVVP8A6hf/AHFfOmT2xXsQkKLxy5EkAqWdVEnQ8gLdRQhaPM1NYtdR9njwooVjZz0YBIUXbAXhLhnzcJ8qTY/Zm8coJGgkKmPEnymrOxGtyfD5VFKQABeO+iiZJy8l2y9kMqUntcyYSoXCAm5Rl9ZJvZVz07qbo2Ngk2zp/G0D7AKI2Fg8OpoKWkZgVAkqP2pHGNMtB+kWGZSpBby3CgQlXGxBsf4qKQ1aQJtxhCQnsYVzGdBPQ3VSRLSyfU/mQf8AVRLoAAqCUpsSBr7P0fZQMabLOHyfTIBVNpEgRpodas2inDlEMdmhU/eAPMHdNKrTZI8hWykdKYWUKaVeVNfiP9NYGjzb/Ef6au4G1XBdAWI47q2K3WUAbBqYNZWUAbyfr9GpBJrKygRog9KHXgyrVXsrdZQ1YFYolmsrKgsJwqrCKk7mgyQRyrKyqXRDLljmYoR83ESa1WUmNEmla99EIINarKENkXjcVBLsGsrKLA0pzrWDECbkeffWVlKx0YcQn7QNbGIHMVqspcgoIRjUgASfAE/Cq1YtJ0nyI+FZWVVsVGk40cleXzrYx4k2Ps5RzrKyi2BL9sHf+tOpqs4kkHdN/wBcqyspiMGKV9kef5VFT6j9msrKKAgpZJJOUz0PL31oEjSB4frnWVlHFBZJ5wnjHkfhVZJ+17h8KysopDRij941Ao6r/EfnWVlFIDRSOp8fzrAgfZ91arKKQWf/2Q==">
            <a:extLst>
              <a:ext uri="{FF2B5EF4-FFF2-40B4-BE49-F238E27FC236}">
                <a16:creationId xmlns:a16="http://schemas.microsoft.com/office/drawing/2014/main" id="{E10799B4-1A91-4232-B2B6-13AE7F7878A7}"/>
              </a:ext>
            </a:extLst>
          </p:cNvPr>
          <p:cNvSpPr>
            <a:spLocks noChangeAspect="1" noChangeArrowheads="1"/>
          </p:cNvSpPr>
          <p:nvPr/>
        </p:nvSpPr>
        <p:spPr bwMode="auto">
          <a:xfrm>
            <a:off x="155575" y="-1881188"/>
            <a:ext cx="6991350" cy="393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pic>
        <p:nvPicPr>
          <p:cNvPr id="11271" name="Picture 6" descr="http://www.arenaschool.com/wp-content/uploads/2015/01/National-Museum.jpg">
            <a:extLst>
              <a:ext uri="{FF2B5EF4-FFF2-40B4-BE49-F238E27FC236}">
                <a16:creationId xmlns:a16="http://schemas.microsoft.com/office/drawing/2014/main" id="{A1AA1822-FA0F-41A4-88F2-0CB7B18DFE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19700" y="4149725"/>
            <a:ext cx="39243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50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slov 1">
            <a:extLst>
              <a:ext uri="{FF2B5EF4-FFF2-40B4-BE49-F238E27FC236}">
                <a16:creationId xmlns:a16="http://schemas.microsoft.com/office/drawing/2014/main" id="{7B350C9C-298A-4887-BCF9-0CAF2A78DD13}"/>
              </a:ext>
            </a:extLst>
          </p:cNvPr>
          <p:cNvSpPr>
            <a:spLocks noGrp="1"/>
          </p:cNvSpPr>
          <p:nvPr>
            <p:ph type="title"/>
          </p:nvPr>
        </p:nvSpPr>
        <p:spPr/>
        <p:txBody>
          <a:bodyPr/>
          <a:lstStyle/>
          <a:p>
            <a:r>
              <a:rPr lang="sl-SI" altLang="sl-SI"/>
              <a:t>Prazniki</a:t>
            </a:r>
          </a:p>
        </p:txBody>
      </p:sp>
      <p:sp>
        <p:nvSpPr>
          <p:cNvPr id="12291" name="Ograda vsebine 2">
            <a:extLst>
              <a:ext uri="{FF2B5EF4-FFF2-40B4-BE49-F238E27FC236}">
                <a16:creationId xmlns:a16="http://schemas.microsoft.com/office/drawing/2014/main" id="{721BFFB0-8F63-4B51-A6A9-C2757D5C5243}"/>
              </a:ext>
            </a:extLst>
          </p:cNvPr>
          <p:cNvSpPr>
            <a:spLocks noGrp="1"/>
          </p:cNvSpPr>
          <p:nvPr>
            <p:ph idx="1"/>
          </p:nvPr>
        </p:nvSpPr>
        <p:spPr>
          <a:xfrm>
            <a:off x="457200" y="1600200"/>
            <a:ext cx="8229600" cy="1181100"/>
          </a:xfrm>
        </p:spPr>
        <p:txBody>
          <a:bodyPr/>
          <a:lstStyle/>
          <a:p>
            <a:r>
              <a:rPr lang="sl-SI" altLang="sl-SI"/>
              <a:t> St. Patricks Day</a:t>
            </a:r>
          </a:p>
          <a:p>
            <a:r>
              <a:rPr lang="sl-SI" altLang="sl-SI"/>
              <a:t> Halloween/noč čarovnic</a:t>
            </a:r>
          </a:p>
          <a:p>
            <a:endParaRPr lang="sl-SI" altLang="sl-SI"/>
          </a:p>
        </p:txBody>
      </p:sp>
      <p:sp>
        <p:nvSpPr>
          <p:cNvPr id="12292" name="AutoShape 2" descr="data:image/jpeg;base64,/9j/4AAQSkZJRgABAQAAAQABAAD/2wCEAAkGBxQTEhUUExQWFRUVGBsYGRgYGBoXFxwgHRcYGhccHBwcHSggGB8nHBUaITEiJSkrLi4uHR8zODMsNygtLisBCgoKDg0OGxAQGywmICYsLDAtLCwsLCwsMDQsLCwvLCwsLCwsLCwsLCwsLCwsLCwsLCwsLCwsLCwsLCwsLCwsLP/AABEIAKEBOAMBEQACEQEDEQH/xAAcAAABBQEBAQAAAAAAAAAAAAAFAAMEBgcBAgj/xAA+EAABAwIEAwUGBAYBAwUAAAABAgMRACEEBRIxBkFREyJhcYEykaGxwfAHFCPRM0JScuHxgmKSshUWRKLC/8QAGgEAAgMBAQAAAAAAAAAAAAAAAAQCAwUBBv/EADcRAAEDAgQDBgYCAQUAAwAAAAEAAgMEERIhMUEFE1EiYXGR0fAUMoGhscFC4TMGFSNS8SRikv/aAAwDAQACEQMRAD8Aw2hCVCEqEJUISoQlQhKhCVCEqEJUISoQlQhKhC7QhKhCVcXUqEJULqVC4lQhKhCVdQlQuLlCEqEJUISoQlQhKhCVCEqEJUISoQlQhKhCVCEqEJUISoQlQhKhCVCEqEJUIXaEJUISoXUqELlC4lQhPrwqwhLhSQhZISeRKYn5ioCRpcWg5j9qZjcGh5GR/SZqailQhKuIT+CwxcWEDc/QEnzsKi94Y3EVNjC92EKfnOSlmSDqSCAT5+wr+1UEeBBB5EjH4hddewtNkJqSglQhKhCNYfht1TIeKkJQraSZ3i4AtS7qlofgsbrSi4XNJGJLgA9b+i5iMoktpRvp1KUbAgqIBHW4V7q42fUu66K6qoGAxxxnO13HbM5fvyUNWHbkoQVuLmEwAEk+8k1aHOticLLOdHGHFjCXHbKylq4afSlSnAGwlJV3iCSB0CZPviqfjI8Qa3MnorRQTYC9wsAN0HppJJUISrqEqFxcoQlQhKhCVCEqEJUISoQlQhKhCVCEqEJUISoQu1xdSrqFyhcXaF1KuLqVCEqFxKhCkYHBreWENiVEEgSBMCTv4CoPeGDE7RXQQPmeGM1KvWcZQf8A05DRI7TDJ7Q2gQStShbexI8Yk1jwT/8AynP2cbfheiqOHltBgJF25/m496qh4TDKcWEJEk/ZrZc4NFyvNxxukcGtTNSVa9tMqV7KSfIE1wuA1Km1jnfKLqa1lOJEKSy7a4IQoxHkKq50TssQ81b8PO3PCfJWbN8Ul1CZGlYGh1JtpC9O4O0L0KA5EGqKZpYC0abJiqIcQ466FVReWvDdpweaFftTXNZ/2HmleTJ/1PkUy8wpPtJUnzBHzrrXNdobqLmOb8wt4puKko2VoRjlqYbT2pWkJgjmDtBtt0NJBoEhu2y9LTzl8De1fKx9EWSGylvtCuUIhNrAAKItY3Vv4mlC6QucG2t7+iuDRkbqNnWGCQ0oBOtSNSimb96U77QDFW05vcKp8RBxEC/cpCsY222vtVrAKCAExPeEAAH0t4UsY3yPHLA1/ClPIyOJ2MnMflUGtxeWSoQlQuJUISrqFyhcSoQp+CyZ91OttsqTOmbRIAMXPiKiXtGpU2xucLgJrE5c6gwpChy6/KgOB0XCxw1Ci1JRSoQlQhKhCVCEqELtCFyhC7QupVxdSoXEqEWRTJcn7daU69GoKM6ZgDc7jx9xqt8mFWsjxbqFjcKppxTa/aQSD08x4Hepg3FwoEEGxTNdXEqEKfkOODGIbdIkJN/IgpJHiAZqmojMsRYExSzCGZsh2Wi4Z4LfcSZOoaY5CRP/AOorDcC2MO+q9y0h4f09+qqeDwX5ZkP6dSt5BNkkwkeBJhU9PStWR3Ndy15aCL4eLnEXPvJM4DJZ/Uf3JnTtve8fKoS1X8IvNXU3C8ubP5evojDTqBACRHSLe7alXRvOZK0W4B2Wt+iO4TAOJTrS1oESSAEqjnYfKs987cWHHcpoRNBtYKK1hGVhxZbTcJ185BWnfreD6VeJJx2Q4pd1NT3uWDNG8NhFWtA2hRjzAmkJJM8ynGtaBkjTGRh5IEBQ2KVCQDzBBpmCJzgHRuSk0zG3DwFV+KvwvBSpeGGhYuWye4rrE+wfh5b1rQ1MjMpMx1WNPSRP7UWR6bf0qzw7w06QVDSCFAKCyUlJTq1AiDzIqc8zSbd35TFNw+QC4IF7XTeKxKiCgqmCYtteCB4bVxjGtIICYLj8vRR28Rq0pUbJtJ6dKsLLXI3XQ+5sUIz3GBxzumUJsDtPU+H7AVbTRljO1qsOuqBNJ2dBp6odTCSSoXFyhCVCEqEJULi6BQhWNGPXhmwEFMKVpIKQpKggyokKBF1k+4UqBjdfu/P9J0nAwD3l/a5i+JXXGwkhtMqTJQ0htRAm0pAttVgjAKrc/JVw1elkqFxcoQlQhKhCVCF2uLqVCEq6uJVxdXaFJdihFlbcgTpCiNwpLXyKvfqX76Tfmfv78gmm5D7e/MrnEWWuOkPkpshPck6zACjy37xipMmDTgTg4XNJDzxYi17Z3/CFpwbJgQsWudQN/KPhUsUg3HkrW0FO7K7vHJDsZhtBAmQRI/arWuxLMqKcwuAJ1TAFTVFlccqfJUlaV+0reYk7EX58qy52tDC0jQL1dJM0gHFkfz69FYRh+za7LUlaSoq9mCLyPD3cxSMkt7OGWScgi/7DIIVjDJgVdALC5Uah9zYI5wLlKXXFKVsiPv1MfGkuLVToowBuqmvETS4a6BaanDoIjTbxFeUL3g3ukDI8G91l2KQhnGvtGyAsGOidaXCPIA/CvXwOdJSskGpaR9bW/ITQcXDvyWpqwLZ/kT7q8fzpOpSgnkG5UPDkYV1MH9N06SDyIEpj4+816Hg1Y4vLXdFbMTUxZ/M3fx1RfE5i2oAiP6VfvXoZJG2ukooHg2P0VC4kWG1BaUzqWlJjxOkE+8fCs8Ou8t8SPpstuN5EYv1H3VH4hwoZ1DQqLqCghQTud1Rpmm4C5zr3+/61S9TJGy9wR9D+dEIdwDi0GAElRuVnTA8ARJn96da4A9wSkzZJI8LMr7nJDVcPPiYSFR/SoEnyG9XCZhWa7htQ3b7qZknD7TzRW7i0sq1aQ32alrNwJNwBc9a4+UNNrKhkDnC6b4vytvDuobbVqIbGu2xkz5zvVNHM+Vri4bmytrYWRua1vQe/qgNOJJKhcSoQuULilZWgF1E7AyfS9QkNmlWRC7wpefCChJ5IBPmoyfjVcGdz3q2fUDuQ9Gw8/wBquVQ0TVdVaVCFyuriVCEqEJUIXa4upULq7QhKKEWT2Gwy3DCElR8OXn0qD3tYLuKuihklNmAlE0ZC6lSdWkiQTpOrncWF7VQaqO2RTQoJ9SFPYQ52Y7igvUpRGkxJS6R8Sn3ioY48XzDQbrhgmt8p32KPdl2iDMp0pSACk3sL/wCDFJulaH5G+a9XQOvA2NwIIFs/yq3i8KQbff7VoMfcJWqpCHHCVDeSVJ0hMn7+lTuAbkrJqrmPBbNQF4ZQ3ET98qmHg6LMMThqimCZShXaFV0gRFrkgSKpku4YditFlK2Nwc53kjWAxhS2lKllViAT05CkZoMTyQLLYifyYwzFfv8AwnkKmTUXC1gotdfNHOCc7ThllTgV2TllKAJ0kHum3Kx99IcUo3VDcLPmGg69V2SMujtve6t2d8cYVlollaXXCDpSk8+q+gv5msal4PUSyWkaWjcn9JPAb9pY8ccpS1rWoqUvUVE8yreva8prWhrRkLW+iA83Ws8I8bMOYdIxDqW3Ud1Wq2qBZQ8+fjNeO4jwiZkxMLSWnMW27veyHMLjdu6gcTZ1+ZfCMMFOIZupSAT3iYt4DbzJ6VfQ0hposcxwl2gKcpmYG2dqT+E2xmpkT/MLg7yLe+Kbc51k4IbLzjVdqhaFfzJI8biqGvc14f0Vjog5hb1VMRmbzndfc1hCYCRAJIsNatPev9K9ByWN7TBr7yWPTNlc4CU6beqeU+Vd/s/ZtKCUlIFu8BH7VINtlfzWk5rSbkfUIklWkp1O6+6HDcAJEEwqL6thE86rBLtBZRDdQXfpAs9fQHpRAlCVnTEBU97bxE3verWAluayKzAyYhqm5rlrLq+1cSvvBMqBgeyI5GLW6VRHLJGMLSFos4XS1EbZXE3I2KDY/hgCS05rHJJEH1O1Msq7mzhZJzf6dla0mNwJ2Gl/qnsiyEBWp8IUkJ7yCSCJMAyDy3qNROXNtGSD1VNNwotcDPbw/tR8XlDRWpKLbwZJTM73vBqbJXhoLs1ObhcTn4Yrg+NwmcZwq+gFYALQiHSQhBJGydR7xsRAmpx1THjv6LLqqCWCQsNst1GwelpV1BRUIMAwkSDuQJ9Km/tDJLx9g5prOsRreUobWj3CuwtwsAXJnYnlecLhSpIV7KSoo1mQgEiwJAtIn7FTOqiNEzisIpswob7EEFJHUEWI8qle6hayYoQuV1RSoQlQhKhC7XF1doXUqF2yn5NlqsQ6ltPO5PQDc1RUTCFheU3SUzqiURj6noFoGFypCClodxEgE8yfE/WvPvqHuBecyvYxwRxMwMGQ+6syeB0JJeeeLbASFEGyh1JJ2HTnes08Xe4CONl33t3eSzX1DcRDBc/ZBMtRhi8pHaK7GTpcUIPgVA7Dx9YFOz88Rh2Htbi/4TLJCW5C56Kyo4XU2FakghMkERcdQOopJnEYH2BJufsoCqY4jCqtxZkIQNaLTvA68x0rcgmLHYX59E2yXmMLVT04IqB0qmImD12rSMrd0h8I2Vt2uB8F6ewgbTqChqBm5vboet641+I2tkoy08cbb3z71BdxJ6JmQr2RuPp4VaGhZs3y5J44srhRAB/6QEj3C1RwAZK+N92gopleOSlQK06hzHy86Vnhc5tmmxWlSua03crXxXxIXcG2hLYCHDdQtGiCExyP7VjcO4eIqpznOzG3jvdckgDHYwSb9Vn6zc+VejCTdqmYqSrsvSKCptBWifhotaFYh4gBjT3idyrdKUnluZ9K81xxrHtjiHz3y8Nyf0mHMxkMGpOX7TWY48OlK0JKUBao5i4t/wCNEUPLBa43NgthrCBYm/euB/79a5gXSqco6pOkgBRkjxMgfCvQtFt9gsNupceqkN4iFBQiRBtYyB151EtuLJ5soHaA9VY+FMgxGNUtSJQ3J1rJKUybxa6jPurM4hWxUrbE3PRLyztj7UpPcAkjBYdDrjbzKS4F6FElRJIMczcfO1VtmlLGua44SLhWmlhks4NvfNafgOH20ABY0pIAHMDok9Koo6mmqJCMRv37rNfVm2GLb3cKk8d8MJY/Xw/sJPeQNh4p8Oo5VqY2h+AnM6LToK+R1g/ZVlnEqW2Uq0aVAgEjvajttfxqp7bSAi9x+E9OeYMtdk6nJ20LknWEx5Ejc+vT51U+skc2wFveipEBve6ezjNCQO6lRSNKdSQdPgkEQNuVRgjc49olLVMbWNNhcnqqZiGFEyZJMqIFtp5c9q2WuFlgzR2zKcyPhs4hQK3A2lRuTc7TtIokqQzIBUx0ZeLkq2r4BxuCUTh1N4pChDrNgFp3EoJhY6EHUDtQJg7J2S4afDZzT5q3YDhPKMY0CGykk3S0pepCouFp/kiCDIAtVUb3A9oqcsQOgH4Wc8d/h29gZdQe1YN5HtIvYK6iI7w/2xHOCQ12qWlpyAXN0/H9KjUylEqEJUISoQu1xSXaEL0K4phaT+EeVaw86R0SD5STHqR7qxeKvu5rB4rb4WeWx0nU28v/AFWrFdmytK3ASBKre8HxrGcx724WalbheSw2TeG/EwFt9GJYCpSezSkd0g20OT7yob3ttUX/AOnyHsdC+3UnXxHp91jOgAcHNNre8lUuDsyZbfSrEp1NjfcgHkSP5gDy9eVbPEqeaWEiE2d732V4e4ghpsVorXHDL/aoMtjSS2rmYPPodiBzuK81/tU1O5kjcyDmuR0tnNc036/1771Wc7zXWm5m1bd3PcFpMjDAVmb0pd1pJGkTPUpEfGPjW8BdmE7/ALXm5bxzY2G1hr4ZKXgXVPCCmTO45k+A51B9o875LQonyVALXZ96N5/wm9hy2h1F3EgpAub20/3DmKUp6+OXEQdOqabTtqWXYcQBsffTvQnN8ldwquzdQUKgGD47U1BUxzjEw3CWfT4Y8TDcdyiYR2rnBFNIDqj2W41BQWXfYVcH+k9R0/3SE8Lg4Sx6j7ha8b2Pbgf9FMZ4Lcdu060roFEpJ8jBB99Lu4tHGbPa4ff+0lUU5jN9l7c4BfTZTjAIJBGtVo5zogjyNTdxaADc56Aex91SyMuzAKk4bg1hBnEYxCUjcIBv5KP7Us7isz+zDEb9/oFYYXgXw+dgo2fcRhSBh8OOzw6bADn1J5meZP8Au2j4eWu50xu8phpbHpmdz+h3IZh8cQgI5atXwj60xJT3eX9yabOLAJx7HFLfjFvX/fwqDKe7+5UzT4WkjVDMqxOnWDcET6pun4xT8rb2IWdTvw3urFwPw9+aU4lRGsIJbQomCohUExsAR8R5Vl8VrjTNaWjK+ZHTLTxVwcYY8bxv5Ipg+KMblpVhYbIaURCkyN5MEEEgzN+tLvoKWuInF7ke8ipyU0NSBIQcxqCg+Iz9S8b+bUhM60LKBOklOn1vpmmm0LW0vw4cdCL7539VfHGGs5YJtYi++auGG43xeMWGWmU94GUpEqtv3lGAI52rGHCqej/5HOOXvQZqpvD6anHNe45bn0AurNnmBdawqg4qQ4EagRcEg6h8r+FVVGP4hheMwLj9JOmlhqJ7NGmLy2/ay/IMuWlsqdR350oKgZ0i8wfZ3+7VtVdS2+GM5alPcOikaC557h90QxCIFJMN1oOKFYlPM03Gc7BJTaXKCPJgKUd1d1PlufhA9TWkDcho2z9+9ljSjIk75evvvUTSANqtuSVVYAIlgc0SkoWEp1IMA6QSBNt6pdG65sVY143CsSuIAy43iMOEoVH6iUDSlwEytJA5ySQeVQaXHJyHsaBcK7u58h1sGym3Bsbi/X5UjPIdDqmYYRqFinGuRDDPSj+E5JR4dU+nyIrT4dV/ER9r5hr6rF4hSch9x8p09FXa0VnpUISoQu1xSXtpBUQBuSAPUxXHGwupNaXEAbq1Zfw0EKUp4hWhRhI9lQA58xc7eBrKlri4AR5XGvRejpuClr7zaA6dR72WhcDZoAHE2ECwgAQZFgPL41mVDSxwd1WnURNexuEWClZ2hLiwFGEnfy1JFLYy27mojbZiL5jwVlaU6u2R5duAfiozV1Q6qijxwzNf3WF/zmseOepe6xiP/wCShjf4dYJz+E+uT0daVtvYpmlo+K15Nixp16jT6qb5HM+Zlvo7+0Lzvg1vD4db6MSV9mNtIMkqAAkG29WUvFZKiYQujtfvPomYZCX4S22R/HgqTisf3d+VbkdP2lbLPZqrziybevv/ANVoWssKQl+QCuX4b4FxWLZDQQVhRX+oCUCOZAuY5eMVmcScOXhO5Ay7/efctinDIaRxkvaxvbXPLJb9iMgLqmnHlIUplRUnSgpEkEc1nYwfMCs48Hlax9nfMM/eXsrFZXiJr2RAgOFjc3/Q8FmH4yrOptC2ilaZKVhQUlSTFtgZB+Z61zg9I+me5pdcHZbPD2tNM4tdcHa1iD57hZBME16VZ98Dinkv1yyYbOnW8YtPsrUPIkVB0bXagKwVD26OPmnzmLhsXFkdCo/vUBBGNGjyCtFS87lNhVWLocu66LLuMIhlOWqeJ7wQALEiZPIAc/HpUHEBUy1IZluvQbdw7ym1oDhABMHlvKZE/DcVDsObcFdikkc7RP4zLdaC83CQblJGmOpF4I8KqjmIdgf5pmRgFnBTOAs8RgsX2i5LZSpMxe+xA8wKW4rSPqqfCzUG9lQ5nNjMd9dCVs2dZYxim0KU2lyFBxBAsSUwNUXKTafIdK8TDVTwOLQbbHr/AO9Fn08skLy0m2xvt4d/RVX/ANk4dKHkLaWVrOpDidUN7d0AWUASd+UVtDjZwiwB8TY+S0/jHFzXtcMO4Nrnv7lbsnwbKCHPyqGFoRoBSb6be1G8lO5valqviUc2FuDLLME7fTMrLqXyOBYJC4E3zG/cqNxxxecSttvCL1pUDKIg6ge7JO23WtSKnc975qgWscu4LUo6T4Rji8dvbyTDrcd0q1BACNV76REibxa3pSuK5uNzdacPZjGVic/ND8W374k1ew2UnaWQPGKkx6mn4RYYklN2jZPZfkPbKC1yGkpgRYqJMqjw5T4VGat5TS1vzH7DZVtpg5wLtANEF4lwHYu6ROmJTPQ/5p6in50eI67pOshEbstFFyDLTiHkt3AuVEcgN/oPWrauoEERf5eKqpouY+x03U/ifKzhiNJJbJlJO4PNJpehqRUDP5t/VX1lPyxibou8P5rEtn2dwPPf41yspibPGqhSzAdko3mmGGKw62jdae8g+IEj3i3rWfA808zZNjr77kzVQiohLN9vHbzWWGvVLyBXKFxKhC9JrikFbMlw4b0JUkSpXfJEixsDPQVnzuxgkHbJeiooWxNAcMyc/RF38UFlQ0AElW23dibedJNhLQDfotVlWS/AdPwoWX4xbLqVJBMkpUnw5+XWmJomSRlpytoVFshBaRnsR+/2jWZZlqBIO4j791ZsUJDrELRs22RQV8rPtSLDe3lWixrGjJQEZcozqVIGrYeYq4FjzhKUqYnRDEfyhinzTIasozEbqM/iJqQbZJyz3yXE10qA1V2/DrOPy2JbeiUiUqEgGDvEncb+lZlc0Gx6EHyWxFgqKYwk2Ox79QvobAZ+w6jUhYVa4kSPMbj1qo8ahZFeVjgdxa/kdPwvOy0M0TrOH1281kH4uZ83inG0MkLDOoEgyZVEiOg0C/jUaN5keZnNLQbWB6ez71XouHUzoKd4d8ziMu4X/Nys2OWlSStKVqTMEpGqD0IFxvWlzgDYkBJyQuzIChDCKMwD3RJ8BIEnoJUB61bzANUty3XyTKpG9SuCoGQtyK9sqKiAkEk7AXPuFccQ0XOisZOXHC0XKKt5FijH6UTzKkj5mlTW04/l+U4Iqk/w/ClNcMYk/wBAjlrv+1VHiMHf5Kw01TbbzVlyLK3G1fqJhISAkpUOftHffpVD66EtyP2VDKKYPu4fdB8TlmMccU6W+9skFQtFkgXtFWfGUzWhmL7FOcmVty0eCnZhi8WpCUuMrMNaVFSdUmIUQU25deZsa5GYCew4a+CmHvawAttlmquMTBkpBtsfh5U7a2QWe+cAZHNEss4lfaModW2QnTElSdPQAmRc26UtNQwTCzmA536G6thqTI3DIAfEImjjXGKbbSHj3FSFH2rCIJ/mEHn60qeD0geXFmo02+nRMMMZJPLGevTy9FBxedvuuKWt1QUsaVaCRI6WO3hV8VHTxsDGsFhpdRFZpGxumi85W3pxDRi0hQM7xePQipVLsUDvLzT8cTxJZ+4yKvAuAOp+A+xXnmixKYdkVGzhIDYUNyd/CKnAbyFqjfMhCMly/tlKUfZCo8/Dypuqm5LQ0a2VLLG7j7srKcU0h1DJP6ih3UxawMX2FgazOVI+MygdkaldL77+qFcd5WXMOXAO81f/AIn2vofSnOE1IZNgOjvzt6JWdoewjcKHwhgUYfDHEPHTrg/8f5fG5v7qu4jM+ecQR52/O/kuUjcDL9cyjOaYZnE4ZRF0qTKVDr/KaRgfLTzgbg5hNBvNGA5grJHUqbWQd0kivYgh7bjdeekY6KQtOyteCxZQGHSbOAp9Uk/5rIlixl8Y/jn5ha7HBsbJOuRVR4iw2nEuhIOkq1D/AJd761q0j8ULSen4yXma6LDO8Dr+c0N0HoaZuEphKWg9DRcIwlG8qy4OOJSAmJkztAIKvO3KlJpuWwkrQpabnShgsimYtuFUqAFyZSd/9RVEL2WsCtqdrwe0LeCZwmMKVzMFJ5+J71WPjBbZVsk7V7o5nqUOslYSkL1AJkd4jYgwJ2MxStO5zJMJOVs07KBKy7QL9/8AWaG4IoaMxKh1n4DlV78UmWyYgEMOmbveg2RPFYtJQkKPeclwmLAmwHuAil2RkEkbZJsPsAHZX0QDEALOmfL96eaMIvZZVQA8kOdnsuY7IXNYCCNK9pIEE7Aknny8wN6Gzi2az6mkeHdg5H3YqI5ka0qKVKAUNwZqYmBFwqf9ufoSF5ThIgavWul26n8KWi2JFMtX2YgcvcZ+c0rM3GnqUBotuFOx2N7RINklI/lHteO9LxQ8s21v12Ts1Q5gLo3W6i4QDErJ2JHzPn+1aDR1WLLIZNSrDwViSS6yT7SdYUdwQQPXcG/Sk62Mdl/0WhwydzX4Cb7o4vFgtFC4BHdWREmVpQRfkQn4Ckgwh1x73WnM1ly62v7Co4yT9VSAZSkxrGxG4jxj3VquqgGB252Xmo6EueW7DdWvJsCEQlCQCem58zzrGqJi/NxW5BEyFtmC3vdaBlXCWtIU6pQkbAwP3rz0/EsJswJWfiAYcLBdBuI8s/KqASolLgtO9jfb0p6jqPiGm4zCtgqOa29s1YcmypktoU8sysBQE6QJFr87eNZ9TVyhxbGMgfHRLT1MocRGNPqiDuRISdaSSm0gwbc4PWKlScS/5Q2UZaXVLa17uwRmp2FydsyAQeaecj95t7q9d8FG7JLSVjxqPFUvjP8ADhCwpzDEIdEqLeyVjmU/0qv5Hw3qrmPpsn5t+49QoBwlcL5X39VkruHKFERBuFA8uR+NaLHhwurY2Fj8B1Xts6Rv1qRFynWtcE5h3gCNQJveIH0NRcw7KJp23xZ3UzBO9+OhkffrS1Q3sXWvS1Beyzh4ftWhrFd0+CaxizPxKuIuVN4ibIw+rkkJ/b61RRm81ut0sXgB31VNVqCJAMAXI2E7Sa3Rhc+x92SrsbYxZDw8daTJkc5vt1prAMJFskkJHYwb5r1js4fWCFOrIIiCeVRipYWG7Wi6H1EliLprFZ064ylpRGhIAAgDaw28qlHSRMkMjRmUPq3ujwZLuE4ifabDSV/pjZJAI3n5muSUMMj+YR2uq5FXSRABoGXcoStT7o/qcUBbqYFX9mGPuAVDi6oludSrJxNh0YdpllMnSSqTvvf41l0Mjp5Hyu3yWpWMbFTtYOvv8oHnA74M7pT+30p6myaR3lYVZ/kv3BD9NM3Sdl5C+RoQrKxlBUpLjDiQm6gk3UnkJHMeO8UjJP2S17VsCicx4lhd2dQfULuMQsIkxJtAFthqInYX38aric3FhHvomJZH4bO1931QphrvEqPd5nn0HxinHP7NhqlGua13a0U7E4sOaU3C0ggmbHpbn971Wxpbc7J2GdpNrprlIuef+6kNbHJaTbiO7M/pb0XM0UTp/tTb0rsFs/EpeseXtb4DJQSuTJ3j6VdZIOdiNzqrKxihqSTspH1P70q5mRTzHAkd4UXMcbqtBXpsCUyqP7t65HHhzvb30Vcrthmg7TalFQSk2EmeQ5zamSQLEpAYnE2SUNMCZnboK6M1cRgGEooxlyFI1mQdjB90iLWpR87muwrTp6CCZl3XvumH8G3HdUZ6/wCKmHvvooy8Np8PYeb9fei95EsMvlSgSkCNQ8diJPhXJ+2wBJ0Ubo5nZXsNdFKzlwqeKUKKw5oM7GYiPfJ91ciADMTsrXV0j3PfgHVWzM+HCw20tKe6UgKPRUkyfObeXlXn4q4TyOaTnfLw/pXRSMJLG6j3fxXnIVhLqVKBKZgx0IM1ZPE6SMtbrsoyuNiB0WnLzvDJRqLqTaYF1f8AbuPWvMjhtW5+HAf156LB5MpOizfi/O/zD1hpQhMJHPe5Pn9BXpaKh+GjLSbk6rRgby22vurBwpxs0lpDOIlBQIC4KkkDaQLpPLpWXX8Mkc8yRZ31G6pqKVz3F7DrsiOc8Y4YNL7FYccKbAJMDlJJA2mY3pSn4ZO6QcwWChBSSYgX5Ad6rmV5+tKQCo90yCOhsf39K9Q2dzcloSQNcb21R788XB2gJ1ouQeaCIUAOmxpSqqnCVpd8puPNVsiDDgOh+x2VB44wKdYeSLLOlXnyPwj3U/QS6x30zCYdAx4GMfXdVB7DkKM/D51rseCMlwQFvzG9vNeC1JsZqWKwzXXQ3PZN0WwCEwghRKogp6b/AH60jUk2KdhLbAXz6KepfdI6mPpSAGatOyv7uXJfZU2qQDAMb2IP+KwGzuhkD2rMe/C7PMJvGZGlTC2UpCQUkJA68j4mRM1KKsc2YSON81wzYtSswwGRvvFRbbUQ2DJ2uOV9z4CvWzVkEIAe7XT18EuYCDnl799yDvp3nypxqWeDumCm1T3VZGS8FNSuo4SVY+HMreaxLS3GlhNzJSQPZMVmVtRFJA9rHC/j3rRo6d7ZQSOv0yTnHrw7cJH8qPmZqHCG2hLjuVLiT/lb9ffkhmIGrSR/SPrTsYtfxWPUEFw8FEWieRFXApYtTZaI3E+NSuoFpC94dSkKCkEpUNiLGouAcLFSY5zDiabFFW83VB195Q2NovuCIuPLaBFKOpWk3b9fULQ+Pc5vb+YaHr3EfsZrzgShaoKggm1/Z8L8p2jxqUjXMFxn+UsH4zmvD2H0OmRso+okwa612JmSbp5RFKHEXAOi6t5JtF+h/eugELbPEKd7RcWPf696kY/sloBSCFwAdzsPH31TDzWPIJyXHiGRpIPggpaI+lPXBWZy3NCfaxEAT7O0cxef3qJF0czCLlPJx4SklJUDNwfZMn/VVGIudmBZWNqGYLi9+/RFsLmKmHGSkkAobUqDAIUATPW01C2K/iVnTPPMUXiGFPkwE8tIEHuqKZA52TyqbHGyuY/KxQvL3lXTuN/KpysBzT3DZnglgF9089O4N662wyTM1z2mnNS8szgtkd0GD7X8wF5HSqJqbGSQbKptScGBGckH5nGoWrkEj4kj6UhWOMFMW+KlCLudJ0Hqtczt1tGGXrGpJGkJ2KiRYDpe88orxdM175xh11us6nD3zDDrrdZth0KPsgnTcwJ5iNq9SZA22e613NuTdeH8XvTAluqHQkBC8S7KqmM81UQo8mu2CBde21wfO1cLVJpJyVx4Q4edfILiVNtCyiQQVeCZ/wDL61jcQro4MmG7vx4+iJqkQs/+3T1VzfyhDanCiU62/Z/lERMc71jCrfI1ofnYpWOqc9rcWx13We5v3mnEcxJHmLj4ivQ0xwyNctvqqa62XY0+0BtYT4TW+1wivi0XKiLmAPj1AzUNhymHBKRSE6IjhDzt586TnBAV8czDKQNbKWly6f7p+NKYcj4Jq93Bazgx+mIG5MfWvJSfOseX/Jn0UtDB3qkvGioLxoutNgQPWAKHOJzQ5xOaqeacBtu4ztiYZV3loFiVc/IHc89+tbEHGpIqblj5hoe71GykJGkXOqCcUcBE4lsYZMNOQFRcNkbk+BAkeNuYp+g40BA7nntDTv8AZ+yBheLnK2uyM5twQykYcsIALTreo81J1DUVdetI0/GJXGQSu+Zpt3G2VvwpxyNJzAFsx9NkVzFgJnpvScL8SbgkLliWbYouvOL3kmPLYfCvd08fLjaxZtXJjlJUnsjpB5QKGpGXVPYXArc2SSBurYDzJtXHSNbqVxkT3C4C8pYPK9Suo2uojTabSSJ8LVI32V9PSMlZcvsdssvqf6S7K+4ovkgcPlL8OXjfJPowp5XqBkA1RNQyxEA530spz7hCAFDUBztaw258tzSwLS67TZSMb2jMIUuFbGmAS3UKq5XEqKbWI5iQDXbg5q2OfllTG1IVbYAdJJPhG1VkuatSKrp3GzjYWURTJKj3FaDawJI6Hz/1VmMW1zWbPK2SQlumy8Ky1wGInyInzjf4VIStIuqlKzlKv0bbsoT/ANnd+UVXF/Lx/Kqm1Hgn8VhHH0tlEKXpB0gjVBABPnrSr3iuGRkQu82Cuha6XJozTL2CeZ7zrZSTbUYgzyVHPx+dRbNFKLMdf3sm4jNSux4e7PRMfmhPfQQjbu3v586swut2Tc96t+NDvnbYdyjrdBJ0T6jfrarADbNLPnBdePL9q9/hu3J1nftEj5Vg8ZPZI7lo0ziadxPf+Fq+b5R+Ya07FJlJ5T0Pga8hTVBhkxbbrMgqeTJc6HVM8NZB+XQSsS4oyfDoKlW1nOdZugUqys5rrM+X8qfm2XJeaWhSUypJAJFwSDBnle9LwTmJ4cDoUvDMY3Ag5LMsPwViw81raBRrQVkKQQE6hqkEybTyr07+K0xieGuzsbZHW2S1DPDm4O0vsemWy0Z/IMMtBQWW4IgwkA+YIEg+VebZWTtdiDzfxWaKmUG+I/pZTglDBY8Bwag06UkKAJKSYCgOukhQivWy3q6S7D8zb/Xp55Fa3KMrOxuMvf2K2xIrxC8+Uxi2iZI/pIj78qtYdu9WxPAy71i+aYjS84P+pQ/+x/evZwR3iafBel5liL9FTE4rSrfnXoXRhzbJVlVy39o3uml4i8Ac9ztUrZJeSot2WhF2kLTGopjkEi3nM3pSWxbkiiu2U36J/l76UsbrWxWF1rnB2LStiJuIV6EX+INeQ4jG5kt/osziLCJA8aFTWMWh1rtQqEGYvyBIn4TVL4nRScu2eSodG6OTl2uck62lJCVJMyJHS/OoEkEgqJLgS0rq2QTBsdxeuBxAuuB5AvsnFMCN6iHlREhuvBwpmxqQkG6kJRbNV3i1RQy6eaWlEe63yrS4eA+Vo6uCepndkuHuyw0CvfFZzhmrew00hCA4JUoAi+kCQCAoweRmwmCKzXOkLjZORsZhuBcqZmD47E99slQCQlAUAB4AxFuZBmoQtLpdDkuVTyyI3OZVdCykwBFaRaFjYivLOF1pERI35DexJO1Vl+E5r0HDYmSwWbbEDmN+4qbhMEkwIM8+U8rRSk072m+ybZiDsGGxCexbGidCYn2tz051VHIZCC8+CZMNgTbVCl4iOZHQzFuvlT3L6hZZexpuCo2JJMkGBYQBCQNhtYfWptACzpYwXa2UFdrc5k/QffhVwzzSy9hQPKo2IXERyvLi8qALDc0tPOIm3KZpqZ07rDTcq34DhXUgqQyVhO5An/NY0vECDYustoQ00JANrnqkrL27BTSe7YahMdd9qOdKf5FSNPDe+EIhgkaY090TsAB9Kod2jd2ankBZosrVhMk7RBURqTznYj62olqIInBrjnlpt0J6JCSrbG7B7+qzbjPhkYdepsfpq3Fu6fXcfKtqmqCSY3nMaHqqZYGubjaPFU7sFC+klO8jp1rQxjqkQC03IyVo4Jx6Ur0zYrSfl+1ZXFIS5t7bFbFFIxzHNb7yW/YGAjwmb+NeCNyCsGa5cnA+jVp1J1f0yNXu3qksda9jZRwOw4rG3XZdM1BcFl57Pxrt13Eq9m3GeGw7imlhxS0QCEpHMA7kgbGtGn4VPMwPFgD1KbjopJGh1wAev/hRvBONuoQ8gCFpCgSBqggET6UjK18bjGToSEu/GwmMnTyT77yUJK1kJSkEknYAbk0RRue4NGpVbWl5DW6obgM+ZxCHFMq1BshKjBA2BtO4g05NRS05DX75q80z2OAdusIx+N1OrVvqUs+9Vq91FDhjDe4fhakslnIRhsM1EOKKVzzlMeU2NaBcf46LLJANiuYjDFuFRrRyVBj1roN1a14IsUSwi9TIPRRHlew+NLyCxV0Js9ewuqC3NaOPJEMPnK0sqaTIkEEgx3TuPWln0bXSiQ+yp88FtrZhaFwG2XMAmSISpaYO3tE97315vixEdWbDUA/bZJVEobIDbMgemXkhXDvGBdzBxCj+ksaGxylJOk/8r/AcqbreFCKia9o7Qzd9fT1RJG0sLW6jP199ytWc4/sW3HlizaSeh8B43rIpoec9sTTqVVEwHs38UshzRWIYZd7o7REqj+rZQHhINdq6YQTPj6H7KL42tJsoeC4tQrHrwZAEewscyBKknx3INXy8Me2jbUj6j8FckgswEa2uUD/EvGQw5BnWQge+49wNPcDixTNvtmnIhhh97rJ225IHU17FxSTgrNMogrTIIhGyiOo/x/tVsAuXKx3EcADWNA8c/wCl5WwoAEgwdiRvG9WMc35QkpsbjjdqU0UzvVmipQhDqhcW+7Vw2KlHI+M4mGxVmwqf0kuuLCBFlezzmOpHlWRM8mQxtFz5r1kNWHxCSUgfb8oDm+ZKdOlBITy6nxP3atCnhEQudVj1nEXSnDFon3cxdW82SE6m0J0HTYEAHl7x411oAYbdVnFxMmev7UfMXHE/xDdQPen2hN67EWP+VSkD2ntIUAVmBHqaYyaM1BrS42CeXhim5IN4sbWqIffQKTmOaLrT+GMgKMOm3eVc+Z2HyFedq5eY8u2C24C2BgZ5q9cNuNsMHtFpRK1A6iE3Fov4fOvN1zZJZrMBOQ0WfXtfNN2ATkNM1Cz3HZe8DqeQlY2WkEn4Dvjwq6jZXwEYWkjobewu07KuLLDl0JHsKn5DiGO2PbuQ0m4ISrvQbCACQCL/AArYqWzCP/iHaP2WrLzMH/ELu+mXmtAa4qwmkaV93b2FAe6LV5//AGyqJuR9x6rGPDakm5GfiPVVXivCE4cqV7DhUETvG6T4SBIrdpqnFKG/yaBdbFIWveYtwM/35LH1pUkW26fe1etGFyz5IXM0TeHdhfSbR9/d6HNu1LRScuTor9wpxy7hwEL/AFG9oN1Ac46isCu4QyU42ZO+xTz2Rz/NkevqoWe5t22JdeQSnWqU3hQEBIuPIVZT0vKhbG7OwTkBEbGsvotXwXGWD7NGp9IISAQr2pi+29eWm4ZUhxwsuO5YktDMXkgC1+oTyeMcCf8A5CB5yPpVf+2VenLKrNFMNvuPVZRxfmCHsY840rUhRTB6whKZ94r1XD6d8VO1jxmL/klaMZLI2tOw/ZV84G4qw6cO206spWiRcEgjUSLjwNZFVw29VzT8pOfXvStTSySOLo/z3KTxXxrhUocaSFOa0lMgCLiLyfpUmcNxVGKH5Qcr6rlPRSRlskhAttqsky3iV7DIdQ0oAPABUiTaYIvb2vlXpJqGKdzXPHy+80yXi4JGmiB9qSYAJJsB4mnS0DMpZ77qTmKXWO44IUTMHSoRCSLgmbHahoaRkqHWIUHtTfT3Qd0j2DPht7qlZV4HjRPhyJKU6Z3EzF/uDUNdVdzs8xYqU27VZan2vyXdd65bJcxZp5jNHWwUocWlKpCkhRCTNjI2NqrfTxSEOc0EjQ2RzXD3+OijMvlCtSTBTBB6EGR8qtcwObY6FQZJhddWbijjk4rDBkN6CSCs6pBgyAOfSsqh4OKefm4rjZSuxty0nNM8H8XowzSm3UqUNWpBTEj+oXNpMfGp8S4W6pkD4yBlnf7KbJGkAONrKs4rMVF9TwMKKyseEma1Y4GiERHS1lAzFr8bVJzXPHMTp1wAnYDaqqejjp74dTurJajmbWSyhsF1OrYET19PGrJDlkk5HAIrxvhW2W5StWsqCmxEd0TJPrHSqqWQvPcl6yPA3PJGMiWX2G1GSTIUBuDuO/eLXsdjsKqkHLeQExCebECVW8+xBaWWgZVIJMzHh42imY24+1t+V2NpicCNboNcGxI9alqkdNF1xalmVkqgRKiTb1rgDWizR5LrnOf8xuj/AAlkgeDry/4bIFttSiJiegAkjxFKVs5YAxupT1DEHPu5PYV5KnBpQCSYECfICqJGObH2nZeK0A1mPJgH0R/PcqQ/h9KklDyRKSRpIPSOhpWnqBC4OYct97/+Ls0HOFvIrPOxSkCD3udvrXoASTchZ7YGsGeq5gh+ojVtqST5SPpRL/jNuhXI2kvAPULe8uxqJaAiNSfv415GodeFwHRNTwus89xTnEnC/wCZxLSvZRftSLK7vsx4mYnoKyaTiHIie05nb66pekrhFA5pzI+UeOvkhGY/hvJll+B0cTPxTHypqHjtv8jPI/o+qtZxRp/yN8j+j6ocPw3xOr+Kzp5nvyPTTf30x/vlPb5XX+nqrW8TgA0d9vX9I8j8P20slIdWp0xCjATIMxpHI+ZNI/708yXwjD0381U3jDhIDhGHpv5of+KudthCcOggrSqVR/L3SAPO+371o8Jozj5lrZW8T6K/gsL2Yp36EZd+eqynKWO1cIKtLaQpa1e3AB5CdyVAR416qVwY0ZdAl3SEvdhO5QvFNoDi06zAUoBRFyASAYvc9J9avBOEEBIOw37RsnkYhJug7byIPnUMJGTky2VrvlKkt4nrUDGrhIvTmKtaoiPNDpSm/wAzUsCrMhK9JxFhXCzNRxp5vGkc6rdCCpiUheMTjSedSjhDdFx0pOqHOOTTIFlSXohg8neCkrUnQAR7Vj7hcesUs6qiPYBuVJ1NMG4yLD37zXv8it1veVpUokqkhQVp2Ve/dO/UV107GEA/ZQgppJRdu3XJQ20dmVIcTB5Gx+VlCrMWMYmlSs6M2eFPwSr9ooABAMSYJ8I5iTVEg/iN0xGwtfzHiwaEPViO8SeZn30wG5Khs2Iklei8N6MKsLgmy9eu4VWXJdrc+VcwrmJMLcmrAFHEvOuu2QHJE11dJupOGamqnuUg6ytXAuUOYxZThyBoupxWyekc5PSs3iFQ2BoD9Tt1srKeaJgM0m2Q8UUy7K8UMU5h0MocdbPfKwCkXsqVcjII50s+ohiiErnEA6D+k9JJEWcx1sJ0O6nZlxA6w52D7SWlpggJACSDzEWIP3cV1j/iIhLEbj3qqmNitkciqRxBl7zzynZR3uQ7osIHwFa1O4NYAsyQPDiLoUfOhU2SCSa7kF0Bal+Ez7KW1h7SElw+1GmdCImbdd689xfHzARfa9tbXKdayUwHlXvfbVWB3sE5uhbDfaDsSFllGsJUZgnQDBKRHlFIvilnpXRNv82Q3IAzt3XV7RI6gIlNjfLEbXGWWfegP4i8TJU82hCFp7NJlS0KQVSRsFAGBHMczTfDqK8QIttoQfxkr6CB0EZLiDc7G4y7xkstxjsqXEXUT8a9PGLNAPRLySXJA6qMlZm281ZYJcON8ldMpz1WjTJBGx6ECsGpowHX2W7FK14zVpwH4kPpUA4ltabXulW3UW+FZU3A43DE0kHzSMvD6Y/KSPuPf1RLiD8R2+y0sN95SSCoq2JtIAF4rsfB2SGPs2wjPfEdb9yWh4e2N+KR989Ag+B/E3RhC04la3wkpSuRBtCVKJMyPIzHjVkn+nsVQJGkBl7kfodysfSRum5jTYakend+EDY/EHFpw4YCwNIgOR+oBsEzMQOsT41qScHp3y8xzc/Y8E38PTOkMrhn02v1t7Hcqu8+paoupSzHUkk/EkmtFkbYxc6BWVFVlYK48NcJFpKy8QFOAApBgpAMwTBkkx7udZE/FGvcMDSQN1nMpHYTnmU1nf4fJc1usLGokq7M3SSbkBW4v1mroeKnIObkqX0PmqKMHpvcKFo+YNavMulBHhNxqvDh9D8KmFbjTZdqVlwyLnbUYVHmBd/MVzCuc0LhxVGBc5oTa8VNdDFAzDZWb8Osv7fFAGJBATNwCqb+gBrM4vMYoMt09w8tBfK7PCLrSsXw6sYdT6iBpJBTzsrSfjXnm1DMYYAc9/pdaQrWumETd99tL/hRcbwViJa9mHVBJiSUSJJULWABNqsZXM7VwRbrldRbXQOxZ/KPPwWfZzhdD6mnQJbUpJ6SJE+RivRUzsUIe3dcqGtkaDsbEIA7i5McqdwLLmqDI618k268D1Fda0gpYkXXHHhG9dAzUnytsmS7G9qlZVc4LqX/ABrll0TA7rvaUWXeYFwucqF3mAGy72kRRZBktmVaMnfYSP4gKoIJAMCQQbkRz3+VJPD73srw+NwtdW7gLP2MvfUAnW28lP8ACIWoKBVAgG8zt5UhVQukcyV38Sb36FNtoxU0+GMgEG/doLq8Zel/Dv4rG4lgoYf0qsda2wgQnWlN40m8THlekK2gknia5jTYX1yvf6/kKEnJmjZTQvBc2/cDfWxP26rMfxM4ibxmJQpmdDadIURBVcnbeL8/GtDg1E+mhIk1JvborI4DEzA7W91GRiUhCSTMAavdTuK3ZCqfTyYiSMlWWm5uatJ6JJrVJQjw+lV3VwaiOWYyEuNn2Vi3mOvvpeeK5DxqFpcPlDHFrtCrRm34gLw7bTGAUGm0tjVCQFav5h3hvaSec71Tw+nqe06Z51NgDt9FGSGDG58oxG/XK2yB8R8fqxeFSy+kLdSqQ9NwOY0gdPHpV8PD3x1Rn5hIIthOf3JS5mghxcrK4028VTULTO/rB/etIgpFr+1e6dbxAkWETP3auFuSYbPa1wuN40pUTNpoLA4WK4yrLHnopZzCdjVYiATXxDX5grw5iiedSEYCiZE321SsuiReV4oDnXQ1cfVtYNUT4LfBxzGrbUffpVHxikuJg/CPw9P2FVDMZJQPH8LZ81xeGW+yAsBsWX3SIgz0vM14+lilDXB2Vzrrbqbdy0aeKpZA+47W2YQ3iPiHDKdSGFX2UNOkWPdI9J+FNUtJLGw48xfIq6ippWMIm+md/FZfxC7OJd07ap9SAT8Sa9JSj/hbfoseqNpnNCFuGmQli5MLZmrA5QN14OBPX4Uc0KBjXn8gevwrvNCjyl0Zar7FHNCOUU8nKDzUBXOap8pHeFMZ+UeStN4UlXSdJmPUEikK2IzsstGgc1pdG7Rwt781q+flOLAXhsUAlZCi2TKCo7SBdCu6ZBG4mNzXlo3PgeWyx6aHf+07Sh8ItIzMaOtnbx3HrboFM4Zx7klWLKy4iUIlQ7NKABK7bkwRJ5eZq2sniMRawYnG1jfToO87W0VNXAC3DCAAczYZk7D+uqxnjTNEvYp91N0rWdPiNgfcK9Tw+F0VOxjtbZoqHiKIM6ABVUrp+ywy5eFqJroVbiSvOk11RwnZPyoiDMVDIZhW2cRYrhYruJc5S8Fs126jyyudkaLhc5bk8zgFq2BqJkaFIQvO6s2R4Nxq8j1JApWVwcU9C1zVOXnCW3WnD2ZU0sLgLmYIMez4VRJTmWN0fUEeadhqxHdrtCCD9clpavxGaW0HBiQEaTqaISVn/pgifDeKxmN4qz/guTtfK3n7KI6Sn1AF9jf9XWMdoHHISLE+gFekaCxmaZkl+IltH57L3BEg2v6f5oyOaujD2DCVKbwBiSQKVMix2sTn5QnnauY7K0NJT7WF86rdKmI475Lzi8lm5EzXI6zZSloskyeHEpTqIqQryXWURw5jW4lGVliKYE7lQYWqMvADlNWCUqh8dtFGOAqfNVJjXoZQTsD7q5zlHkJ1ORuHaR50c8LvKf1TyOG1H2l1z4gbBS+HcdSnE5Agbq+/SomcropmhOowKWlJWiZSQUnxBnb3VBz8bS07q6NhY4OGytOOz1l1EqIbcKtS9aVb89Kkg6gTNj19axY6KWJ9gLt0FiPuCtyCritZ5tYKu/me1dJRJH9WkgWt7zHWtVsRZHZ35S01cxzrRm9veq9nLiSSdyZM1IOsAAs8tuSTuvQy1HMVLEVDAE+1lyOlRLiuhjVJ/KJn2BVdz1VgaOibcw4HIVMHvUS3uUZ9uakHKBYoWIagfvUgVEtTKWFHYUFwGq6I3HRGMkTmDBJwxUNW6YCgeljY+6k6h9FLbnWyTbWVFrOAI7/VPZ3ic2W2UOpIQdwlATq89KRNVUzOGsfijIvtc3t4XXT8R/Bo+hv+1TXsvcnvVsiVp0WbJFKTd6a/JnnUsYVXL6pxOFHSuYkYO5OIY8KiXKYanU4I1EvCkGFOowJ51zGjAnm8qB8a5zCpCMFEcHk43gA9KgXlWNjCIsZfpvpEVG4Uw1P4jLA4NJMeIqOOynywdVFw3BoWYmqJa2SPYJmOmhcLlGh+EyijUhaP+QP0NJs4245luXcQol1Ew4QzPv8A/QhWM4Zcw6SCErVt3YAHv2p+OpbNpl4rTjqo447lufcAAguY4dW6ptz0nb0tTcZ6KmWWJ5vj+1k6fv40sscKUxVT0wxSGd6XkTUSJvcv7fqKTbv4pw6pYn+GKGfOpO+RAF1qNWU7VeOXpVoVDtV5b5ef1FTUEQZ39agpqQuuoCjq+/jQNEbqGd/Q/Wg6I3XHf5fL9qFYxSE7UsfmTv8ABFcP7A8qsSJUdVSXdkxzqxVJ9H0PyoKE47z8qp3VoQ/EbmrWaKuTVcG331ru6jsuP/wf+f71ILhXnAe0n75VRUfIUzT/ADhX3hzdNebrPkKen+RHM9/hD+2k4f8AIlqT5ysr4g+v1r1FEpVuiAOVptWU5e2vv410ridRUSuhSU7Cq1YE67sfL6VNqg5NMbev1FWFVt0RRuq1aEURtVZ1VoXcPvUHKxqNZV/EH9o+ZrPrv8SYj38FpGB/gelZUH+ArFm/zrPeIt1VpUXyhbX8FVRsfOttqz5F/9k=">
            <a:extLst>
              <a:ext uri="{FF2B5EF4-FFF2-40B4-BE49-F238E27FC236}">
                <a16:creationId xmlns:a16="http://schemas.microsoft.com/office/drawing/2014/main" id="{020B4A59-EB9F-42DE-A57A-B7A3C81CC6AF}"/>
              </a:ext>
            </a:extLst>
          </p:cNvPr>
          <p:cNvSpPr>
            <a:spLocks noChangeAspect="1" noChangeArrowheads="1"/>
          </p:cNvSpPr>
          <p:nvPr/>
        </p:nvSpPr>
        <p:spPr bwMode="auto">
          <a:xfrm>
            <a:off x="155575" y="-1736725"/>
            <a:ext cx="69913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pic>
        <p:nvPicPr>
          <p:cNvPr id="6148" name="Picture 4" descr="https://s3-eu-west-1.amazonaws.com/downloads.thegatheringireland.com/I+Love+Ireland/October/Halloween_Jackolanterns_1380x715.jpg">
            <a:extLst>
              <a:ext uri="{FF2B5EF4-FFF2-40B4-BE49-F238E27FC236}">
                <a16:creationId xmlns:a16="http://schemas.microsoft.com/office/drawing/2014/main" id="{D106367B-38E4-42C9-847C-B8A165A4170E}"/>
              </a:ext>
            </a:extLst>
          </p:cNvPr>
          <p:cNvPicPr>
            <a:picLocks noChangeAspect="1" noChangeArrowheads="1"/>
          </p:cNvPicPr>
          <p:nvPr/>
        </p:nvPicPr>
        <p:blipFill>
          <a:blip r:embed="rId3"/>
          <a:srcRect/>
          <a:stretch>
            <a:fillRect/>
          </a:stretch>
        </p:blipFill>
        <p:spPr bwMode="auto">
          <a:xfrm>
            <a:off x="0" y="4005263"/>
            <a:ext cx="4572000" cy="2852737"/>
          </a:xfrm>
          <a:prstGeom prst="rect">
            <a:avLst/>
          </a:prstGeom>
          <a:ln>
            <a:noFill/>
          </a:ln>
          <a:effectLst>
            <a:outerShdw blurRad="292100" dist="139700" dir="2700000" algn="tl" rotWithShape="0">
              <a:srgbClr val="333333">
                <a:alpha val="65000"/>
              </a:srgbClr>
            </a:outerShdw>
          </a:effectLst>
        </p:spPr>
      </p:pic>
      <p:sp>
        <p:nvSpPr>
          <p:cNvPr id="12294" name="AutoShape 6" descr="data:image/jpeg;base64,/9j/4AAQSkZJRgABAQAAAQABAAD/2wCEAAkGBxQTEhQUExQWFhQXFRwaGBgYGBwgHxwcIRwXGCEdHCAYHikhHSAlHxwdITIkJSkrLi4uHB8zODMtNygtLiwBCgoKDg0OGxAQGy8mICQtNzQsNTQvLDQtLS0sLCwsNC8sLCwsLCwsLCwsLCwsLCwsLCwsLCwsLCwsLCwsLCwsLP/AABEIAL0BCgMBIgACEQEDEQH/xAAcAAACAwEBAQEAAAAAAAAAAAAABgQFBwMBAgj/xABGEAACAQIEAwYDBQUHAwEJAAABAgMEEQAFEiEGMUEHEyJRYXEygZEUQlKhsSNicsHRM1OCkrLh8BUWoiQXQ3ODk7PC0vH/xAAaAQACAwEBAAAAAAAAAAAAAAAAAwECBAUG/8QAMREAAgIBAwIEBQMDBQAAAAAAAAECEQMEEiExQRMiUWEFMnGBobHB0SNCkRQVM+Hw/9oADAMBAAIRAxEAPwDccGDBgAMGDBgAMGDBgAMGDBgAMGDHmAD3BjjLUovxMq+5A/XER88phzqIv/qL/XEpNgTXlAIBIBPLfHGkzCKUsI5EcqbNpYG3vbljNuLs3U1TFJFdCg0lSCBzBG3qL/MYruzKtH25izBR3LXJIAPijsN+t/0OEqct7jRz/wDW3nWJLvybJgxxSoU8mB9iMdsNOgGDBgwAGM37ROJZUnFPExjCqGZlNiSb2FxuAB5eeNIxkfa9RlKmOYfDImkn95Sf1B/I4pO64MXxDf4D2M+8t4ildDG8jEWvud/Lnzt6Ym5Dm7RVEYDHQ7hWXp4jYH3ucIWWVtm+WL3h4mWsp1H96rfJfGfyXGHZJZEzi4tVkTjFvmzaxj3HgwXx0T057gwYMABgwYMABgwYMABgwYMABgwYMABgwYMABgwYMABgx8O4AJJsBzJwp51xqq3WnGtvxn4R7dW/IYtGEpPgBrmmVQWYhQOZJsB9cLmZcbU8dwmqVv3dh/mP8r4Qswr5Z2vK7OegPIewGw+QxySkJ57Y1w0q/uIk1HqXtbxzUN/ZhIx6DUfq235Yo6nN6iT45pD6aiB9Bt+WOyUY98dUh6AfQY0xxRj2ES1EexUdyTvb8sRK3vF5bfLDZHlcrco2+lv1x2kyOoK2CAe7AYw67VRhDySV36oz6jx8kfImvoZzJXubKy9dmAO3uPLHiHuHZXI1Nubb2G9gMMnEfD700DSPYsWCrY8ib7+psCcUWVUIOgMoN9t/O9hvjGsu5JuSt97Obkc4f8vEn/kuMor4hbnfzA/niypOIKqP4J3t5MdQ/wDO+I8PDii/7ORdJsy3J0nY2J9iDz3BGJhpx5DGzRaba5NtO/ubNGp4LUuhd0PH0o2ljVx5rdT+dwfyxfxcaUxTVdwR93Sb/lt+eEB6IdNsSIqcBN7bc8Rr4rFj3RRsy6ioXDqN47QKW9mEq+pW/wDpJOPM9+y5pSvDFMhk+KPexVxyJB3AO4PoTjOszKD7w+oxQT1Kg31WI5Ecx7WxzseaUlyjlf7jl3OE0miCgaOYxyAq6sVZTzBFxbD7wHUw0/e1tS4REHdx+bOdyFHMkLYbfiOIPCMVNmEjirDvJGE0yKxDMDcEOb2YKBfUdwAd+QxWcc5YUrWjFkhRVEKi5GggG4PUltRJ5k4ZVeYlY4waz9v3L7O+02omJWmHcR/isC5+uy/K59cUcWY1DHU08xbzMj3/AF2xXUtCOp/LDFQZcm1yx+Y/phOTNRky58meVKRpfAOaST0570kujadR+8LAgn13thmws8FTr3bRqANJvcdb35+u2GU40YpboJnotPfhRTds9wY8GPcMHhgwYMABgwYMABgwYMABgwYMABiDmuaRwJqc+wHMnyGPjOc1WnTU27H4V8z/AE9cZ1XVbzOXc3J+g9AOgw3Hj3cvoMhBvk6Z3nktSbMdMd9kHL5+Z/5bECKkJ9Bi1pMsAGuQhQBffp6m+wxwbPqAGxqEv53NvqBbDHq8ON7f0EZs1cQPiOnA5DFlSZNI+9tI82/kOeJ2TSwEa0KyDoysGt9Nh+uLV6xRyucYNV8WyJ7cMfu/4F48MZebJIh02Qxr8V3PrsPoMWCRIg2CqPSwxQ1mdSEkLZQDY23P9B9MVcrM27En3OOPklnzP+pJndwaBKO7hIa5M0iXm4Ptv+mI7Z7F+8fl/XCzbABiFpfYmUtFDieT8/wduMZVqoVRNWpZA1jaxFmUjnz3xU5flgCKrEKb7nfb6YsWjI5gj3GPnD1jlGO1Lg5+XS/C82XxJZOarrS/KL2qrkWWOVHBDWjlHpuVa3mpuPZj5DFvPRxv8SqfW2/1G+EzTjtBPInwsR89vpyxneOcXcXTN8NFjlbxzTTLqp4eU/ASvodx/X9cIPGdPJDIoceEr4T0Jub/AD5YeqTPWG0i39V5/TFlNBDUx6XVZE/Cw5H9QfXGhfENRGOzI7j+Tl6/4Tvg10/QwiebHkOVySDXYrH1dgbfIfeONhl4Mpl8UMSK3rdvzYmxxQVqapWVh4IBqceb2uq+yjxe5XHT0jxZo7k+fQ4n+ienfnEQ0QQGMXsfi9T5G3O363xK4KzCJJFp6tQ9K5073BiY8nQjdRf4gLC2/TEiOAsb+ZvionpbEj1OKKabZgx6rzt9jVqzs0XnBMR+7IL/APktv0OOFNwNVqbaobeepv004YezfNjUUSazd4j3bE9bWsT6lSPnfDTbF3ihJHXjodPkrJFVfoxLlqUy6PQGR53sWubbb2sPLn+eI/EPHA+wd7CdErSCK3MoxBY+/hBsfX5YseNeGqade+lkaFlWxcEcugII33O1rHGSOsQEsQ76YgrJGxsgGm4JdfF0Y/7Yqk4Ol0F5smTFJwtJVx6/U1PgPiCSYCKQ6yqFi/Ub7A/p8sOeMv4K4wSIpA1IIg7Aa0Ytck2BbULnfrc+2NQGL4+nWzVosiljS3W0e4MGDDDWGDBgwAGDBgwAGI1fVrEhduQ/M9APXEjCXxNXd7JoHwIbe56n+WLQjuZeEdzopswq3mcu/M8h0A8hiVQUViC3PHtDSX8R5DlizjjO5A5DfD8z2YZNehTU5+fDj9xT7tcxqp45Gb7NS6QUU27yQlhdiN9IKtsPIW54pM24HinTvaCTlsY2J5+V28SN6N+WKnNK2fLa+Zk5SMzWYeF0ZiwHupuL+Y8ud1T9qFP8UtO6vaxKFW/Nipt6Y473Utpg8suJCBM1RRy795BIPdb/AMmH1GH/ALNqmpqnerqpWaGFCseoAKXYWZhpAB0Je5/eG/PFfxL2iz2Hd0miI/C9TGTq9hso+rY68K9o5qZBTVqR6ZfAHW4W520upJ2blcEbkX8xflxuuRkIbS84ZnaYVFR92aoZk/gAWMH38P5YuVhJNgCT5DE/L8tjjXQAQqAKiDqLdWPsb9evXC/xBx3BT3SJe9e9iFNkFud231Eel/cYUuvBWbm4pTlwuwwQZBM33bfxG3++OWboaKGWRrMyJq25eg38zisy7tJpzDqMrI391Ys9+gSw8V+lretscuO+J4YojFOrSSSx7xagGVSPvtvpIO3XcemLy5VUyFCEVuic+Es/krYKkyqimIizKDp8SufvE7qU8+TDF5kuUtU00NQhW0sauFJIIuAbcjy5Yo+GM0o0y3vETuoAzLKrHUxksoIJ++SpW2w2I2FjiXwjxok8zRRoYyovGLizKOYsNgR5b7XsdsCaTfHBO2DpTLKoyWVOaEjzG/6YiJESbDEfiPtGghnWNmZzqs/dnaIetviPoN7X9AWVaxJURhpa9iJF+8pGxuMRNqgjjUZXBtFatEbb2vj4p9rMh9iDhS4ArpJa+rMrs7LEwFzsP20YsByHLphmoo4qeFisuqNZX1EkEBme5F1FhpL29BzxnyYjq6b4lKqycovGzoJE7yDdVJ/iPQehJ2xCoMnLUJ1i80qPIx6l3BNv0FvTFVxN4kSNfvvv7D/cj6Yb6CawCN02B/ljLzjVw6issY5801H5VGvvLr+KM6pKbFTmdFZ222JvjWarJYnJbTZz1F+fqOWKatoo/wD3qrt+K231x0NFjea2pU0cHU/D9sVFfYoOzuvanLlv7KRhf0ttqH/PPGro1xcbjGXTyxLfSylV/DuAPXTcDFzknGcEUeiVzZfhNunlvbljpS2QSVnYxY8eLDGKl0Qy8Q5QKmMLe2ltQ6gmxG/1wn8L8FSI1RJMqh3TRGCQRzDXa33SVAt5Xxc/+0Gj/Gfqn/74sqXiJJEEiI7Ib2I0nkbdG88ZpZMSlubFPBjyTU+6K7hrIIVIlQllF9KOATGwNiCfNTt8uuGvC1Dn9KjuwurNbVuOY6karX9bYmx8S05+9/P9L4mGXElw0XxQWONLguMGIMebRH74HvcfqMSo5g3wkH2N8NU4voxp0wY8x7iwBgwYMAEHN6nu4iRzOw9z/TCclPcgeeGLPW1MF6Afmf8AbEShp9ycOx9B27ZjcgSCwAHTEmoHdxgdW54kU8N29sGawXW46fpjH8Qyt1jXTuYcMHTm+phGf8XNWy9wlLHNGX0xLZ+8O9rqysNJI3taw63thmybgqlo3iqZ3sypfupXjZUfT+KwDlD5DC19nfJcwE7IXpW1KrgXsj7W9HXyPxAG3PZ8p8spKyQVWv7QpUBVLakXz8J3B9DyN9sZ29qVdCiTq+4ZRmslaZS0KNSF2RWYnUwG1yrCxB5cwR5bHGKcZ5UKWsnhXZFa6eisA4HyDWv6Y3rNs8pqKL9oyRqBZUFtR9EUf89cZLkOVSZxmMlRIpWnDhpj0CgALED1cqANvU4nDfL7F4oceI+IXMdFTX0y1EUBmYcx3ioCPQsSxPkPfDHm0FPLJ9geC8axa00gBUUMYxYg3U7Dcc774zbtNjkjr3kNwJAjRkchpVVsOl1K8vK3nhnybtIpJQrVGqOotoNkZtZJF9GgE+IgHSbWO2/MxJWriLTttMruGstgXOzFCp0UsLNdjqJkAC6t9tjIBYDmt8WfaEyT5dNMEGqObTqsL+CUxHfnY7m2EjhPiVabNZ56gMiSmZX1KdSanDjUtr7FQCLXw6ceTQplEjQm6TyBkJv4jJL3pIuAbbMcTNO4l9vFB2PKGoJtQBBqnFiLj+yhv+uKTIsnU5y8HiEUbSsQrFboFJC3Xe24U+lxi77F2H2CQdRVuT84qe36HFPwtmKnP5t/7Qzxr7hWP/4fpied7+hEoptFv2kUEL5e8iRrGaeSy6VVR8YjZfD0N7+6jHPsplmkyyZUcKyzskTMLhLrGx5c7Fi1vM4l9qERTLJgOsyk+zS6/wBSBiH2OZjEaNqcMO/E0khTqVKwgN7XFsVjzjbLUU/ZxkkVRU1ffFpBCABZ2UOWci7aSCR4SbXtv1xdVMslfEKLLqR4qPV+0mKaEChtTd3+Ikjc7k9RY3Ct2Z8Qx0dTUpUnu1kUKWIPhdHOzWGwILC/QgY2ThjOKeClgCH/ANKWCRPZubyaB8QBILm1/W/LfDGvNTJjFLgjVNAGKtyKkW9r3xcqL7475lRaWuOR/I4jCRUVmcgKAWJPIAC5J+WME8LUqZp00ljk16iHxpx1UJK9PB+zCHSz2u7GwO19lG/v6jGeZfxPItZHNOzMFe7a7ueov4ve+3y5YtOIOK0qaiR2hBiJshU6ZAo2uTuCTzsRtyvi/wAp4EiqqKSqEwCgEgSaPDpuW1srkLcW52tzI6Y148a27aOa5TlmcvmV8e32NCL64WAVGilQXNviUi+4YXGx64RavgijZz+z03/ebb5AgYr6TiGuRdKyxTKBYeNH2G3MMGPvjnFndUrFnhLXN+TfrvtjnTwZ78kvydGOv07Xni/8DdkHBtDEP7ESMd7yeL6BthixySFoadgFA8bNpTkqkmwA9BbCUOMZteo04ta1vEOnqPnyxNpeNGsQYtz11Hb28O2Fyw6h/N+qLQ1ulT8rr7P+C2z+BXBDAA2uG6j/AJ5HEXh3KadQJGUSMNyzDYew5D8ziqqc17yPukBjUnc3LG3lc2+uLgZjTx08QjezWtJGRty53Jv67HfFI4c+yv3GPPpW93cn8W0EtWkaQT9yQdV1vz5b6SOn64UMzbNctCyPLHUxl1W2+u5vYbWbe3MFvbF3QV6NcRq7lRciMO1h62vitzDjqFG0iNy67eMBbfqR9MasEckeGrE58+B8qx8yXiGTQjSggMoLK1tSXAJBPUj18umHIY/O+YcX1AeN9KGNXDGPezWN7MeZB+nLbG85HmsdVBHPEbpItx5g8ip9QQQfUHHT025R8zE48qm6RYYMGDGkaUdUl3Y+v+2IzZlFEdDNZuZ2vb3+WLEldWnUuryuL/TnjPOPS0FSx+7IgI9wAhHysPriuXJKMbiZ9dqPDxWueeR2yHPoKhnWNjqXcgi1xe1x5j/bzxbTjGY9kMRkmnnPwIgS/S5IY/QKPrjSUronbSksbN+FXUn6A4zzTk7YaLNKWNOdJi9nOWuA1oxPE3xRHTqH8OuyuP3SQR0J2Az6qyHJw5LGSlc801SxH6OLW/h2xrlTWIp07kjnb/fH00kWkFtLLbYEA/kcUSSfDoZNLdcWYwMvyCNrkmZ/Jmme/wAlsD88XiVVTVKtPQwfY6cbd9KojCr17tB1PmLn254YOJ+LaelHispI8McYGtve3IepsPfGbZh2pzEnukiQfvXY/PcD8sRbfTkRKXNNmkZ5lSiFY5kNZCFGp1UM4IFizIniN/OO53tba5TqGpyigcyU4MlSdkTxtIpP3VDgaCfM+LoPLFRl3arMrDv4o3XzS6sPa5IP5e+Nc4Z4ghqESZSrowsJCBqU9Va+4I63/TfEpc88F1T6CHnSZVHOKusj0VGhWMMqtcmwsxj5Oel91233G3TPMyoqmKGWvp6hF8RiWSKYA38N/wBl4TsBYE8jsLG516WnRrFlViNwSAbe1+WOtsO8H3YzY/UxbKc4ymj1rB3iGewKd3Ukm17FVcbczuN8QsvmyKGVTHr72Jg+rTVEqVN/Ftt6gi3njdSMGkeWJ8H3ZOz3MroMzNdFVM9JI1CNKqxQ6pBYlmCDxMoIHw3IuNr300eWZxl9GWiyyB6iqk8JRVkL2uDZmlF0UG1wBztfzxuNseBRzsL4jwUujDYY3xLDlsUyzZhTGOoIB0OjsHP/AMq8cpHLcnpfpiXl9BV5tPE7xPS5fFIsgDizzFDdRpHwpt7W5XPw6jXVCxrci++w9cVtPn6sxHhNjZtLAlfcYrUISpsiknyy2qYtSkYyvtfzbuqdKdTZpzdv/hrYkfNtI9gcavFIGAZSCCLgjkR6YwHtVLz5q0Mal2REjVR5kGQ/6ufkN8XyRXUpqHUOBFxPpMzmSNokldY2tdQxttc/zN/Prhyy3gSKFDNmEgCj7itYfNhuT6L9TiPxdw7BFDDU02oRykCzX5MrMrDV4hytY4T4ivgw+HJKxXo6NnYKilmPIKCT9Bizmy6aG2tJI78rgi/thp4VkFNl1TVKAZBq5+SgWBtva5vjombyVGSzVNQF1ftDHYWB0FQp/wA91xRty7DIYuBVRn/E31OPvU/4m+pxIiiuMde4wlzJoi0dJJNIkak6nYKLk236n0HPDl/2vSgaNDyEbGRnYEnzAU2A/wCb4XaGUwypIBcq17enUfTDrDndMq6i9xa9hz9iDa2MmpnkdKBv0WPE0965FnK6iPK6t1YsYZVGl+qnycDmPbf88XPENFBWRB3VSGW6yLbUPUMOnpywuZ3xBJNFNGsSd1I4bUV8Q07WU/Ib+/nhSjrZYgwjkZQwswB2PuOWG+BLIlOMql3IlqI4W4ONw7f9Eg0+kvCx1aevmp5HD12JZyUmmonOxvJH7iwYD3Fj8jjNaGU96CTfVscX3D1QYczo5B1lVT7Me7P5NjfjbjJJmGM1v3R6X+D9IYMGDGw6BhPEOTnXI2oN4idRvc78+WImXzSSWhqpj9lW5Lk3MWxA0Eg/EbLo69BcY2Kr4RppHLMrbm5UMQL/ACxnPamFEsVJCipFEveFVFgXa4BPmQo5/vHGeMZRXmZw56aWC5t+X062LU+Z93emjLimV20C/wDafvsR8RO3oNgOWGThXMo+9hBBXxruPO48sduEILmSF4llGnvBGyghrWDKL8msbqehHkTh8yfhahUpPDENwGRtTEb7ggMbD+WI8NZOSMOCeaSywf1vt9Ci4upJ9cbw3JinEjRhtPeJvcXO3Lz23OK6snrZFJAhoogPFLM6u4HmFQlV/wARw/Z1k4nAtI8Tjk6Wv7EMCrD3HtbClxRwws8Ygn1MVW6SgFRrsV1WBtfrpN+f0XPHs5rg6s4NWzN6iopFlEdKhr6yVwvfVG6aiQPCh2b3a4A6nGg12ZPC9PSRRiondfEiFUWyr4nAtpUFgbA2xlXZkmrM6e/3O8a3qI3t+dvpjY+CaRWrq+ci7K0cKnyURqzAe5I+mLbdzUSkE39xC7SODkMDVUUJglQapY7AXX7xspK6hzuuxF8UHY7nBSramJvHOhsOneICwPluoZT5+HyGN24qgDJY8mR1Pta388fnDstgZ8zo7fdcu38KozH+nzxKj80WNqmfozhzNx3ckbt4oJDH6ldKyJ7+B1W/mpxYxZupO4IHn/8AzCFLWTVXerSSJGkbaGnYaryWB0RgeQtdz6WvjPmlzKhlkkKysANUjMGeJhyuW5e24PTFVknwinjNVwbbxDxEsKM5bTGo8TAXO5sAPnikoOLSaZatFdo2kC6Du1u9EZawvuLlremEnPa6Q5W01XIO9q+7MMSiyogOoWG5LMPExJ28AxI4Hzao+wxxU9JI7KzgSuypDcuW+ItqYLfcKDuLYHu+a+fwG9uZrc2bIpsLt6jlgbN0Fraj7D+uMY7SJayGRJO9tFrIj7skBSNxqB5kgX6jmPev4kzKvqKNa7WIYA2gRxuwZmuEMmw3BfYLfa23mZU8j6NAszbao2PPKvvF8F7hWtfzI2/PGa9muVSwGoqalWhj7rRaQFb+JZGezdFCc+R1G3XBmdJmEGVpeU94EaWpLu3eAMV0xqd7aV3bcG9wPXn2T5szxVaSuWSLQ4LG9gRJqG/Twg/XzxR35n1KvmdvsPvAGZstGO+V1ZpZWVWFiqNI7oDfl4SNvK2FqTK5lzmWq7vVDMLBgVungjF2BIPNbbX2OItXQ1tfEJ46gQRvcxRDUCVBIDOy9TYm29sV+SZZnIcQtKYoQfFK7RuVX9y+pmJ6C3vbEuUpKm0S5OVKit49pG+3pG0jOJShXUfhDuU0j0FsMvaPltTVVMMMKkxJqkY7BdV9K3J6gX2HnyxR9ptSseYU0h2VBG59hKzfoMWXHvE1WsLS00bxQawO+kGl21XsUR/Eq7fERvcW88Qk9qopGNbgy21JFLS16EQzBvELsCCArDwXI2sdtxzxX53mS1/c0FAhNNFp1kKQulfhUat7X3JNrnfFhxHUGbLKCcMecRctuSSjRNv1/af1xZ0x+zU0Cx6RPVSIisw2BfqfMKvTqffFOU6Lcx47EaPheYC50X8r/wC1sePkcoUsU5c9xf6A4hcQZBmMbiSmqZZ/TVpYf4C2kj0H0xe8HtWGGWWsOqQ2EcQ0AgKGJLadgzGws3l0wp4bV2QuewtzRYm8PZD37F2H7JOfqfL25E4rMrVxTxCUESBAGB5g8t773xMps9mhULGwCgk2Kjc+p54RJS5SL49ilc+hY8TSxRREHSWIKqnlcW1bfh/2wvZNwU9VD3qzRqLkaTckWNt7cvP2scQczqnkcu7FmbmT/wA2GDKuI5qUMI9JVuasL/MEWIxfFhnjhUHyWy6iGXJ/UXlXQ9reC54WVgySAMCdJIPPyYC/yOI5Q/a6QDn36f8A3ExdQ8amYhGg8RBGoP6c7aemOHCFEajN6deYiPeN/h8f+oqMN07zOdZEVyQwUvCfc/QQx7gwY6ppDCjxHwWKmoEwk03ADjTe9uRG+xtthuwYhpNUxeXFDLHbNWhfybhlYJTLq1GxCi1rX5333x95KxjnqIPuhu8j9A+7D/Pcj39MXuPgKLk4qoKKqJCxRjW3ij0m2FTijiCGJdcrrGgvYsbaj5Acz8sMeZAmJ7eWMwreGlkqqmqqgk0axKtNG1yFst3ZlO19Q2979BhOaXO19CZvsZVwFnCU9fBLM2mPxh2PQMjrfbpcjH6A4UmijM0iuHSokEgZbFRZEj2IO48N/nj8yZJlklVKkMQBkcNpBNrlUZzvy5KcTcuzSsoJisZkhe/ijZTZj6o2zcufPyOJcWna6lEqP0H2i52sNNNKGHhiKr6u3hAHzI+hxj3CdA9JQT15urTr9np/PSxvJJ6XC6QfRumGOhyWszMxzZn+wpI/EsIBQyHzIY6lXn4m6XC874Yqloc0p54YgVjjZUjkC2QMqgro6EAAi3lv1Bwvdtu+r/BE3xXdlNwJIZcsqYYG01CyORvYgskehvS+grf90449sdeY6OGHUSZHJJNrkIBzsAPiZT8sKwyLNKKcGCKXWTpDRDWrA9D0t/EBa3pi6474Wr5qeKeZxNOl9UEKCyK1r6SN5GuFvb5csG1OSlfBWEeOS+7RVjXK1YKpIigRGIF1UiInSelwo5YMj745NRimZlkcqpdVDFA1Q4drfujc+QxXUfDGYVGWNT1TollX7PGw/aAqQV71gbKNN1AILfDe1rH47PKDNYv2DIkNKjklpluwuQWEQVvFf5qCSb9CNcNX3L7epM7WKfucvhjMhlKToveNza0cviPqcTOGs0WHJ6SXuzKV2VRa5c1Dotr7A6mG+IXajRVFW0FJTQO9iZXe1kUWZFBdrLfc338vPHXh6hkjydoqmJomppGcXt4gjrUgqQbEE3W48sVSWz7/ALkbe5aVqVbUFY1bGImeKUpGCCVQR/eI5ksCfn05Yz3s/J+wZuRz7qIfL9uT+V8al2i1Ms1JKKaNpWmQIgX8Li5Y35DST8yuEzsryWppnqoammdY5o1Oo2KeAuCpIJHiEh+mLJKpUTtJfA+ZR1dEtI0pjmhfw6W0sUD94CtiCebIbch74YK6m+z/ALSbMJRTqQbSLEhve+lnVbsOlhYnGZ8UdnNVFIWplM0V7rpI1r1sQdzbzF/liVknAFdVPGa95Ep0I8MshZyOqouo6Lja5tb15YKT5siK45O3aZMVzSnsmtlWEiP8R71jo/xcvnj47U6mvDQvVLEIS+pYkYuocb6ZTYaja/La2q2J3GOV1s2ZfbYqVzHBLEQLqGfu2DkopOoj5Ya+0XJGq6KRI1vIrCSNTzJHNf4ipYe+2C1HaCVFNxXN9pyyimjAji1RM0aAaVADLpFuSq4tjpxlTp/02JKiRI5VCmPUTuyixXbf4TYnkDbHLspjrUgMc8YipU16DIrLIWJuQoNvADqJJHU2v068X5aMyhjqKJ0keF2sptpbcXXfbmoO+xB9QcUkqn7ETVi1w7l9dVS/ZaiarhgMRck6yGWwIVS2xBuDztYHFRk6y5ZmyQg3BlSNgNhJG5W23nZgR5MMaK/F9aVt/wBKqTOeYH9nf+Ly/wCX64r8l4ceOofNM1eNZFIdIwQVjIACliLglbDSqkm4B57YYnV30/UtGO078WkR1jJ+KIP8wzIfrYH64oJ3xHnzU1VTLVEFUYBIgeegEm59Sd/njrRKrzRIxsrSKp9iwBxllGmIbt0fC5bNIuqOKR181UkfXFJU7XB2I5g9MbUyF2sNlXZVGwAGwAA9MIPaNTKZkuQrabSN6C1ibczvb1uBhOm1XiT21wadTovDx7k+e4s5VaNHmbkBpUeZ/wCbfXGqdiuQskUlZKPHObJf+7BuT/ibf2VT1wl8G8MPmMoJVlo4ef75G+gH8TdT0B9sMmY8YyxzQsraI0IRoV2UAGxUj0Gw8rY6MPK7l3MKyRw7XLv0/k17BhZzXi+OKUxKNbL8ZvYL6epxdx5hGQCHSxFx4h/XD98bqzdHNCTaT6EvBgwYuNOczhQSSAALknkB54y5+LZUqpjDKKkOoWMK1/Fq8JCG24W99Ppc741GWMMCCAQdiDyI8jhNqeBYpVWw7oiXVuASVAK2PlcH5beuKTTfQyamGSVbOwx5BUSyQI08ZjkPNTa/uQOV/LFFnmVpCJirvaRGYq7kqmx+HV8INzty22thrpYtCKtydKgXPM2Frn1wu8cU0Zhfvm0wshjkNyLA3F7jlz54Xmj5B7jUVZ+d+y2ULmdIWNrs67+bRSKB8yQPnja5ayt7yVaenSRYwpBM2g2YHexHK4YbH7uFGloskRlMcbExMH7xTUtuCCCSGtz9AMNXDddJVVFTUIjrTCARhmUjvG1lrgHoAWHz9cKk1N9GKck6SZHzDKftOiOqqCC3iaCFgoYDmNwXYDle9uthhwhWkSAQLHpiAsEAIt1vfnqvvqve+974xbtEmlSuZ7svhTu2BI20i+kjl4tX1xSvxLWuNIqJz/Cxv9V3xGPclwKWVRbVGv19DULf7NUBl6LUx3I9njIJt+8CfU49yXh+qCyu1cslQ5BVGQ9yoHQDZvmpHqDjFZa+tXxGSrHqXlH53xfcI9osscqpVSd5Cxt3jfEnk1x8QvzvvbcHaxNrXZMvFpvoaflnBdXJMJqyrI0X0RU11UXFrsWHi9iD722x5X8GV8zFGr1SC+/dRaZCPInVYH1Fh6Ya8qzPU3dN8enUp/EAQD8xdf8AMPXFth8YQkk0h6hGhEznh/MbhKWeDuyAO8lU94u1idvAx6/CP54h5lwJXVAEU1encG3ed3Bpdx1F9RG/08wcaPgxbwoehPhxFrPeHZWjRaOdacooSzRh1KgADmQQQBzvbzB2tRTcJZpo0jMILnm32WxHtZyPyxoWDEvHFu2iXBCNS8CzQwIkFfL3gvqMqiRHJN76WOpR5BW97nfEWLgeukkVqnMiEVgQlNEI72N/EWJuPMEEY0PBg8OPWg2IQ5uFMxMt1zCMRC9gaZSx8tfiAPutvYYocz4TzeFjVR1a1EgFjCqaV0c9lJsxv7H1PLGtY8xHhQ9CHjTVH5p4g4nrKkGGYrCl7SRorKT6PqJNvTl5g44ZZXPBvBI0Rt93kf4gbhvmMbT2ncLNWUxMEcZqFYEEgBmUXuit0vtz226c8YTVU0sD6Jo3jbydSP15/LCp464RiyqcHz0Gb/vSvtYSQH1MRv8Ak1vyxTV0ktQwaqmaa3JfhQeyjb545QwO3IX+YxIGXzf3Z+o/rhNpEb5M9MuOMk2PmWnkHMW+YxEUO7aI1Z3P3VBY/QC+JjFMW2xug7QZ0QLpVnAtrHNvUggi/tzxa8PcBVNfJ9ori0URN9B2d/kfgB8zv5W2OL/sm4Qkpw81VEiyMR3QYAugsbm/3b7bc9vljSsNxaaEHaRvj4k4rxHa9P5F7Oq+PLaVe6hGkEIiLsOp3PTkSTuScZTnObiqm7yekVVHifuWYOyjfe+x5c7A+uNwrqUSIyNyYW9vUYVMv4ahYzKpLgq0byHqxBXSttrKCSfNrfh2ZLdupdDNqcWWc0k1Xp9BD4XyFK6RiatkZmLd20Y1EEk3Da7Md99vPGix8A0YABRyQNyWNz6m22F7hDgyaNv2oEfdyAqQQdVjc6bHlt18zjSsEFd2hek00ZRcskFf0PcGDBhp0wwYMGAAx4y32PLHuDABzihVRZVCjyAAH5YJRsfY46Y8OADMuL66qgiMlOkTKikvr1aha9yoFhYDnvf0wn8E5/U1uYx97M3dxq8vdqSqeFbAFR8XiZT4r4f+0OWNKWsdbDVCwY+bkaB/IbYy3sdmH2+QdWpZAPfXE3y2U4xQVX7GVp7zSKPMK6olnFNFC8UMvdEySurFgqsbWVh1wo9qfB69y1WkfdSoLzILWZSbFvDtcfiHMXvyxpnZ7T6IqldtX2yZmt+8VZb/AOAriP2jsopqnVyFNJf/ACvizioxUl1LqPlsV+D8zd8uy+oALPFIiG17lRIaZr25/smv7i/TDtnXE6QqWZ1jT8Tcz6KOv54zvhXMRQ5JTySDxN3jIv4i8j6flZb+2JtRkVPPBC1Y5+01CqVkLkaWZdYjjW+kADoQS2+Kyk1aXCIlJq1Ebsh4vSoUtE4kA2O2llPqLA/l88SRxIDGzho9Iv4wfCNJIa+9tiCPcYxHMuEmp6qlp/tGp6iUIdClSsZZVLE6jzBO1iPCd8aNnOV080bUqFo1p4wVjjNgoIbQW2s26sd+tz1BxDlJLiRCnPbyMuQ8VJOCyuJEDaSQLFTz3FgeXpiVm/ESRIXLKqLzd9gMYx2S1Tfa5Ev4Xp2JHqrIQfldh7McWPaVknfQyVUc7v3Js8RI0LY6W0iw0sL3N73F8Wc5ry2EMknGzV8o4hjlVG1KVktoccmubAelzt77c8WddVd2l+vID1xieVyPT8PBzfvGcvCOtzMgjt/iBf541/Ox4EPW/L5XwzfJQfsNt0JeadoMcU2hjM3i0lkXwhvIbjUR5AHHbLuPIpKkQLI/eEbahsW3unP4hbl8ue2FYV32yqiy6AlaSC5lcHxsEuWs3MamOm43Ja/LHvGmXRyZllcWkKjNoKp4bIrKdI07gWJG3nhKXTl8iVKT5scsl41imqJYY5dbx/Ep5MORKeYB2Nv0w5WSZN1VlPRgD9QcYn2g8LtGVr6ECKWGzMsYAGlRbUqjbZdmW1mW/rdxyfiIy0sEyBtc8eoQodyRfVYsQAAQfESNreYGLwyOKtcoYpUuRqfhajJv9mhB/dQD/TbHz/2pSf3I+rf1wmcP8WPPIYTTzxSrqZgT4Qi7arm1zchbAcyN7b4rpuPmCTFaWZpIZQskYb4QzaFJIB8TP4QoB362xO9N/J+gb4+hon/a1ENzTRG34l1f6r4iT5tDAAsaRxKSAoCgaiTYBVXmSem+KDNs9njB0U0s/dkCXQ48DFQxQA7uQCL6RbFBm2YKK3K55o2gBMptIBrAAGnUFubljsOe/LfFXKT4iqKufojT8tzlXlMDG0wTXp811Fbj2Ox9xi0dgBc7DGa8O8WJLWSwCN4poVuBItmdNtW3NeYNj0IPSwbais7+EOl7BmV18mUlSPUAjY9QQeuGRytQ56oapcE2XNIzdTcg7Ej/AJfHKmzCGMBEUqg2Fht+t8ZjldXN/wBaeGSYyKKdja2lR4Ek2UGwseu5seeDibKpo7TrXTLM5CiNVDB5G2WOJNQAHTxX2BY23wvxZ32FeI+tGqw5qjGxuvkTbfFhjGuIjJTUa0QkM+YVbaS1+btpVmW3wogAUWtyJ87bBAhCqGNyALnzNueH4pNp2Oi7OuDBgw0sGDBgwAGDBgwAeYoOKs5WCN2c6URdTkc7eQ9/5jDBhe4toNcbHuTOpFnjAUkr6KxAb2vfywrKm48FZdDLczyCtzSFZ3mSCJhqgpyCfD915GB2ZhuNjYW5XOEaPPq/LZGpw/d6Gu0ehCr9bk6dTqehvf26bBllJPW1cJMM1PS04J8YMbO2nSqhfID3Fgb87YOOeE4KkiOcFHG0M4A676b8jvzQ79R54Srira4Er1PngLj+KpS5KxzD+0iZgL7fEl+a/mOR6E1fGOaHMpRl9K4YyENUyqbrFCpBIuNixsBb5ddlun7IbG89WojB+5HuR7uwC/8Alb1xf0lZFAv2HJoe9mb4nG4B5a5ZOTW3sBZR032MKv7XfsTuSKntZOhqWJBphSIrGPLTpW3uFC/U+eL7hXNoK2Kl1OBUUtvASLkiNobgH4lKm9xyYD53HEPDiGliir312UXnUaQslrXufh922b02GEqn7KYxKHmqtVMPEQFCsR5F9RVR5sByvYDpHtLhi1Fqbb7kDPM7jXiCB2Yd3C8SFr7DY3PyLm/scaNLQlGq5rg95Eth5aEkH56r4UM24ApK5opqOWOGEDQ4iQMCBfdbEePodR32PTe2ynNKWmePL6KKWoNyZDHZyu1i8jGy9ALCwHvYGJVJJRGcVwJnZBKPt7Anc0sgX1OqI2/yhj8sOvEdM1ZMuXxeCHaasdeiFrrGP35GBPn13F8KHG3BiwoKyhZwO8Ud0NQZWLBB3fJgQ5C6TuL8xa2GetSWhpIKKAl8wq3szk3JkIGuRidyIxZAelr9Di3DqS/8yIqkSkiGY5lDTRKBR0LLJNp+HWu0cQ87W39m8t9IzqElAw+6bn2xE4O4ajoKZYI9z8Uj9Xc82P6AdABi8Iw/w1s2jlHjkxvhHIGo8wqFPjSWmZkcX8IE0V1bpc3897Y4cW1OnOMsIDFYmvIQpIUOwW7ECwFgT8sPXEWV1wZhRinKNyMjMCnysQ3mDt02Nt482X5mmlVSmlFhqbvHj36+Ehrb9bn2HLCNk1JNoUk48UUX/c8hrJaYUk7BUtGe6YB3vYlmaypH01HnYnyGKKrlfKqqmJjeWlSkFPrQXsTu7AcgTJ4rG1wfo3yZfnLLZY6JGJO5kkOkeo02J9d/bEpMhzGCJbSw1Um+oODEb3v4WUMCBy3Ue/TAoSS4iQ032FjKc0kObzK8E4WaljEWqM+FQwcl9/ApJN9ViCBcC+DgifXXZo1iEd42jYqQHCNIhZSRYgMRuPPF53Gb2X/0tLdm3/8AUNsL/eGnn6gt7Y+Kmnzlgyx01LGeSs05YD1ACC/zA9jg2Sr5e1dS1ews1efT5dVTq9NJNTzzGWN4wSQWABHKx5AaSRyuOeCozCSTMcnkmiaBmeU92fiRWOmLX+FnI5G2HFchzOCGMRywVUgQB+81RnV1syghhyG6qeZJN9vvMYp7KqzJTuLGQ6NZG1/Dd1Udd2v7YGnD5l9w211FiSjL59E6coqNmmPuJI0B9TqG3p6YYODq7WM0sboKzQv8QiiVwPmt8LdTnSxlqTLNVTWzG7yXDHVbTrlcDT4RyUAKu3sX/hjhUUlClMG1SC7u5v4pW3JPW19vOwHXFoxbjx6USvYzzJ4mbP6mVUdolgMRkCkoJO7iupbkDsRbzxKrqwrndOsqOyfZyKfShIEzsVLG3KyXFzy298W01NmsriKKmjpUBOqV5FkG9ySirY3J33G/W2JlVlWZwoqxfZ6ptNi7M0Rv6qNSsPUFfYYhRnw67UVVvojzhPK4v+p1czuXqBFF3akbRxMGU6fUsjX8h/EcP+E3gHhaamM9RVyLJV1BXXo+BFW+lFvz5/oN7XLljRBVFIbFUgwYMGLlgwYMGAAwYMGAAx5bHuDAB5bHOqpkkUo6h0YWKsLgj1Bx1wYAFCfs3oHa7xyMPwGaQqPYath6YYsrymGnTRBEka+SAC/v5n1OJuDEJJdCFFLoj5dAQQRcHmD1wq1/Zzl0pu1PpF7lY3dFPuqMF/LDZgwNWDVi1mXAtFNEkRh0IgsvdM0Zt5EoRqHM2a+5xYZFw/T0Ufd00Sxr1tzY+bMd2Pvi1wYKCjGu0lq55aNaSNnPfd4SBcd4pBTXfYKLsfFYbemLmszb7L9jlqEheraVIwI7neRgj92W8WyEm/K+1zfHftUr5qKL7RA0ZDMFKOhO/wCJSrC3sQd/LHvZ/wAHoe7zCpkaoqnGtGYWWIHoigkXHn9AMZ445Wk+wuuaNDGPcGDGkaFsFsGDAB5bHuDBgALYMGDAAYpM/wCEqOtKmpgWRl2BuQbeV1IJHocXeDABXZPkdPSrop4UiU89CgX9zzPzxYWx7gwAeWx7gwYADBgwYAP/2Q==">
            <a:extLst>
              <a:ext uri="{FF2B5EF4-FFF2-40B4-BE49-F238E27FC236}">
                <a16:creationId xmlns:a16="http://schemas.microsoft.com/office/drawing/2014/main" id="{9944CE07-4D43-4A39-A59E-565A3711B3B4}"/>
              </a:ext>
            </a:extLst>
          </p:cNvPr>
          <p:cNvSpPr>
            <a:spLocks noChangeAspect="1" noChangeArrowheads="1"/>
          </p:cNvSpPr>
          <p:nvPr/>
        </p:nvSpPr>
        <p:spPr bwMode="auto">
          <a:xfrm>
            <a:off x="155575" y="-1622425"/>
            <a:ext cx="476250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pic>
        <p:nvPicPr>
          <p:cNvPr id="6152" name="Picture 8" descr="https://www.secrettelaviv.com/wp-content/uploads/2015/03/ST-PATRICKS-DAY2-images-and-graphics.jpeg">
            <a:extLst>
              <a:ext uri="{FF2B5EF4-FFF2-40B4-BE49-F238E27FC236}">
                <a16:creationId xmlns:a16="http://schemas.microsoft.com/office/drawing/2014/main" id="{6896560A-8578-45BE-A6AF-08C911B4F9E9}"/>
              </a:ext>
            </a:extLst>
          </p:cNvPr>
          <p:cNvPicPr>
            <a:picLocks noChangeAspect="1" noChangeArrowheads="1"/>
          </p:cNvPicPr>
          <p:nvPr/>
        </p:nvPicPr>
        <p:blipFill>
          <a:blip r:embed="rId4"/>
          <a:srcRect/>
          <a:stretch>
            <a:fillRect/>
          </a:stretch>
        </p:blipFill>
        <p:spPr bwMode="auto">
          <a:xfrm>
            <a:off x="4572000" y="4005263"/>
            <a:ext cx="4572000" cy="285273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advTm="7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slov 1">
            <a:extLst>
              <a:ext uri="{FF2B5EF4-FFF2-40B4-BE49-F238E27FC236}">
                <a16:creationId xmlns:a16="http://schemas.microsoft.com/office/drawing/2014/main" id="{E1EAB182-9FAB-490A-A4D5-2FE55D709564}"/>
              </a:ext>
            </a:extLst>
          </p:cNvPr>
          <p:cNvSpPr>
            <a:spLocks noGrp="1"/>
          </p:cNvSpPr>
          <p:nvPr>
            <p:ph type="title"/>
          </p:nvPr>
        </p:nvSpPr>
        <p:spPr/>
        <p:txBody>
          <a:bodyPr/>
          <a:lstStyle/>
          <a:p>
            <a:r>
              <a:rPr lang="sl-SI" altLang="sl-SI"/>
              <a:t>Gospodarstvo</a:t>
            </a:r>
          </a:p>
        </p:txBody>
      </p:sp>
      <p:sp>
        <p:nvSpPr>
          <p:cNvPr id="13315" name="Ograda vsebine 2">
            <a:extLst>
              <a:ext uri="{FF2B5EF4-FFF2-40B4-BE49-F238E27FC236}">
                <a16:creationId xmlns:a16="http://schemas.microsoft.com/office/drawing/2014/main" id="{ECDAC86D-CF2F-4F54-9B1E-A99BDBE22360}"/>
              </a:ext>
            </a:extLst>
          </p:cNvPr>
          <p:cNvSpPr>
            <a:spLocks noGrp="1"/>
          </p:cNvSpPr>
          <p:nvPr>
            <p:ph idx="1"/>
          </p:nvPr>
        </p:nvSpPr>
        <p:spPr>
          <a:xfrm>
            <a:off x="457200" y="1600200"/>
            <a:ext cx="4475163" cy="4525963"/>
          </a:xfrm>
        </p:spPr>
        <p:txBody>
          <a:bodyPr/>
          <a:lstStyle/>
          <a:p>
            <a:r>
              <a:rPr lang="sl-SI" altLang="sl-SI"/>
              <a:t>Kmetijska dejavnost</a:t>
            </a:r>
          </a:p>
          <a:p>
            <a:r>
              <a:rPr lang="sl-SI" altLang="sl-SI"/>
              <a:t>Pivovarne (Guinness)</a:t>
            </a:r>
          </a:p>
          <a:p>
            <a:r>
              <a:rPr lang="sl-SI" altLang="sl-SI"/>
              <a:t>Farmacija in kemija </a:t>
            </a:r>
          </a:p>
          <a:p>
            <a:r>
              <a:rPr lang="sl-SI" altLang="sl-SI"/>
              <a:t>Medicinski pripomočki</a:t>
            </a:r>
          </a:p>
          <a:p>
            <a:r>
              <a:rPr lang="sl-SI" altLang="sl-SI"/>
              <a:t>Rudarstvo</a:t>
            </a:r>
          </a:p>
          <a:p>
            <a:r>
              <a:rPr lang="sl-SI" altLang="sl-SI"/>
              <a:t>Turizem</a:t>
            </a:r>
          </a:p>
          <a:p>
            <a:endParaRPr lang="sl-SI" altLang="sl-SI"/>
          </a:p>
        </p:txBody>
      </p:sp>
      <p:sp>
        <p:nvSpPr>
          <p:cNvPr id="13316" name="AutoShape 2" descr="data:image/jpeg;base64,/9j/4AAQSkZJRgABAQAAAQABAAD/2wCEAAkGBxITEhUUExQUFhUXGBcXFRcYGBUUFxQXFBUXFxQYFRgYHCggGBolHBQUITEhJSkrLi4uFx8zODMsNygtLisBCgoKDg0OGxAQGiwkICQsLCwsLCwsLCwsLCwsLCwsLCwsLCwsLCwsLCwsLCwsLCwsLCwsLCwsLCwsLCwsLCwsLP/AABEIAIYBeQMBIgACEQEDEQH/xAAcAAACAgMBAQAAAAAAAAAAAAAEBQAGAgMHAQj/xAA+EAABAwIDBQUFBgUEAwEAAAABAAIDBBEFITEGEkFRYRMicYGRBzKhsfAUQlLB0eEVI2Jy8RaCkrIzQ1Mk/8QAGgEAAgMBAQAAAAAAAAAAAAAAAgQAAQMFBv/EACYRAAMAAgIBBAICAwAAAAAAAAABAgMRITESBBNBUSJhFDJxgbH/2gAMAwEAAhEDEQA/AB4Ky+pRjZxwIuqpFK5Hw75XHZ6adj41Qvqoapt/rNKWixsTwWB3sgNT9ZKJhtDs1IWXbHg1Z4Xgsz+84W8ck6bg4Z7zx1RqGwHllCHsJXHgFthwcO995PQLbiNbGw2Dr/AIelqXud/La435ZqnOie5v9BJp44/cY2/4jmfig5t9xzJKcUuCyvN3ENHXM+id0eBRNztvHmf0UUNmdZYX7KcaKSS260nLgPmUZDs46w3jujXmrv2IGgCTYviLGXbqbaIvBLsBZnXRX6mjiZoAeqJwtm/mdBl48kmjkc94ZqDx5eKsLXBg3RoEaW+gapz2Z14BCoOO17Y3utrewVrr6tc5xgl1Q++g/ZG44M5vk1kuk5k/XoEIKzdLwxm+WjvEjJt/opvhs7QSw7oNiMzaxyzv4XRbqWKObeJ7eEsDnMBDbSi1yQ3UE3K0x40+zDPmrX4FHfG6Vx3r/IDotT6EhoyzJOfQFWmSLe3mxRkBxuSb876lGU2GWAvystaaXCFseN090UuGGx0W6ytlThTDna3JK6rCXDQXHRZNm8xpcCuBxumssRkp3AatcHW9Q75hLTAQU1wu5D25XLHW8hcfJCzSdoS4JhYnjqTfvxtDmjmO/vfIeqRp1gNe6Gd9s2va+N4tfulwJIzGY3ckneMz4n5ptHOpcHiiiisAiiiihCKKKKEIooooQiiiihCKKKKEIooooQigRuH0e8buyHNPm0MQGTS5bRhqlsyvMpKpZRPqiiadGkIR+Gq36eylngWKI84aeYWDsPcgeK18BLLD+QNRbXwELDcKDTDTTOo08GduRsel9L8k6o6feIAGp1J3R5kj5Aq5T0jDI9+4wOcLOsABlzvnwCRtwWbfPZ97PUDL1/dc1xK/Z3Flt/o3QbNQjvSPc4/hjG4PN7u8fIJzS08MQ/lQtb1OZ83OzKOpsMkIF91vM+8fQZfEouLB2/eu/wATYegyWkyl0jC8v2xNPWuOQJPRov8AJCzYZNKLEbgPEm7vQfqrhHRtboAOgFl4/dC0M/c+ioU2yMLTdw3zzde3ponENEG5BoA6CwCMlkPAAIR4fzKniTzYVHTjitxDWi5NgOarmMbRspW3kuSfdaMyfJVOp2sfUn8LeDb39eayt+JtGN2XPFMXvkw2HPn4KrYjvOPdFz6AeJWumrr5FOYpBuiFgHaSOALuLbAE25ZkC/QrBbp8jbSxzwVqlw+TebaVwN890NA9XkEjyVhq6NzQHB28D4Xy10TKo+xUZ3JCHSAZhou7Mak8EnqMTglkIi3mE6NdqbcRY2PzTMaXArbdcroTV8trk5LnmPSullJjzblmOJsr1tjRudCC094HMc8jkf1XOw4tNh59Fo2Yddm6hw0k5qyYVg7bk7puNDfikNHVEHmnFNiTwLCyyrZvDWi44bFG9g7oafvdDz8FprBbKw62+BVcp697XAg8c/PVPHAuz1vn6oo57AtfQA9nX5ei19mjxCshTBWykhPPQtdwWllD2Z1yId/1Kfdh+/RI8Wms4kkBrQR8MyhD+Cg4bC90gLWki53j91twc3HQDXVCSHM+J+aLqawBpZHcNPvHQv5f7enFBJtHLr6IooorBIooooQiiiihCKKKKEIoovWi5UIWXZGnpiHuqLZaA8uiV10kJed0ENvl4Ied1gAFrBB1Vp8FNcmRgB0K1dkb2WYgdfJNqSkDQHSa+P5I4jyYF34osdPg4+zNNs7XK0Q1LWixTuhxWJ0QbfgqfjrxvHdK6O9IR15BVViLEsnxIcEre5ayVhXqX8G8+mnthklaStDpytKiXrNT+TZY5XwbROeanbnotK9ug82F4o+r6ejYNRvf3Z/DRNIhkg6Y3R8YSB1KfBtYvZJQAsbJfjjnCCXcvv7hLbZElouB52sjRlpN8m2SsbmSRlnroEnrdq6ONpc6Zlm62O9byHl6ritZtY98g7Puh2uuYOodbXir5s3hNLA0PIbJJbNzzdoJAJIbpYcPq0T+zStL+puxr2i2i7SmidIwakgx20se8OtrBUit9oNc97iAGsA7wdcuaelnC2VvNYbSTyU9S6VkrZGPJJYCMjnkW3ta6rlRTTVDy9wI3zd3IlaO0ujBY7p9M0VuMTzO33PeTnxNgCSbNF8grNs5vyDvjdto7n4niltLhYFr2srLDNutsAEtkpWdDFFY/kLpnWeB1A+KsmFsc58sozEbHPJ5Ek7qrdE28jD1F1czuwUE5vm9rc8tS29vgglGlU9HOG1ReXPd3i4kkk3Nz4oOqqy03BsRmDfMFb4IyIm5a8eCVVepCGezWuCyDGftcYbcNqI7mx0lbx8+nmq7VMa8EtFnj32/mlskpaQWmxGYI1v0WyWrLz2gykHvW0cBxH5jzHRlCd6PGxnhki4d4L2KQSt3sg4ajn5eSIibdCwZRsppS6+WiudLDZjR0HyVXisBZW6Nvcb4D5KSHSPezC8Maxme1g3nuDW8zx8OaQYjtFe7Ye6OLz7x8OQVtpElN9DHEK9kVx7z/wAI4f3fokNNQPqzJG333xvtyva4HRBE8b/XFWf2dH/9QPJp/JBNbovLOoZyCaJzHOa4Wc0kEciDYrBX/wBsez/YVQnYP5c+fQPGo89VQE8cciiiihCKKKKEIooooQiiiihCLfTM4rS1tzZGVLd1oaqf0EvsEe668XiisEZYW4gErZmToSjcBpgQLhXKiwiM2yXRhalIRp7plE7F40uhZ6aQ8CuyU2BRAZgLKTD6dvAI3HktMGaaeziYw+U/cPovTh8g1aV1yqmp28Gqt4rWxuyaAsv40hvPRQjDbVehoTqXD3OOQWiTCH8igeDXQazJ9i3dCm41EyUDhwWv7K7qg9uvoLzX2fU9I5MI3JRR1DXWc03acwfrimUbly2uTtNbQS5x4LFlIXG7ioxyV7S4x2UVmEbzsh0HEovLS2ZeDp6RzXF9koWVEvZW3TK7ctw3tR5EkeqFOz+6CGEi4I8bEjTyVhjqBxtkdeqwmna4gm+QsOGX0Alqvb2dCZ0tCOnwGNp90Gzrc9ADx+s1JKMNu02scwNPL4JnU1mWX15pPPUEkk/X1kg2zRI0PhAva36LOGK5AWjtrmwCebP07ZJWsLw25FydP0urT+ERrS2xlslgpfI6Vw/lx3/3OtkB0HFa9v6jdpgwZbz/AIBpH5hdEmhZFBusFgBbxvx+K5f7RW3MTRzJ+Lf0W7XjAtivzvYr3QYG8LBVavHlnbxVqlNgBxA+Qsq9ibNb39EtL5H7ngr0+q1MlIPLkt89kG5OycvL+LH2FyQnKTebfUstkRoRf5KyfwsbocyWN4PG+6f9zeB8LhUOnnsQrnh1K17A4ALPI9GuBeXR6GBjgXubkcwCHX8LI6p2hIyiZbk52Z8mjIeaH+wjl+S1GicPrgsvc10NeyvkAqnved57i53MklD6I6WMBCmPNVvZbWujxh81aNgn7tQ08zYearFk92dfuSMP9TfmjjsXzf1aL/t3gzaykfCfe96M8ntzHqvm6SMtJaRYgkEciDYr6Zqqq+6eX5LjvtUwLsqjt2NtHMLm2gf971T09HFrsoyiiiIoiiiihCKKKKEIoosomFxAHFWlvgpvQVh0DibgZK14Psu2oN3uIHQpLXv7GNrBrxQ9Fjs0ehTinDjrVnPy16jNG8T19F0m9mTfuzHzslNT7PpmnJwKGi20lGt0yo9sgfeJRe3gp8MW9312NflO/wDBYsH2X7ONtzchHSziLKyW4BtfEZGtLsibZrpQ2dinaHCxutq1POzT0uSrT850zl1bjMp926WH7bKbNa5dnptjI2/dTaDBY2aNCzeWfsa8ThUGx1bJm7L1TWk2AmGpXaPs44BQw9FPdQPicvg2Tc3UBbnbOHkF0c0/Ra3Uo5K1kRNHLKrZwfhQX+mx+FdVmoRyQ/8AD28kaaB0IMMq+yqnQOPdf34+VzmQPH9FYanFGRNu458uKo2IwyTw907tTBm08Tu8ev8AnmsKGqNTGJSe/o8fhcNbdOPmvP2+PJHpscPy8aGmIYtJK7MkN4AfWaAnBXm44LY251Szr7G1CXQCb+f5LQ9zvL61TQNWp0QJIQ7DUid7HFahBdN5I7DNAyEHKyoIGbHY2H+f0TXD4S4gNaSf3QUYbz/P5qy7N1YbcAXPPj4HkinsCy3U0TxAxjzd1s/yHkqTtiGvnjYPue8fXj5/BWCfG/ux95/E/dZ58SqLtLUOa43NyeKLJfGgMGJ72zzFgAcvVVyvY4g69EypZzIM8yNfBbHwC2enHNYp6Y21tFNqoCNUve1XGspARl5KvT0R4ApvHkXyI58DfQsa1XXZKpO6B5JTgmBuleBbJWCojjieGxm4GRPBzuNuirLafAPp8TjllmZACL2CCq6ey9wqv0H+EwqLEJceRW54UA6DOydVEXBCSQctFEDQtMNtUZRe+z+4fNSWLNZ0DbyM/uHXit4FMvRe5pPkl+N4cKylkgPvW3ozyc3P8k4dTscAb52WLKcNIcOCfXRxK7PnGeIsc5rhZzSQRyIWC77tf7M466L7RTWZP94cH258j1XJMb2Rmpow55Ad96M5OHUcwh810TRXVFLL1oubAEngBmSjKPFE0ptm62QXZTTkf2OHzC2T7LVzBd1LMB/YT8lCCdN8BpszI7QaJU2M727Yg3tY5EeKdYjKI4mxt1IzTHp0k3b+Bb1LbSxrt/8ABbiNTvvJ4cEKCoSosap09s3iVK0iL1pXiiEI2uNrELpWwPtNfTgRz3LRYB36rmQKIZHoAt4t746MLla5PqfAttaep9xwPPNPXV7Fyr2ZbOCOIPIzcLq5VMKY9iWYLKx//E4+YWLsTj5hUirYQdSkWNmS12PIKL+PJXuM6g7EovxD1Wl+IM4OHqvnjaDFato7sjsuSQs2qqx/7XILWPG9PZc+draPpqfE2D7w9UL/ABWP8Q9Qvm2TaaqdrK5Yf6iqf/q5Ws+JBezkO61tGSRLGbPGvVVqeQUk/aEbsUxDZBwjedHeH7q10MtwiQxjxZzQ7xAK5bx96+TsR6p6Sr46YIyDosZKPJFVbSMw5wv/AFO/VaGvcdXO/wCTv1SNz4vTOriv3J2gR1EeCwNI7kipoL8Xf8nfqtJp2cgfHNZ7NvBgFTTt4vaPNCmlZ/UfAZepyTZ0QHAelli766KeQSx/sXRUPJgHVxv8BkiY6XgXEj8I7jfQaooN9V6GHyVbCUI3QsDQAAG8gMkoxrDe1tbW6ab1gtMkuhvoqIuGLItnHtIIva3yRj8FuBl4o84s+wBFxzBstlLWX5+BzKoPliyPAW6WuVhNs23iB8E+OIRt97JCYhXDd7uXVEZuii45N2f8pmX4iNT0QcTwcl5i0g3iUtjrLcVoltGFVplhoT4p3FIbaqu4c4Hrf6zVvocPuAs2aTSAXyXQsrNU4q8PISmpYQTdWiqYBIDbqt+Cx3lb0zWEoNkdgkBLstSR6alMQuRPM+GWuxsoVnKMkNJIn0cZ9ln2Vq927S7LWyA9pWyra6H+XbtRmwiwN+R6Kv0tY7tb30TSmxUh93E5cFnU7ZaOXYd7H8QfJacxws4vLg426ALoODbMYfhwvGwSycZHgOPllkjKnFXSHMmyBqHAXRFaHMe0bTod3pomOFvlnN233Rq46eV9VW9l8M7acHd7rc3HgukyuaxlhkAOCEtnJ/a7hNC0CQNa2dozc0W3+htquF1k5e4n08Ff/a5jpknMQ0b9ZrnKZp6lSLxO6d/6IoooAsjYiihFkfhNLvuuRkEUy29AXaifJgsEdyrJsfg5nqGttcAglB1kbA6zAuh+yPsg9wJG+mcWNKhOsvmtnWMOpBHG1oGgCzkjW7eyyS6sdL90LadtldGupoA5JMQwMkZFbqivmGoQRxiQHMLdJglE2hwN7Lgi4K55X0ZY45LvVdWskb3hmqVjNFESSAgywrWmSLeN7RzOOmc7QLb9gfyVhq2WyYLIHdf1WK9NCNf5FM7LhMnBM43JFgr+/ZPBqkB03vZdqXb6cRaJViEW4/eGjtfFLZ42tj/osvjXiZMcsHN6LBr1sa5Is7U1s0loXrYhZbH/AOFGtQGmzAt0XpbwW/s9F45isgDK0DVanC10RM63C60W1PD1U2CwKWTxz4LVFWgOy8FK92Vxkkk0hVdkewrG8W3W5WSKPaVz7tN0d9nDx3zYddc/BDT0FPG0vaSTfQ+ef/X1WkpfJTlsTVzZHG7QSP3QbaKU52t4oqsxixs0X5ngllTVyPObsuQyCZhPQjmrHv7D4q8Q6nePJv5lWHZvaepc/vEbnIC3xVFbESbK1YdTbjRwPHxVZJlL9gYslVX0jqUVYHNzN0trKcFI8MrnDJMzUm2aWQy2BVEdjxVs2Yw+0e+Rmb2VeoIDNKxg4n4cV0nsAxgaOCdwr5Od6q9cCCobZAyNTmtjS2syYeZyCaRz2K6RtyepWyWneD4omki3RdZyyWChAJzt1eU0L55AxnHU8hzQdRIXPDWjM6BX3Z7DW08dz751P5IWWhvhtIynjDGjxPMqubc7SingcRrY/JMq6vsCuHe07HN+TswdPeRY529sDI9LS+Sj4hVOlkc9xuXEk+a2YVRmR4HDih4Yi42CteA0W5rqt8UO62xP1WdYcel2WnBdn6cjONt+KExzZqnY7fY3d+SZ4ZU7oQmOVe80gLpVMePR5LHl9R7/APZ6/wAnPcWAfJZqNaRFHYaleR0W4S5yEmkLnLnvjn5Z6dfmlK6RtjORcVqwPGHU9SyYHRwv1F80wxPAqptO2UQvMRFy8AkDqbaBVlBVuWtDePGtPfyfV+F1TZomSNOTmg+oRoBXNPZDjhkpuzcbmPLy4LpMUwPFOdraMNaegeqivwVYxeMNVqrqndCq+ISg94o5fALEE7CAgW4eXlO2Uxebp7huE24K2Xop42cvwU/02OS6UzDhbRT+HDkh2iylYcQ2VPXDiqzSu3X3cn8dSDZcwfDqcrGtgDmkLyLIogjJC0Enp7K4wlpIOoW4vROJUm93m+8PiEuicudljxejuemzK52EsJRDCh2uC3MWI0qNpK9K1GTgVsjflqqDBzHc9Fpr5YYm3ke1o6kBE1pO7ZuS5vtFgUszy4vLjwB0A6K5Sb5M6b1wG4ttPTaNkDuoG8q7LtI37rCTzJsgf4HK095thfMopuDttrnyt4fumFGNAKsr+kAVGLSu0Nh6oaeokeLOcSOWg87apx/Chp4/sVDhTgdNcrZXH0QQjVSugKxZH22Joobm1kSKI+n5Kx4dhZOThmCSDoQW/l0Tuk2dv3n5N5nK/QeqGsug5wJTyVXA8HLj2hBDRoOabSw53TaumDO60CwSaaoWTp0Z6S6DYLAIgzXFksZN/hNcHo3SyNa3MuNlEinWlsuWw+G5GYj+lv5lWedpW2ipmxsaxujRZZOZdPxPitHHy3502K5mJRNFvPtwHzT6rjsLpU1lrk8VojLQJOMrJXVzWCNqZdUvoYe1mAOgzKhBzs1hgb/NeO8dByCsEk2SDaeC9mehCEm1eKCGFzibZFfP9dOZJHOOZJV89qGNbz+yafFU7DKK/eKYmOFKFMmVTumF4bSBoB4qwUos1LIQmcLgQnscpI4XqbdPbC6Sote68FS3O6HmfYJRV1Fgiq9IWx4PNg+N1W8bDRYYBRdrMxp0JF/C+aCddxV92GwYkhwCSdbbpnex4/CFCO24C6COnbHcWsBYjXyKpG3Hslpavelo7Qz67o/8ch6j7p6hWjBcI0L3G3JWZjmgWAsEq3yPpHzf7PqSoo691PO0xOIOTsg63Fp0cOoXaIt22oumG0WHQVDP5jWktza63eaRyOqrlC1pybfLK5XQ9NflOhTNOnsHxOt79r5JdHEZndAmWJYNvuG65OsLwItaAt3SXZkkA4fQXIAGSs0FHYIqjoQwLdM8AZ5JW823pGqjS2wUgALX2gSfFMbjZfvBJf8AVcfMLScTa5AdFemf0WykqSvVEiPD6F92gouJ2Siiplo1zjiOCErqQbvatyvk4deYUUWWWU45N/TU5yLQBe3oiWKKLmndMt262RMUUQh7B6rO+qWCO+vNeqKimbG0bDqAVrk2fidnooorLTZ43ZtoOTvVSXBwBcniTpnmvVFNsPyegSatZGcmXPM2P+EJUYw9wUUVoyfIlrZ7pe55vqootULs20197wXUfZ3ho3XSnM+6OnEleqLXEvyFvUPUFzssXqKJs5orq3bzrcAgKzIFRRWQrdbMitmY7l7vJeKK2RFkjal2PT9lC53Gx+Siik/2RLf4s+f6uUz1BLjqU5ewNaGhRRPYl2zi+qb8pRnGEdTtsFFEwjn5egerfqq/UzFzrL1RL52O+ilG2iivIGrvexuEtjjbxNlFEpT/ABOtK/ItzMgtdXUboUUWJqIK7FyARZJonPcNbeCiie9L8i3qOhlhsRab3J8VZYcRsNF4omblPswhgWLbT9k0ndPwXOMa29mlcWsG74/sooriJXSLumIZJpJM3vJWrsVFEYJ//9k=">
            <a:extLst>
              <a:ext uri="{FF2B5EF4-FFF2-40B4-BE49-F238E27FC236}">
                <a16:creationId xmlns:a16="http://schemas.microsoft.com/office/drawing/2014/main" id="{54AA607F-844B-41CE-8223-0D64A8458CE8}"/>
              </a:ext>
            </a:extLst>
          </p:cNvPr>
          <p:cNvSpPr>
            <a:spLocks noChangeAspect="1" noChangeArrowheads="1"/>
          </p:cNvSpPr>
          <p:nvPr/>
        </p:nvSpPr>
        <p:spPr bwMode="auto">
          <a:xfrm>
            <a:off x="155575" y="-982663"/>
            <a:ext cx="5772150" cy="204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sp>
        <p:nvSpPr>
          <p:cNvPr id="13317" name="AutoShape 4" descr="data:image/jpeg;base64,/9j/4AAQSkZJRgABAQAAAQABAAD/2wCEAAkGBxITEhUUExQUFhUXGBcXFRcYGBUUFxQXFBUXFxQYFRgYHCggGBolHBQUITEhJSkrLi4uFx8zODMsNygtLisBCgoKDg0OGxAQGiwkICQsLCwsLCwsLCwsLCwsLCwsLCwsLCwsLCwsLCwsLCwsLCwsLCwsLCwsLCwsLCwsLCwsLP/AABEIAIYBeQMBIgACEQEDEQH/xAAcAAACAgMBAQAAAAAAAAAAAAAEBQAGAgMHAQj/xAA+EAABAwIDBQUFBgUEAwEAAAABAAIDBBEFITEGEkFRYRMicYGRBzKhsfAUQlLB0eEVI2Jy8RaCkrIzQ1Mk/8QAGgEAAgMBAQAAAAAAAAAAAAAAAgQAAQMFBv/EACYRAAMAAgIBBAICAwAAAAAAAAABAgMRITESBBNBUSJhFDJxgbH/2gAMAwEAAhEDEQA/AB4Ky+pRjZxwIuqpFK5Hw75XHZ6adj41Qvqoapt/rNKWixsTwWB3sgNT9ZKJhtDs1IWXbHg1Z4Xgsz+84W8ck6bg4Z7zx1RqGwHllCHsJXHgFthwcO995PQLbiNbGw2Dr/AIelqXud/La435ZqnOie5v9BJp44/cY2/4jmfig5t9xzJKcUuCyvN3ENHXM+id0eBRNztvHmf0UUNmdZYX7KcaKSS260nLgPmUZDs46w3jujXmrv2IGgCTYviLGXbqbaIvBLsBZnXRX6mjiZoAeqJwtm/mdBl48kmjkc94ZqDx5eKsLXBg3RoEaW+gapz2Z14BCoOO17Y3utrewVrr6tc5xgl1Q++g/ZG44M5vk1kuk5k/XoEIKzdLwxm+WjvEjJt/opvhs7QSw7oNiMzaxyzv4XRbqWKObeJ7eEsDnMBDbSi1yQ3UE3K0x40+zDPmrX4FHfG6Vx3r/IDotT6EhoyzJOfQFWmSLe3mxRkBxuSb876lGU2GWAvystaaXCFseN090UuGGx0W6ytlThTDna3JK6rCXDQXHRZNm8xpcCuBxumssRkp3AatcHW9Q75hLTAQU1wu5D25XLHW8hcfJCzSdoS4JhYnjqTfvxtDmjmO/vfIeqRp1gNe6Gd9s2va+N4tfulwJIzGY3ckneMz4n5ptHOpcHiiiisAiiiihCKKKKEIooooQiiiihCKKKKEIooooQigRuH0e8buyHNPm0MQGTS5bRhqlsyvMpKpZRPqiiadGkIR+Gq36eylngWKI84aeYWDsPcgeK18BLLD+QNRbXwELDcKDTDTTOo08GduRsel9L8k6o6feIAGp1J3R5kj5Aq5T0jDI9+4wOcLOsABlzvnwCRtwWbfPZ97PUDL1/dc1xK/Z3Flt/o3QbNQjvSPc4/hjG4PN7u8fIJzS08MQ/lQtb1OZ83OzKOpsMkIF91vM+8fQZfEouLB2/eu/wATYegyWkyl0jC8v2xNPWuOQJPRov8AJCzYZNKLEbgPEm7vQfqrhHRtboAOgFl4/dC0M/c+ioU2yMLTdw3zzde3ponENEG5BoA6CwCMlkPAAIR4fzKniTzYVHTjitxDWi5NgOarmMbRspW3kuSfdaMyfJVOp2sfUn8LeDb39eayt+JtGN2XPFMXvkw2HPn4KrYjvOPdFz6AeJWumrr5FOYpBuiFgHaSOALuLbAE25ZkC/QrBbp8jbSxzwVqlw+TebaVwN890NA9XkEjyVhq6NzQHB28D4Xy10TKo+xUZ3JCHSAZhou7Mak8EnqMTglkIi3mE6NdqbcRY2PzTMaXArbdcroTV8trk5LnmPSullJjzblmOJsr1tjRudCC094HMc8jkf1XOw4tNh59Fo2Yddm6hw0k5qyYVg7bk7puNDfikNHVEHmnFNiTwLCyyrZvDWi44bFG9g7oafvdDz8FprBbKw62+BVcp697XAg8c/PVPHAuz1vn6oo57AtfQA9nX5ei19mjxCshTBWykhPPQtdwWllD2Z1yId/1Kfdh+/RI8Wms4kkBrQR8MyhD+Cg4bC90gLWki53j91twc3HQDXVCSHM+J+aLqawBpZHcNPvHQv5f7enFBJtHLr6IooorBIooooQiiiihCKKKKEIoovWi5UIWXZGnpiHuqLZaA8uiV10kJed0ENvl4Ied1gAFrBB1Vp8FNcmRgB0K1dkb2WYgdfJNqSkDQHSa+P5I4jyYF34osdPg4+zNNs7XK0Q1LWixTuhxWJ0QbfgqfjrxvHdK6O9IR15BVViLEsnxIcEre5ayVhXqX8G8+mnthklaStDpytKiXrNT+TZY5XwbROeanbnotK9ug82F4o+r6ejYNRvf3Z/DRNIhkg6Y3R8YSB1KfBtYvZJQAsbJfjjnCCXcvv7hLbZElouB52sjRlpN8m2SsbmSRlnroEnrdq6ONpc6Zlm62O9byHl6ritZtY98g7Puh2uuYOodbXir5s3hNLA0PIbJJbNzzdoJAJIbpYcPq0T+zStL+puxr2i2i7SmidIwakgx20se8OtrBUit9oNc97iAGsA7wdcuaelnC2VvNYbSTyU9S6VkrZGPJJYCMjnkW3ta6rlRTTVDy9wI3zd3IlaO0ujBY7p9M0VuMTzO33PeTnxNgCSbNF8grNs5vyDvjdto7n4niltLhYFr2srLDNutsAEtkpWdDFFY/kLpnWeB1A+KsmFsc58sozEbHPJ5Ek7qrdE28jD1F1czuwUE5vm9rc8tS29vgglGlU9HOG1ReXPd3i4kkk3Nz4oOqqy03BsRmDfMFb4IyIm5a8eCVVepCGezWuCyDGftcYbcNqI7mx0lbx8+nmq7VMa8EtFnj32/mlskpaQWmxGYI1v0WyWrLz2gykHvW0cBxH5jzHRlCd6PGxnhki4d4L2KQSt3sg4ajn5eSIibdCwZRsppS6+WiudLDZjR0HyVXisBZW6Nvcb4D5KSHSPezC8Maxme1g3nuDW8zx8OaQYjtFe7Ye6OLz7x8OQVtpElN9DHEK9kVx7z/wAI4f3fokNNQPqzJG333xvtyva4HRBE8b/XFWf2dH/9QPJp/JBNbovLOoZyCaJzHOa4Wc0kEciDYrBX/wBsez/YVQnYP5c+fQPGo89VQE8cciiiihCKKKKEIooooQiiiihCLfTM4rS1tzZGVLd1oaqf0EvsEe668XiisEZYW4gErZmToSjcBpgQLhXKiwiM2yXRhalIRp7plE7F40uhZ6aQ8CuyU2BRAZgLKTD6dvAI3HktMGaaeziYw+U/cPovTh8g1aV1yqmp28Gqt4rWxuyaAsv40hvPRQjDbVehoTqXD3OOQWiTCH8igeDXQazJ9i3dCm41EyUDhwWv7K7qg9uvoLzX2fU9I5MI3JRR1DXWc03acwfrimUbly2uTtNbQS5x4LFlIXG7ioxyV7S4x2UVmEbzsh0HEovLS2ZeDp6RzXF9koWVEvZW3TK7ctw3tR5EkeqFOz+6CGEi4I8bEjTyVhjqBxtkdeqwmna4gm+QsOGX0Alqvb2dCZ0tCOnwGNp90Gzrc9ADx+s1JKMNu02scwNPL4JnU1mWX15pPPUEkk/X1kg2zRI0PhAva36LOGK5AWjtrmwCebP07ZJWsLw25FydP0urT+ERrS2xlslgpfI6Vw/lx3/3OtkB0HFa9v6jdpgwZbz/AIBpH5hdEmhZFBusFgBbxvx+K5f7RW3MTRzJ+Lf0W7XjAtivzvYr3QYG8LBVavHlnbxVqlNgBxA+Qsq9ibNb39EtL5H7ngr0+q1MlIPLkt89kG5OycvL+LH2FyQnKTebfUstkRoRf5KyfwsbocyWN4PG+6f9zeB8LhUOnnsQrnh1K17A4ALPI9GuBeXR6GBjgXubkcwCHX8LI6p2hIyiZbk52Z8mjIeaH+wjl+S1GicPrgsvc10NeyvkAqnved57i53MklD6I6WMBCmPNVvZbWujxh81aNgn7tQ08zYearFk92dfuSMP9TfmjjsXzf1aL/t3gzaykfCfe96M8ntzHqvm6SMtJaRYgkEciDYr6Zqqq+6eX5LjvtUwLsqjt2NtHMLm2gf971T09HFrsoyiiiIoiiiihCKKKKEIoosomFxAHFWlvgpvQVh0DibgZK14Psu2oN3uIHQpLXv7GNrBrxQ9Fjs0ehTinDjrVnPy16jNG8T19F0m9mTfuzHzslNT7PpmnJwKGi20lGt0yo9sgfeJRe3gp8MW9312NflO/wDBYsH2X7ONtzchHSziLKyW4BtfEZGtLsibZrpQ2dinaHCxutq1POzT0uSrT850zl1bjMp926WH7bKbNa5dnptjI2/dTaDBY2aNCzeWfsa8ThUGx1bJm7L1TWk2AmGpXaPs44BQw9FPdQPicvg2Tc3UBbnbOHkF0c0/Ra3Uo5K1kRNHLKrZwfhQX+mx+FdVmoRyQ/8AD28kaaB0IMMq+yqnQOPdf34+VzmQPH9FYanFGRNu458uKo2IwyTw907tTBm08Tu8ev8AnmsKGqNTGJSe/o8fhcNbdOPmvP2+PJHpscPy8aGmIYtJK7MkN4AfWaAnBXm44LY251Szr7G1CXQCb+f5LQ9zvL61TQNWp0QJIQ7DUid7HFahBdN5I7DNAyEHKyoIGbHY2H+f0TXD4S4gNaSf3QUYbz/P5qy7N1YbcAXPPj4HkinsCy3U0TxAxjzd1s/yHkqTtiGvnjYPue8fXj5/BWCfG/ux95/E/dZ58SqLtLUOa43NyeKLJfGgMGJ72zzFgAcvVVyvY4g69EypZzIM8yNfBbHwC2enHNYp6Y21tFNqoCNUve1XGspARl5KvT0R4ApvHkXyI58DfQsa1XXZKpO6B5JTgmBuleBbJWCojjieGxm4GRPBzuNuirLafAPp8TjllmZACL2CCq6ey9wqv0H+EwqLEJceRW54UA6DOydVEXBCSQctFEDQtMNtUZRe+z+4fNSWLNZ0DbyM/uHXit4FMvRe5pPkl+N4cKylkgPvW3ozyc3P8k4dTscAb52WLKcNIcOCfXRxK7PnGeIsc5rhZzSQRyIWC77tf7M466L7RTWZP94cH258j1XJMb2Rmpow55Ad96M5OHUcwh810TRXVFLL1oubAEngBmSjKPFE0ptm62QXZTTkf2OHzC2T7LVzBd1LMB/YT8lCCdN8BpszI7QaJU2M727Yg3tY5EeKdYjKI4mxt1IzTHp0k3b+Bb1LbSxrt/8ABbiNTvvJ4cEKCoSosap09s3iVK0iL1pXiiEI2uNrELpWwPtNfTgRz3LRYB36rmQKIZHoAt4t746MLla5PqfAttaep9xwPPNPXV7Fyr2ZbOCOIPIzcLq5VMKY9iWYLKx//E4+YWLsTj5hUirYQdSkWNmS12PIKL+PJXuM6g7EovxD1Wl+IM4OHqvnjaDFato7sjsuSQs2qqx/7XILWPG9PZc+draPpqfE2D7w9UL/ABWP8Q9Qvm2TaaqdrK5Yf6iqf/q5Ws+JBezkO61tGSRLGbPGvVVqeQUk/aEbsUxDZBwjedHeH7q10MtwiQxjxZzQ7xAK5bx96+TsR6p6Sr46YIyDosZKPJFVbSMw5wv/AFO/VaGvcdXO/wCTv1SNz4vTOriv3J2gR1EeCwNI7kipoL8Xf8nfqtJp2cgfHNZ7NvBgFTTt4vaPNCmlZ/UfAZepyTZ0QHAelli766KeQSx/sXRUPJgHVxv8BkiY6XgXEj8I7jfQaooN9V6GHyVbCUI3QsDQAAG8gMkoxrDe1tbW6ab1gtMkuhvoqIuGLItnHtIIva3yRj8FuBl4o84s+wBFxzBstlLWX5+BzKoPliyPAW6WuVhNs23iB8E+OIRt97JCYhXDd7uXVEZuii45N2f8pmX4iNT0QcTwcl5i0g3iUtjrLcVoltGFVplhoT4p3FIbaqu4c4Hrf6zVvocPuAs2aTSAXyXQsrNU4q8PISmpYQTdWiqYBIDbqt+Cx3lb0zWEoNkdgkBLstSR6alMQuRPM+GWuxsoVnKMkNJIn0cZ9ln2Vq927S7LWyA9pWyra6H+XbtRmwiwN+R6Kv0tY7tb30TSmxUh93E5cFnU7ZaOXYd7H8QfJacxws4vLg426ALoODbMYfhwvGwSycZHgOPllkjKnFXSHMmyBqHAXRFaHMe0bTod3pomOFvlnN233Rq46eV9VW9l8M7acHd7rc3HgukyuaxlhkAOCEtnJ/a7hNC0CQNa2dozc0W3+htquF1k5e4n08Ff/a5jpknMQ0b9ZrnKZp6lSLxO6d/6IoooAsjYiihFkfhNLvuuRkEUy29AXaifJgsEdyrJsfg5nqGttcAglB1kbA6zAuh+yPsg9wJG+mcWNKhOsvmtnWMOpBHG1oGgCzkjW7eyyS6sdL90LadtldGupoA5JMQwMkZFbqivmGoQRxiQHMLdJglE2hwN7Lgi4K55X0ZY45LvVdWskb3hmqVjNFESSAgywrWmSLeN7RzOOmc7QLb9gfyVhq2WyYLIHdf1WK9NCNf5FM7LhMnBM43JFgr+/ZPBqkB03vZdqXb6cRaJViEW4/eGjtfFLZ42tj/osvjXiZMcsHN6LBr1sa5Is7U1s0loXrYhZbH/AOFGtQGmzAt0XpbwW/s9F45isgDK0DVanC10RM63C60W1PD1U2CwKWTxz4LVFWgOy8FK92Vxkkk0hVdkewrG8W3W5WSKPaVz7tN0d9nDx3zYddc/BDT0FPG0vaSTfQ+ef/X1WkpfJTlsTVzZHG7QSP3QbaKU52t4oqsxixs0X5ngllTVyPObsuQyCZhPQjmrHv7D4q8Q6nePJv5lWHZvaepc/vEbnIC3xVFbESbK1YdTbjRwPHxVZJlL9gYslVX0jqUVYHNzN0trKcFI8MrnDJMzUm2aWQy2BVEdjxVs2Yw+0e+Rmb2VeoIDNKxg4n4cV0nsAxgaOCdwr5Od6q9cCCobZAyNTmtjS2syYeZyCaRz2K6RtyepWyWneD4omki3RdZyyWChAJzt1eU0L55AxnHU8hzQdRIXPDWjM6BX3Z7DW08dz751P5IWWhvhtIynjDGjxPMqubc7SingcRrY/JMq6vsCuHe07HN+TswdPeRY529sDI9LS+Sj4hVOlkc9xuXEk+a2YVRmR4HDih4Yi42CteA0W5rqt8UO62xP1WdYcel2WnBdn6cjONt+KExzZqnY7fY3d+SZ4ZU7oQmOVe80gLpVMePR5LHl9R7/APZ6/wAnPcWAfJZqNaRFHYaleR0W4S5yEmkLnLnvjn5Z6dfmlK6RtjORcVqwPGHU9SyYHRwv1F80wxPAqptO2UQvMRFy8AkDqbaBVlBVuWtDePGtPfyfV+F1TZomSNOTmg+oRoBXNPZDjhkpuzcbmPLy4LpMUwPFOdraMNaegeqivwVYxeMNVqrqndCq+ISg94o5fALEE7CAgW4eXlO2Uxebp7huE24K2Xop42cvwU/02OS6UzDhbRT+HDkh2iylYcQ2VPXDiqzSu3X3cn8dSDZcwfDqcrGtgDmkLyLIogjJC0Enp7K4wlpIOoW4vROJUm93m+8PiEuicudljxejuemzK52EsJRDCh2uC3MWI0qNpK9K1GTgVsjflqqDBzHc9Fpr5YYm3ke1o6kBE1pO7ZuS5vtFgUszy4vLjwB0A6K5Sb5M6b1wG4ttPTaNkDuoG8q7LtI37rCTzJsgf4HK095thfMopuDttrnyt4fumFGNAKsr+kAVGLSu0Nh6oaeokeLOcSOWg87apx/Chp4/sVDhTgdNcrZXH0QQjVSugKxZH22Joobm1kSKI+n5Kx4dhZOThmCSDoQW/l0Tuk2dv3n5N5nK/QeqGsug5wJTyVXA8HLj2hBDRoOabSw53TaumDO60CwSaaoWTp0Z6S6DYLAIgzXFksZN/hNcHo3SyNa3MuNlEinWlsuWw+G5GYj+lv5lWedpW2ipmxsaxujRZZOZdPxPitHHy3502K5mJRNFvPtwHzT6rjsLpU1lrk8VojLQJOMrJXVzWCNqZdUvoYe1mAOgzKhBzs1hgb/NeO8dByCsEk2SDaeC9mehCEm1eKCGFzibZFfP9dOZJHOOZJV89qGNbz+yafFU7DKK/eKYmOFKFMmVTumF4bSBoB4qwUos1LIQmcLgQnscpI4XqbdPbC6Sote68FS3O6HmfYJRV1Fgiq9IWx4PNg+N1W8bDRYYBRdrMxp0JF/C+aCddxV92GwYkhwCSdbbpnex4/CFCO24C6COnbHcWsBYjXyKpG3Hslpavelo7Qz67o/8ch6j7p6hWjBcI0L3G3JWZjmgWAsEq3yPpHzf7PqSoo691PO0xOIOTsg63Fp0cOoXaIt22oumG0WHQVDP5jWktza63eaRyOqrlC1pybfLK5XQ9NflOhTNOnsHxOt79r5JdHEZndAmWJYNvuG65OsLwItaAt3SXZkkA4fQXIAGSs0FHYIqjoQwLdM8AZ5JW823pGqjS2wUgALX2gSfFMbjZfvBJf8AVcfMLScTa5AdFemf0WykqSvVEiPD6F92gouJ2Siiplo1zjiOCErqQbvatyvk4deYUUWWWU45N/TU5yLQBe3oiWKKLmndMt262RMUUQh7B6rO+qWCO+vNeqKimbG0bDqAVrk2fidnooorLTZ43ZtoOTvVSXBwBcniTpnmvVFNsPyegSatZGcmXPM2P+EJUYw9wUUVoyfIlrZ7pe55vqootULs20197wXUfZ3ho3XSnM+6OnEleqLXEvyFvUPUFzssXqKJs5orq3bzrcAgKzIFRRWQrdbMitmY7l7vJeKK2RFkjal2PT9lC53Gx+Siik/2RLf4s+f6uUz1BLjqU5ewNaGhRRPYl2zi+qb8pRnGEdTtsFFEwjn5egerfqq/UzFzrL1RL52O+ilG2iivIGrvexuEtjjbxNlFEpT/ABOtK/ItzMgtdXUboUUWJqIK7FyARZJonPcNbeCiie9L8i3qOhlhsRab3J8VZYcRsNF4omblPswhgWLbT9k0ndPwXOMa29mlcWsG74/sooriJXSLumIZJpJM3vJWrsVFEYJ//9k=">
            <a:extLst>
              <a:ext uri="{FF2B5EF4-FFF2-40B4-BE49-F238E27FC236}">
                <a16:creationId xmlns:a16="http://schemas.microsoft.com/office/drawing/2014/main" id="{ED1C8704-D75B-4451-BB17-502E12BED3F4}"/>
              </a:ext>
            </a:extLst>
          </p:cNvPr>
          <p:cNvSpPr>
            <a:spLocks noChangeAspect="1" noChangeArrowheads="1"/>
          </p:cNvSpPr>
          <p:nvPr/>
        </p:nvSpPr>
        <p:spPr bwMode="auto">
          <a:xfrm>
            <a:off x="155575" y="-982663"/>
            <a:ext cx="5772150" cy="2047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pic>
        <p:nvPicPr>
          <p:cNvPr id="13318" name="Picture 6" descr="http://www.loctite.si/sis/content_images/conv_181744_web_606W.jpg">
            <a:extLst>
              <a:ext uri="{FF2B5EF4-FFF2-40B4-BE49-F238E27FC236}">
                <a16:creationId xmlns:a16="http://schemas.microsoft.com/office/drawing/2014/main" id="{752CEB84-2D91-42EB-A477-4D2D0492A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1163" y="5562600"/>
            <a:ext cx="365283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AutoShape 8" descr="data:image/jpeg;base64,/9j/4AAQSkZJRgABAQAAAQABAAD/2wCEAAkGBxQSEBUQEBQVFBQUEA8UDxQUEBQQDxUPFBQWFhQUFBQYHCggGBolHBQUITEhJSkrLi8uFx80ODMsNygtLisBCgoKDg0OFxAQGywkHxwvLiwsLCwsLCwsLCwsLCwsLCwsLCwsLCwsLCwsLCwsLCwsLCwsLCwsLCwsLCwsLCwsLP/AABEIAMIBAwMBIgACEQEDEQH/xAAcAAAABwEBAAAAAAAAAAAAAAAAAQIDBAUGBwj/xABFEAABAwIDBQUEBggFAwUAAAABAAIDBBEFEiEGEzFBUQciYXGRFDKBoTNCUnLB0SNDYoKSorHhFSRTY/Bzs9IINJOjsv/EABkBAAMBAQEAAAAAAAAAAAAAAAABAgMEBf/EACoRAQEAAgEDAgUEAwEAAAAAAAABAhESAyExE1EEQWGh8DJxsdEikfEU/9oADAMBAAIRAxEAPwDlTY09GxBrU6wIWfiYpkUaZhap0LUgVHEn3Q6JcbU9l0QGXxaJZx41WtxhvFZSYaohUhBBBMgCUEAFqcA2IqKmziMjTzI1slbIGXS2Rk8AT5C67JhXZnCwAyd4+K0tJsxBH7sbfRRerF8K4DDhMzvdjef3VNi2WqncIj8V6Cjw+McGj0Twp2jkPRT6p+m4AzYqrP6v5p0bCVf2R6rvm7HRKEfgl6tPhHAHbCVf2B6pl+xdWP1fzXocQ+CBgHRHq0cI83TbM1TeMTvhqujdn2GmJoLm2PO41XSHUrTyHokiiaOAspyz5TR44yU9TG4Un2e6isjLeCmQ1NtCFmsyaJJNAVZsmBTmcJcoNVTGgKL2Aq9Fk4A2yqd01nv8PKH+HFXhskOIS2anGHJXsAVi94UaaUI2Eb2VqJNul1QRsnnFqdYEy2ROslXayT4WqZEFWMqU+yqskFzEn+So/wDELIHFEEPFm6LJVLe8ruurLqkmNyiCmUEqyFkyaXs+w9s1Y0SC7W6+F16Mw+hYGgNAtbkuF9llNeRz/gu14e8gaFc/Vy76bYY9trQ0YSTQp6KU+akNk8FkpXGhKT7CVbBwSgQmW1N7EUYoirkWR6ILanFE7qlCgPMq30QuE9FyVjaFOCjU0vCQ6cdUux7qP7KE3LTiyXLWAKrrsVP1QkZ2N1jlUkLEYhjppw6Z+tuQVZD2qxcw4fupXC3wuZOmtKO657H2nwHr/CU+O0mDx9CjhRyjcuKacVz+p7VKdumv8JVbUdrkX1WuP7qOFLlHTHqNMVyiq7W7+6w/0VNW9pc7vdbb4qp06VzjsjpBfiPVBcCftrVE3zIK/SqecQgEtjHONmgk9ALn5Lp+BdmrbB1S4uP2G6N+J4lbfDsBghFo42t8mi/qtbnIji4jQ7L1cvuQuA6u7o+avqTs3qne+5jPVxXY2xAJYaovUquLl8HZVf6Sd37rQP6qfD2V0w958jv3rf0XQwEoNU86OMYaPsxoxxa4+bynB2aUP+l/MVthGlbpLnT4xhz2Z0P+l/MU0/stoT9Vw8nuW9MaLKjnfccYyeC7FxUl9zmF+pur6KEtU7IUMhU3v5VOxuOa3G4UuKa/ApndICBTcT2mh6WHKG0keI+akMN0u8LseaUrecrJoI05lYniMkdEkkdECklLapBOcOiZe7wThTTyjufZGlJVbVMU2qqWNF3OA8ysfj+3FLCCM4c7o3UqpLStVe3DBuHeS5DmV5tPte+qOUDKzpzKzt9F04Y6jLK906nepe80VZSvUsEngLq0nanB5HNzgaKmlong2IXSsHbvIPIahUGKxWcQuXHr3djpy6M1uMW8WNijLlIqojmJURy6Y56F0SSgmT2G2nQNOU3SSPGnEev91OjnB4gj5rkbIm5Q3asQWnml7oJ6pbVeQoZCrTchDcBGqOUVeQobsq13CG5T40uUVghKcERViIUe6Rwo5xAERSxCpojR5Qn6dLmiNhSxEnHPaOJHqmJK1o6n4JWSDdpTo1mNpNomUh+1la58oH1Yw0nXxJsAFZ1mIPIOQWHX+5WI2mo80UgOpc13DhcjiTxJ8UuyptGb20U/OGT5fmlv7ZacC+6k+X5rjAgA0Vlh+CzTC8MTngcSBp6rS9PGeSmVrqdT2xxNaHNgeb+LfzVZN21H6lMfi4LntfRPjGWRjm+bbD1UB8LgA4tIB4G1gUTp4i5VvavtiqToyJjfNxP4Khru0muk/WBo/Zb+ayE7tU1dVMMU8qs63HJ5fpJXu/eNvQKAXprMiJVyFs7HqbKfHSX5qJh1OZJAwcSbBajENlJIQw5z37D4lPjb4Lc+atgwlx4EK4w6hdGDmDTxQg2fqM4Yx/K/BPRYPVuLmtcLt4iyjLp53srHPCF4BiWV7o3ddPIqPjswzFygUGHTOlcBo5ujrqVW7NVMkTpdCBe7Rx0WX/nvPbT15x0ze8Lr+JUR8HitBhuy75WBwcRc8LKfW7GCNzWPcbutbVbzCsbnGLLAgtuNj7aZb+NkFXGlyj0JTlTmP/4dVBgUti891nxboEsMHS3kU01OBOVnYWGjqUq37R9EgFKVzJFHY/a+SPXqPRFdC6rkQ7H7XySSSOd/kjRIuQkNueTwFvFFkHMkpZSSo5VZDmjp80y8eA9PzT5TT1O6qIFS2/FZ/GY+6fIrQVszWNLnkNaBclxAaB4krkW3PaJGQ6CiOdxu1036tv3PtHx4K8cbSt0wVeLTSAcpH28sxXUOz2uvQ5IyAWuOfTW51XNMJYx8h3vCwPHmtNshXsirXRM0ZI23HTONU/iJyw17dx0u2W/dvq6dpZ+kaDbwXP8AbydpiZk0GbpZa/aSQiC7Rdzu5bxPNYTaSZodFC/Wwu/zXF8NP8pXV1v0sbMLhRSrbFTHcbr4qrMZ6H0XrS7m3BZq6IuiTggd0RSMtzT2NLLZkXqY/vhdO22db2YD/VauU4TVbqRsn2XAro1btDT1LI3OIuw5hraxtzVYs8l5ghJqfKNKwqoyVUpce6XW15WVLsztFDv3uLhYNsDfRN4hiURjmc1+pzWN+fJWlpa7C8kj6iPg9ozdOeqXsvUDI6OQ3zONr9CqHANs430RZKQHhuU+Y5qpxTG2xxRvid3g9ruPFvNLY01lVhm4la1vuucCOmpVVt7I0OYW6yNbdoHFCt21ik3R4kEKix/aqIzZ7XIFrW1KNjTSUG0jDG0uBBtqLcwguev2jBNw0+iCW/qrTrmB9qlI+wqA+B2lyQZI7+Dm6+oW3wvH6af6GeJ/g2Rpd6XuvLIelDr6LmvSlbzOvXbE41eTqbGamL6KomZbk2aRo9AbK6ptv8RY0kVcp4AZgx+vE+809Pmo9I+T0ylLzjD2q4mP1zHfegj/AAAUkdruJD60J84Pycj06Xl6FRrzye2DEuRp/wD4D/5pM3a1iRGj4m8eEDfhxJT9Op29EIl5zb2m4k9j71OU5e7lhibrca+6eV1Szba4hLcOrp/hJu//AMWR6dp+HqRxtxVRiO09HB9NVQMPR0zM38N7ry1X1c8n0sssv35XyfJxKgAcgLKvSLk9E4r2vYdFcRukncOUcRa3+KTKLLEY120zvuKWBkQ5OkcZn2+6LAH1XLy1E4Kp0sYXKrHGtoKmrdepmfJ0aTaMeTBZo9FVgoFIutJNE0eH4rGxga+FryOJNrlFJiIE7Zom5MpBsPBX/ZoyCSp3FRCHhzLhxF7HxVjtlsoykr4XNZenmkY0t+qHE2t5JTpTyV6l8BiW2MW6zNOZ5As3kHdVhanEi+USvaCeY5FdOhoaMYr7KaZpYYWOvlBAcSeI+Ch7W7JMpMRp5oWAwSyMa5tu61x/NR0/hsMN6Vn8Rll5YGfFnP0ZG34NJPyUWZtQWl27eG8zuyB812nZ6GN2J1EYjYGshiIGX6xBv+CzU2IzQ1m7qWtFPNUlsd22s0Xt/RaTpYxHq5Vg3bM1ZZvCzppm7+vgncR2cbDES6T9KG5izTh5Lom22GTU0oroHF8BEe9jvcBrfrNHxN1WbfYbDU0gr6dwzBjc1joWjkVpxieVcuY5LGUphBRpbebPMpTT9/jZv97qyqKWiMYAI4nmubRgp03HM+qe06bmTC6TONR+3bmLaJcUNI1pFwbAX18dbrnrnEcCfUpon+6expvKjE6VjRlAJ73LnyWUxWta+UuaLCw9VWoJXuc7HTN4Ik0gp4xW6sGuTjCojE4HICQ56O6ZBSwUjOhO+SYYU4Dyv5c0AKeIvfla0uPRrS4+gRVYc1xY4FpFu64ZXW15HVbHYGsdDFNuyAb5qhxaLxRkZRK0k8G6uIs73Te2hNtilQC50VU0Os4AmRjJBm4B7mGwaS2OaY7tzLNLdCSufLrWZ2abTpS4S7c3onchzsLeJ5BRZTYnzXWNm4qdjt5G2Jjs0QvFSFk4zGLN35nvytaKiPMALjNxuuV4mf00lwGnfS3aNWtOc90HoOCrp9XnnZrwWfT44S7FFOeBQkKjtOqfcuhgSXJDnI3pslAKSEbSkoDoPZa//MTHpTNt55iujbK4nHitGGSW3sTxmHMPY64I9AVyPY7aD2PeP3D5c7Mpc1twB0JUfZjad9FVmpiYd29xzM5EE3AB4XCuVnZuunQttjVT+zRxD43crnY3F2YlS7uS28ikset2nQj5Fc5ptvwKueqdTPJlY2MCwuAL2B9VT4JjVRR1RnhicM+YmMtIBaTf5I2WnVNl2WxSuP2WRD0asbiVHPib3skuxsM8ojdbLmI0BHrx8FGwraXEDLLLDC3NN3nZtAG2t8dFnMT2orHOMZdkIdciMWN/NFsOSt9gtfLBSy02IvGUOLI3Egks4AlZLFpY4KWWnp5M7Xkm172B4rNVc8830z3Ot9o/goLxbQHz6Kec8RXC+aQiCBRtCFJdM1PzssE1TlO1DtEghPCbITr00UwTZElJJQAQQQQDoKdaVIwTCZaqdtPA3M950BNmgDUuceQA5rcYlshWQMOU0teIsjJo2tE08JOgDhpIBw5/AKbvW5Dlm+9YaIaJVlcmSmBfFPSSwyNcWv3VQbtcDYgxTNNtf2kbaWid7tTNF/1aUS/OJ/4LPn7y/wA/xtXH2s/P3VDY7qfh9FvM/eawMjzvc7NYMzsYT3QeGcHyBsrJmBQHVmIUx/6jJoPXM1SqXZ94zCKsw8525X/5phJbcOtZ7NNWtOnQKb1cddr9r/SphfzRrZuYUmIBry17JWiGYgODSJWjKCHNBHeLQQQLaq3xOG7T9d0TjBM24DpLBm7vp3nytbTtJ5NzLNY5SSRTnevje+S8pfDI2Rhc9xJIc0AA3B05LcFm8iiq4Wud7TAYpWRtzEVbL5bH6ovvQXHhlasOrNXHP37fn3a4XcuHszuBVF6qTv52RMZCXN+vNJUsfNKB45JXfdYFkalu+fLOHAZppH5bXNnEu4X096w8dFoKqiNNCaWNzd7kkfK/NYHu5XuabfZuxvC4c49CaChonPaTvYomhzfpJWMcTyIB1cB8lrhJu5T8/wCoyvaYoUkWV5aeRseSU4q1OEws1krIif2IpZtTxNwAmpGUjf1s0n3IWxj1e4/0W0zn1/1WXG/lVhKbJVi+qgH0cBPjLMT/ACsAHzTL8SfazMsY6RsDP5ve+ae7fl+fcanuiuBBsQQRyIsfRJRyA3Ide/PNfNr1ukqktxsttbBT04gljue/d1r8ST+Kkv2noTA2HdG7HteDl4kOv/zzXPkarkni6VLtbRNsWMzFz2l/c90C2uvknKvbimErXxxl1mu4tsNeWq5k0pRejY4xtK7btzpN4xmX9GWkA8yVjhVuBJvqSSSdTcplxSSle/k528FvmceJKQggkYWSmhJCWCmEiFLmKbjS5UBHemyluKbKAIoIFAIBbWIKbFD3Qgp2enQOw2Ab6qmt3o4Iw3yc5zj/ANsLMbDY86nxKKpc6wkly1JJsDFM7vlx6AkO/dWj7DqsCqngPGWnBb4mN2o9Hk/BVOwuDUlTUOw+rbKyd0kggmjkADTG05o3McCPqON/gtPnGfuu5NkzidfXmlnjzMqXOs8HdOZI52VzJWE3908ll8N2emqJnwU27mew8GStbnA950Ykyl4HPRdd7PNn4qGvqaeKoMztxAZGmIsdH3iWAuvldcPvpa1lzzs4GXHYG9J6pv8A9UwUzHxD35Vh2aqjn3dPJJu35JN23fBr7Xsd3fWxUJ2HTgkGCYFps8GCQFptcBwtobEHXqul9iGlRVN/24flI8fiqfZLE5ocZq3RZntbLXvqo7uJkp45zmLQOMjQczeuUt+slJuT6nb3v0YQttoRYg2ItYg9COqt6HHaqGA00TnMjc8ucAzvEkAFtyNAbDRbnti2aBDcWprOY8RipLNQbgCGcEciMrSfunqqTavHKg4ThRM0t3iuL3CRwc98ErGROc4G5LRexPnxRcJZrL5CZX5MfPG8d+Rr+8fec12ruPvHidEdDg09Tf2enlmANnGOF72tdxsXAWBtyK7vhjf8Vw00NfpUez08ucG5cyRuanqmeNwWuH2mvHAi/N9gaSWkxCuppbskjwzEBI0HTM0MLHDqNQQehVWaKZbZ3C9ha6quYYMwa8seTNC3K9psQ4F9wbg8kUOyDnsme2qo3GCnlnfHHUGaQxxi7suVuU9PeXR//T621PV9d5By/wBt1lzbGtmqnD6aGWfPBLUGqiMeYA+zNZEDmLT9YyPBaeTR1RZot3ZcuBQUlPTz4g2d76phlhhgkZDkprgCSR72uu517hoA4alaTANlGtkxCfDy6d1NTUzsPLwx8m9qImymTKBYva0uDdOPiFrsJbQbQYfDDKclTTxNZZpDZ4nNa1pcwHR8Zyg21HkVz/DMTqNncSlgeBLG7IJQO6JItTHKy/uuAJ0PiPFPWi3azW0GPS1UcEdQXulpxMx8khvI4OeCA4nW7bEaqmXRe2T2eV9JXUwA9qgkdIQMpcGluVzh9rvOB+74LnSmrngSUkBOAIMESOyJAEUSMokAEEEEAQSmpIS2oJJhCVOhThCoCAiuSE45NoMRSoxqkFP0jbuCVC3ij7oQUljNAiWbXSswDFX0lTFUx+9G8G3AObwc0+BBI+K6js/hVPLibcZp6mFlNeSaojkkEc8Mzo3B7XNOlszib368Vx4KXBh8kjczGZwOIbZ7x5sHet8FrymPeseNvh3zBp2t2jqG3H6bD6d8djo7Lk4Hnpc+QK5/sbCWbRMYQbtxCqaRz/W/hqsPTVssUjXte9kkZG7dmIkZl4AX4Dw4arVQbf1jiXOMO9LCw1ApYm1eQixG9DbjRG52vt/ey1e7adjf/v6sdYtPITf3VRsc22PVo8MYH8zz+CqdlNrXYa58kcDJXPaGkve9tmXByi2nEA3slYPtnBDiEuIOpXl0wlvGKsbtrpvpXC8Vze+gvpc8dLE8SfuLvdansa2lZPC7CKuzmuid7OHcHxOaTLAfIXcPC/QKr7VcE9io8PpQ7OIn4mGOPExvljezN+1lcAfEFc8NaIpxLSGSPdva6Auc10rC2xbdzQATfw1Wq282+ZiTKVskT4zCXmoLXNIdnDA7dXGnuki/UJ27ha1VttDtC+grsMqotcuC4eJG8A+EulzsPnxHiAeS6ZilJT1UT8XpyLuwqtizW9+F8ZcA7mHMc0j4uHILhu220tPWiAwQSwugp4qcF8zZGup482W7Q0HPd3G9vBFs1t7PR0k9E1rZIp2SBucuvEZGFj3Mt1BvbqL8ynbvZavZ0TsBcPZa0/7sXyjcuY4JE+rp5IHF26o6atq2kC5ErxE3K4m/dJY3T7ye2b28qaCA09GIWZ3ZnvMRkle7gL5nFug0AAAUOs2rrJI3U75iyM3bJFHHHTRn9lzImtB8ii05K0uJbA1lFiAfTXbBHKySKrdIxkUcVwSZX3FsouCOduBupW2G1+H1zpm1AqLCqDqWSBkdzCyJkZzZ3DRzg93DTu+S5q1hcbAFx4mwLteqWaYj3yGeBN3fwjX1U3KTsqYW91ttPXsnEDonWYyJ0UcGpdDFG6zS9/Bz3kucSAOKpESB4IEGwKSI9LqNFxU4nuoNFISCnXJopARRI0SYBEUYRFAGEpiSlsQE6kCKq4pVKm6o6oIy6HS6jlOPkNrJopGJTMOb3lDVjhQ1RfBzyuggjQWTZlUpjiCCCQRwINiD4FJQWrBeU20cwGWXd1DRwbURNm/mPe+asIsVontfmojFKWHdvhqHmMSW0LonaZb9FlmlPROsbrO9HDzO37dv4X6mXz+/d0vCKim9kgZMaQZap5qvaqdz5H0jhH9HI2Mua/6SwDm6kJjZ+PCnRsZPuryYjUxh0uczCis0w53NnjMV9W5yHAE6iyyc82ePyAVNKdVpLPnGdjc4Js/QvjmbUysimqJp4sNa6cuMO6JDXSujuwhzixl3ECwLhdMYNs5DNFSOO6zsrpmYuH1jIi2mbJHlNnSDu5d73mcbdVhyg1VNFquhYDQ0Dt65ppS726ob/m5XBkdAB+hdBGZo96SdCS+4AGnMwnHDY6eqa8CdwxJvs24cKd5pgx9y10jZHCG5GlyTYa8VinhJR2GnQZds44a3EHUsjmU08M4pBDHurVDo2MieNGuYBY68rcFiI6wiQyPAlc7MXmW78z3G5c65uTe/HqoyK6V7zRztdps+KyuFs2Vv2WARt+ShIkYSmMnhVyt8giKNApkVEFNA0UOHirLL3UghPTJT8gTLkAlEggmACSUoJKQGE4wJsJ6NMJkCaqQpEDU1UBAQXJJS5AkFAErPCuKrFZYWdVOXhWPlco0lGs2zLIwhILEjxRArZzlBKaUi6MFIJcU+lkxMdUm6DkA2SjshlQsmR0O0t4JBGqK6O6AS9ISnJKAMIIIIMYRuCIJyo0IHQC/mgDpxqrp0XcuqelGqv5W/oxdIKOVMOUifiozkwSiKCJAKCJWGEQhzrOVvLgAdq02U2nGZCdi4q5l2VmAu0X/qq11G9hs5pHwSmUp3GxPpAotWO8pNMLBRKviqSiTjVNWT0jChHTuOgCD0ZstNhGBv3e9cLaXHkpGzOCNzB0o8rrT7Q1zGQ5G24WP5BOY8pRvjYyoQSGO0QWLdnav3z5phBBaxz0YSgjQQASgiQTAykoIIIRQCNBAJKSgggxoIIIBbEUx1RoIB+j4rQyfRDyQQQSgqOKjOQQQZCJBBAT8MWkw956n1QQUU24wrVmvRV2MxN6D0CCC47+p1T9KibGLcB6KlrGjNwHoggurFhT0TBbgPRSKBgzcB6IIIxGS6jWc2iec7Rc8eqCC1nis/YiPgEEEFi6H/2Q==">
            <a:extLst>
              <a:ext uri="{FF2B5EF4-FFF2-40B4-BE49-F238E27FC236}">
                <a16:creationId xmlns:a16="http://schemas.microsoft.com/office/drawing/2014/main" id="{F5472F5B-FE84-4F8E-B536-4ABB0B5E8641}"/>
              </a:ext>
            </a:extLst>
          </p:cNvPr>
          <p:cNvSpPr>
            <a:spLocks noChangeAspect="1" noChangeArrowheads="1"/>
          </p:cNvSpPr>
          <p:nvPr/>
        </p:nvSpPr>
        <p:spPr bwMode="auto">
          <a:xfrm>
            <a:off x="155575" y="-2514600"/>
            <a:ext cx="699135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pic>
        <p:nvPicPr>
          <p:cNvPr id="13320" name="Picture 10" descr="http://diasimms.com/public_html/diasimms.com/wp-content/uploads/2014/07/guinness1.jpg">
            <a:extLst>
              <a:ext uri="{FF2B5EF4-FFF2-40B4-BE49-F238E27FC236}">
                <a16:creationId xmlns:a16="http://schemas.microsoft.com/office/drawing/2014/main" id="{0B768A6A-604D-4BB1-B2AF-D082F7EFDC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213100"/>
            <a:ext cx="3635375"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2" descr="http://www.tevel.si/Portals/0/Slike/Slider/rudarstvo.jpg">
            <a:extLst>
              <a:ext uri="{FF2B5EF4-FFF2-40B4-BE49-F238E27FC236}">
                <a16:creationId xmlns:a16="http://schemas.microsoft.com/office/drawing/2014/main" id="{53C5069A-FC7F-4509-85E4-16BC486503E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625" y="1773238"/>
            <a:ext cx="3635375"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4" descr="http://psn.sdn.si/sn/img/s800x535/09/055/633710808228454219_rtxb8p6.jpg">
            <a:extLst>
              <a:ext uri="{FF2B5EF4-FFF2-40B4-BE49-F238E27FC236}">
                <a16:creationId xmlns:a16="http://schemas.microsoft.com/office/drawing/2014/main" id="{9E486D5F-A545-45D2-AFD9-C5F8E89130F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3663" y="0"/>
            <a:ext cx="270033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slov 1">
            <a:extLst>
              <a:ext uri="{FF2B5EF4-FFF2-40B4-BE49-F238E27FC236}">
                <a16:creationId xmlns:a16="http://schemas.microsoft.com/office/drawing/2014/main" id="{16155911-43A8-4D37-B4D8-CD2B697C09CA}"/>
              </a:ext>
            </a:extLst>
          </p:cNvPr>
          <p:cNvSpPr>
            <a:spLocks noGrp="1"/>
          </p:cNvSpPr>
          <p:nvPr>
            <p:ph type="title"/>
          </p:nvPr>
        </p:nvSpPr>
        <p:spPr/>
        <p:txBody>
          <a:bodyPr/>
          <a:lstStyle/>
          <a:p>
            <a:r>
              <a:rPr lang="sl-SI" altLang="sl-SI"/>
              <a:t>Gospodarstvo</a:t>
            </a:r>
          </a:p>
        </p:txBody>
      </p:sp>
      <p:sp>
        <p:nvSpPr>
          <p:cNvPr id="3" name="Ograda vsebine 2">
            <a:extLst>
              <a:ext uri="{FF2B5EF4-FFF2-40B4-BE49-F238E27FC236}">
                <a16:creationId xmlns:a16="http://schemas.microsoft.com/office/drawing/2014/main" id="{31CE35A8-19D4-4652-A6DA-C6E1ED1EC003}"/>
              </a:ext>
            </a:extLst>
          </p:cNvPr>
          <p:cNvSpPr>
            <a:spLocks noGrp="1"/>
          </p:cNvSpPr>
          <p:nvPr>
            <p:ph idx="1"/>
          </p:nvPr>
        </p:nvSpPr>
        <p:spPr>
          <a:xfrm>
            <a:off x="457200" y="1600200"/>
            <a:ext cx="8229600" cy="4924425"/>
          </a:xfrm>
        </p:spPr>
        <p:txBody>
          <a:bodyPr rtlCol="0">
            <a:normAutofit lnSpcReduction="10000"/>
          </a:bodyPr>
          <a:lstStyle/>
          <a:p>
            <a:pPr fontAlgn="auto">
              <a:spcAft>
                <a:spcPts val="0"/>
              </a:spcAft>
              <a:defRPr/>
            </a:pPr>
            <a:r>
              <a:rPr lang="sl-SI" dirty="0"/>
              <a:t>Strojna industrija,</a:t>
            </a:r>
          </a:p>
          <a:p>
            <a:pPr fontAlgn="auto">
              <a:spcAft>
                <a:spcPts val="0"/>
              </a:spcAft>
              <a:defRPr/>
            </a:pPr>
            <a:r>
              <a:rPr lang="sl-SI" dirty="0"/>
              <a:t>Tekstilna industrija </a:t>
            </a:r>
          </a:p>
          <a:p>
            <a:pPr fontAlgn="auto">
              <a:spcAft>
                <a:spcPts val="0"/>
              </a:spcAft>
              <a:defRPr/>
            </a:pPr>
            <a:r>
              <a:rPr lang="sl-SI" dirty="0"/>
              <a:t>Elektrotehnična industrija</a:t>
            </a:r>
          </a:p>
          <a:p>
            <a:pPr fontAlgn="auto">
              <a:spcAft>
                <a:spcPts val="0"/>
              </a:spcAft>
              <a:defRPr/>
            </a:pPr>
            <a:r>
              <a:rPr lang="sl-SI" dirty="0"/>
              <a:t>Ladjedelniška industrija</a:t>
            </a:r>
          </a:p>
          <a:p>
            <a:pPr fontAlgn="auto">
              <a:spcAft>
                <a:spcPts val="0"/>
              </a:spcAft>
              <a:defRPr/>
            </a:pPr>
            <a:r>
              <a:rPr lang="sl-SI" dirty="0"/>
              <a:t>V glavnem izvažajo v ZDA, Združeno kraljestvo, Belgija (medicinski pripomočki, hrana in pijača, kemikalije)</a:t>
            </a:r>
          </a:p>
          <a:p>
            <a:pPr fontAlgn="auto">
              <a:spcAft>
                <a:spcPts val="0"/>
              </a:spcAft>
              <a:defRPr/>
            </a:pPr>
            <a:r>
              <a:rPr lang="sl-SI" dirty="0"/>
              <a:t>Uvažajo iz Združenega kraljestva, ZDA in Nemčije (kemikalije,goriva,tekstil)</a:t>
            </a:r>
          </a:p>
          <a:p>
            <a:pPr fontAlgn="auto">
              <a:spcAft>
                <a:spcPts val="0"/>
              </a:spcAft>
              <a:defRPr/>
            </a:pPr>
            <a:endParaRPr lang="sl-SI"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slov 1">
            <a:extLst>
              <a:ext uri="{FF2B5EF4-FFF2-40B4-BE49-F238E27FC236}">
                <a16:creationId xmlns:a16="http://schemas.microsoft.com/office/drawing/2014/main" id="{BD83C09C-D341-4D20-BE84-B283150A7ABB}"/>
              </a:ext>
            </a:extLst>
          </p:cNvPr>
          <p:cNvSpPr>
            <a:spLocks noGrp="1"/>
          </p:cNvSpPr>
          <p:nvPr>
            <p:ph type="title"/>
          </p:nvPr>
        </p:nvSpPr>
        <p:spPr/>
        <p:txBody>
          <a:bodyPr/>
          <a:lstStyle/>
          <a:p>
            <a:r>
              <a:rPr lang="sl-SI" altLang="sl-SI"/>
              <a:t>Znani Irci</a:t>
            </a:r>
          </a:p>
        </p:txBody>
      </p:sp>
      <p:sp>
        <p:nvSpPr>
          <p:cNvPr id="3" name="Ograda vsebine 2">
            <a:extLst>
              <a:ext uri="{FF2B5EF4-FFF2-40B4-BE49-F238E27FC236}">
                <a16:creationId xmlns:a16="http://schemas.microsoft.com/office/drawing/2014/main" id="{48983039-67BC-4BFC-ABF1-B7940F4D8764}"/>
              </a:ext>
            </a:extLst>
          </p:cNvPr>
          <p:cNvSpPr>
            <a:spLocks noGrp="1"/>
          </p:cNvSpPr>
          <p:nvPr>
            <p:ph idx="1"/>
          </p:nvPr>
        </p:nvSpPr>
        <p:spPr/>
        <p:txBody>
          <a:bodyPr rtlCol="0">
            <a:normAutofit lnSpcReduction="10000"/>
          </a:bodyPr>
          <a:lstStyle/>
          <a:p>
            <a:pPr fontAlgn="auto">
              <a:spcAft>
                <a:spcPts val="0"/>
              </a:spcAft>
              <a:defRPr/>
            </a:pPr>
            <a:r>
              <a:rPr lang="sl-SI" dirty="0"/>
              <a:t>James Joyce - pisatelj</a:t>
            </a:r>
          </a:p>
          <a:p>
            <a:pPr fontAlgn="auto">
              <a:spcAft>
                <a:spcPts val="0"/>
              </a:spcAft>
              <a:defRPr/>
            </a:pPr>
            <a:r>
              <a:rPr lang="sl-SI" dirty="0" err="1"/>
              <a:t>Oscar</a:t>
            </a:r>
            <a:r>
              <a:rPr lang="sl-SI" dirty="0"/>
              <a:t> Wilde - pisatelj</a:t>
            </a:r>
          </a:p>
          <a:p>
            <a:pPr fontAlgn="auto">
              <a:spcAft>
                <a:spcPts val="0"/>
              </a:spcAft>
              <a:defRPr/>
            </a:pPr>
            <a:r>
              <a:rPr lang="sl-SI" dirty="0"/>
              <a:t>William </a:t>
            </a:r>
            <a:r>
              <a:rPr lang="sl-SI" dirty="0" err="1"/>
              <a:t>Buttler</a:t>
            </a:r>
            <a:r>
              <a:rPr lang="sl-SI" dirty="0"/>
              <a:t> Yeats - pesnik</a:t>
            </a:r>
          </a:p>
          <a:p>
            <a:pPr fontAlgn="auto">
              <a:spcAft>
                <a:spcPts val="0"/>
              </a:spcAft>
              <a:defRPr/>
            </a:pPr>
            <a:r>
              <a:rPr lang="sl-SI" dirty="0"/>
              <a:t>Samuel Beckett - pisatelj</a:t>
            </a:r>
          </a:p>
          <a:p>
            <a:pPr fontAlgn="auto">
              <a:spcAft>
                <a:spcPts val="0"/>
              </a:spcAft>
              <a:defRPr/>
            </a:pPr>
            <a:r>
              <a:rPr lang="sl-SI" dirty="0"/>
              <a:t>Ernest Walton - fizik</a:t>
            </a:r>
          </a:p>
          <a:p>
            <a:pPr fontAlgn="auto">
              <a:spcAft>
                <a:spcPts val="0"/>
              </a:spcAft>
              <a:defRPr/>
            </a:pPr>
            <a:r>
              <a:rPr lang="sl-SI" dirty="0"/>
              <a:t>James </a:t>
            </a:r>
            <a:r>
              <a:rPr lang="sl-SI" dirty="0" err="1"/>
              <a:t>Hoban</a:t>
            </a:r>
            <a:r>
              <a:rPr lang="sl-SI" dirty="0"/>
              <a:t> – arhitekt</a:t>
            </a:r>
          </a:p>
          <a:p>
            <a:pPr fontAlgn="auto">
              <a:spcAft>
                <a:spcPts val="0"/>
              </a:spcAft>
              <a:defRPr/>
            </a:pPr>
            <a:r>
              <a:rPr lang="sl-SI" dirty="0" err="1"/>
              <a:t>Niall</a:t>
            </a:r>
            <a:r>
              <a:rPr lang="sl-SI" dirty="0"/>
              <a:t> </a:t>
            </a:r>
            <a:r>
              <a:rPr lang="sl-SI" dirty="0" err="1"/>
              <a:t>Horan</a:t>
            </a:r>
            <a:r>
              <a:rPr lang="sl-SI" dirty="0"/>
              <a:t> - pevec v skupini One </a:t>
            </a:r>
            <a:r>
              <a:rPr lang="sl-SI" dirty="0" err="1"/>
              <a:t>Direction</a:t>
            </a:r>
            <a:r>
              <a:rPr lang="sl-SI" dirty="0"/>
              <a:t> </a:t>
            </a:r>
          </a:p>
          <a:p>
            <a:pPr fontAlgn="auto">
              <a:spcAft>
                <a:spcPts val="0"/>
              </a:spcAft>
              <a:defRPr/>
            </a:pPr>
            <a:r>
              <a:rPr lang="sl-SI" dirty="0" err="1"/>
              <a:t>Pierce</a:t>
            </a:r>
            <a:r>
              <a:rPr lang="sl-SI" dirty="0"/>
              <a:t> Brosnan - igralec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4" descr="http://www.turkcebilgi.com/images/imgk/hob_n_marrr.jpg">
            <a:extLst>
              <a:ext uri="{FF2B5EF4-FFF2-40B4-BE49-F238E27FC236}">
                <a16:creationId xmlns:a16="http://schemas.microsoft.com/office/drawing/2014/main" id="{8B4C4E88-441F-4DA6-9EA3-33697124D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5463" y="3500438"/>
            <a:ext cx="2268537" cy="325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2" descr="http://media.web.britannica.com/eb-media/93/137693-050-B595A3D1.jpg">
            <a:extLst>
              <a:ext uri="{FF2B5EF4-FFF2-40B4-BE49-F238E27FC236}">
                <a16:creationId xmlns:a16="http://schemas.microsoft.com/office/drawing/2014/main" id="{BC01309F-328E-4B3C-A913-F973640B7C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00438"/>
            <a:ext cx="2339975"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0" descr="http://www.nndb.com/people/172/000025097/beckett1.jpg">
            <a:extLst>
              <a:ext uri="{FF2B5EF4-FFF2-40B4-BE49-F238E27FC236}">
                <a16:creationId xmlns:a16="http://schemas.microsoft.com/office/drawing/2014/main" id="{3202EB11-C1EE-40BF-BC89-BD2752B506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8538" y="3500438"/>
            <a:ext cx="2519362"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http://www2.pictures.gi.zimbio.com/Mamma+Mia+The+Movie+Photo+Call+L3ukRizHvhjl.jpg">
            <a:extLst>
              <a:ext uri="{FF2B5EF4-FFF2-40B4-BE49-F238E27FC236}">
                <a16:creationId xmlns:a16="http://schemas.microsoft.com/office/drawing/2014/main" id="{295F70FA-F2B1-4640-9EED-7F9987351C0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33997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oljeZBesedilom 3">
            <a:extLst>
              <a:ext uri="{FF2B5EF4-FFF2-40B4-BE49-F238E27FC236}">
                <a16:creationId xmlns:a16="http://schemas.microsoft.com/office/drawing/2014/main" id="{15295102-DB03-4D18-AE0B-64CB49B7F417}"/>
              </a:ext>
            </a:extLst>
          </p:cNvPr>
          <p:cNvSpPr txBox="1"/>
          <p:nvPr/>
        </p:nvSpPr>
        <p:spPr>
          <a:xfrm>
            <a:off x="0" y="3284538"/>
            <a:ext cx="2268538" cy="254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50" dirty="0" err="1"/>
              <a:t>Pierce</a:t>
            </a:r>
            <a:r>
              <a:rPr lang="sl-SI" sz="1050" dirty="0"/>
              <a:t> Brosnan</a:t>
            </a:r>
          </a:p>
        </p:txBody>
      </p:sp>
      <p:pic>
        <p:nvPicPr>
          <p:cNvPr id="16391" name="Picture 4" descr="http://www.blogcdn.com/slideshows/images/slides/322/914/1/S3229141/slug/l/2014-american-music-awards-arrivals-1.jpg">
            <a:extLst>
              <a:ext uri="{FF2B5EF4-FFF2-40B4-BE49-F238E27FC236}">
                <a16:creationId xmlns:a16="http://schemas.microsoft.com/office/drawing/2014/main" id="{4484FDD3-8E06-4910-B6F1-DB42C1A7DB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975" y="0"/>
            <a:ext cx="2232025"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oljeZBesedilom 5">
            <a:extLst>
              <a:ext uri="{FF2B5EF4-FFF2-40B4-BE49-F238E27FC236}">
                <a16:creationId xmlns:a16="http://schemas.microsoft.com/office/drawing/2014/main" id="{78F2D2E8-7A43-4F58-873E-975B57265E01}"/>
              </a:ext>
            </a:extLst>
          </p:cNvPr>
          <p:cNvSpPr txBox="1"/>
          <p:nvPr/>
        </p:nvSpPr>
        <p:spPr>
          <a:xfrm>
            <a:off x="2268538" y="3284538"/>
            <a:ext cx="2303462" cy="254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50" dirty="0" err="1"/>
              <a:t>Niall</a:t>
            </a:r>
            <a:r>
              <a:rPr lang="sl-SI" sz="1050" dirty="0"/>
              <a:t> </a:t>
            </a:r>
            <a:r>
              <a:rPr lang="sl-SI" sz="1050" dirty="0" err="1"/>
              <a:t>Horan</a:t>
            </a:r>
            <a:endParaRPr lang="sl-SI" sz="1050" dirty="0"/>
          </a:p>
        </p:txBody>
      </p:sp>
      <p:sp>
        <p:nvSpPr>
          <p:cNvPr id="16393" name="AutoShape 6" descr="data:image/jpeg;base64,/9j/4AAQSkZJRgABAQAAAQABAAD/2wCEAAkGBxQTEhUUExQWFBUXGBwXFxgXFxgcGhgXFxQXFxcXFxwcHCggGBwlHBQYITEhJSkrLi4uFx8zODMsNygtLisBCgoKDQ0OFA8PFCwcFBwsLCwsLCwsLCwsLCwsLCwsLCwsLCwsLCwsLCwsLDc3Nyw3Nyw3LCw3NzcrLCssNywsLP/AABEIARUAtgMBIgACEQEDEQH/xAAbAAACAgMBAAAAAAAAAAAAAAAAAQIFAwQGB//EADwQAAIBAgMECAUCBAUFAAAAAAABAgMRBCExBRJBUQYTImFxgZGhMrHB0fBSYkKCouEHFSNyshQzQ0Ti/8QAFwEBAQEBAAAAAAAAAAAAAAAAAAECA//EABoRAQEBAAMBAAAAAAAAAAAAAAABEQIhMUH/2gAMAwEAAhEDEQA/AOZbAGgscXQguA7AIBg2ACGIBiGlnzOg2Z0UqT7VV9VHk12n5cPMDng1PQcJsOhT/wDGpPnPtN+Ty9i0gsraeGQHlbQM9TknzsRi+eflcDy4D0jE7No1PjpQffaz9VZlDtPotHWjKz/RJ5PuUvuEcoMnWouDcZJxa1TRjuAxMEMKQxAAMBgVCYxAFDQIGxkCQwBIBDsBZdHKSliIXzteXmll7gdF0d2MqMVUmr1Hov0L795dRk7grKPa+7Idc+C82BsW0+Qp14r+xrbz4kJAbE8ZHv8AYhTxkG7fRmnVRjaILV1lbJr1NWtIrqzNenj5QefaXFPh4MLjNtPBRrRs7KS+GfLufNHH16LhJxkrNfnod1DERmux5rivFHN9IqOk+Pwv5oqKYQwATGK4WAAGBQmMAIATYDAQBcYAi36LZV956RjJ/T6lZh8PKct2EXJvglcvtm7PWHe/XqRi7W3I9qXnbJaAXrqNu7/PAzxkUOJ6TU45U6W93zlf2Roy6TVpLKSguUUl/cYOuVKXJvyYKjLjZea+5w1TH1JPtVJPzZgnN6uWQwd1OHNxX80fuYp7vGcF/Ojht9fqQ+sjzXqMNdfVim8p033b6NXEYKbzjZ+Eov6nNxmu4N4YauHRqQd1GUWuNm/7GLaeOVSlpaSauvXNGhTxc46Sa8GbH+eT0nuzX7op+4w1WDNx1qE9Yum+cXdecX9zDWw9u1GSnH9UeHLeWsQMFhgCAEgACgsIdxIgYAIAZY4HZt49ZVfV0/6p90F9THs3CqbbnlTit6X2XeyG0sfKpK+kUrRitIx5Io38RtndW5QiqUO74pf7pasqJ13xMM55cDWxFfgXEZatczYWnKRoYelvSO86P7HyTkheiKrCbGlJ8SxfR6x2GGwSitDJPD3M9q4OewzRxOybcD0CvhO4qsXhibTpw8sAzXlSa/GdfUwvcVO0KBZSxSOs0lncJVR16euRp0pvTP0NMtnrLmShWcHvL04NcU+Zgiwf5cK3pWea0fDk+RAxUZ8L5GYgEAmMKATEFyAAYgN7E1dyhCC/jbnLPk7RXs2VcpG3tOXwZu24l7u5oTl5+JqJRrkvRGCVF72asWGyqV5PyXjx08LHSf5UqitNNTWalb27xuGKroxgFOorq/E9KwmHUTlei+BcKruvhyzOrxNVQjcyrdU0uIOouZzNWVaUescoUYZ2cs27a9lettShxVerfs1otXXBxvfindr1sDHc4iuivnC7KzYMKk32pPTR81wM23cb1CTfHQgeKo5ZFBj49xjl0ni8mmn3P5hPFKSupL1CqLHZFbF5lhtB3NJqx0jFTiSaMaZK4GSk814myalLVG4ZqwAAEUCHcSAAGKwGSot6O7xWa+qKyTZYoxV6O9msmalSrHodTvUqN3e7DrF4xdl/yOh2PgZ1aiqub7lfz0KDoTjFRxSjPsqoty756x8uHmd3WwcadROnJxV7uKV02+CV8myVY3MHRtfnc2a1BPVXFS0M7lkRFNtGnaLik5Redr2a707PmUsaaa3Oqlm7t3vf2R10oJ6onTw64JLv4jF1T7GozVSzitxLN8b2Vle3ezl+l9J1MQoSkoxSbSbtx0u9WeiwjY856WwcsTLuQFRNNLdjeHJxlbLgrWu/G5r1K8ruE3v20l/F5S18nkWNDCTfwv3t87Dq7FlHtTaX80W/RDTHP4qVrJ5mCpfirG/jI9rLVL8ZoYjJm4yIsmYo5mzQpXzegEsNDibIkhmVIAbAKAJIRAILACAATAZQ926zOl2Z0pqqMabSlLKMZvXPJN/qZzKkbWBa6yD4b0f+SCPS9nVnKK3viyv48Wb7Rr4aKu/zgZ5SsQCyIde755RWrKjG9I4U5burTz7jSx3S2nKDhubyeTV7AdHHHUrX30/BnC9IK8ZV7xfiVuMxya3acVTsuHPvKzZibk3J3CugjdZrh8jU2lj21a/kSjWyZU46d3a+okW1go2b3uBoKLm7rMtY23c8xRy007jWstahhEtc37GyAEAAARUZAEgAdgTGBQrjExsBDERq1VHVgSM2Dn/qU4rVziv6kVU8bfRWNvo5d4qjlm6kfmXE167QnaXkbUpFTiqts1fIz0cUpJGRS7d2DKrO9Nxgnr3lJjOjNeN2txrxsd2mzT2hGUlZK4V5ti8LUpq8qcl33TVvIqY4qzujs9qUnFNJW55HNYvCrVexZUow+Ncl4Eo3ZrU1bI2oqwpDEMCKAALAAIAKIyAJICBgwE5FEiLkYp4hLiaFbEtvilyRZE1t4jFpZLX5FdUk287thIhc1IiRadG6u5iqEuVam/643Kq5noSs01qmmvFZhHsm3aHVya4POPg+Hkc9Tx/Vy1yfedvjKH/U4eLVt7dUovvavZ9zOAxlL4otWaya4q3A52Nx02C2lFrJ3MmJ2nFLgcHadN5N25Gni9qSvZsDqtpYmMtbefA5LGSWfBGrX2lKXE062Ik0+SV/z1LIlrdox4+hmMWGqb0U+aMoAgALkUAAAAMAAQAwA0q+O/T6v7GnOq3q7kEFjpjIkxewMYQgYriuA0ThKxjsSTA9r6AbSVTB0884Lq5eMdPaxPpVsfrIurTjeol2ktZJcV+5e55x0N6TLCdbvpyi0mkv1rLyy49x0EP8UEv/AF/C1X/4M4qvhXT10KPHU1e5u7b29Qrz62jCdKpJ9uErOMm/4otaPmmle9ytxU6jsuqmn/tf2GLrRrBiezTS4yd/5UsvXX0M9fDdUk6q7bzjT5cpT5L9poVqrk7y1+5pKy4PF7mTzX5oWtCspLJ+RQkoTaeTsyWEroANHDY9PKWXebqd8zOKYABFAABQmAWACiQrgBtgtB3ISBMCeuorCG0EIdyFxtlGxh9Jd9vTMxwjfj+d3eSotLevy+pLq0o78rZ6R+5FYqtPLn6mWNeTVnKXhdkaGGnN5Ry87E6mCab7grDObbcm7vi3rfvZjbE0zJClzCE2R8BSCKAbkZKOKlHR2+RBkGBd4PGKa5PkbRzadrWLfZuKc009V7ozY1K3QADKgBOIFFDuiZl3SLRthha7hGSRGQQJkmQZK4BYixpCsUBd4PBqdOM73bvlys7W9ilZ03RWW9TlHlL5pfVGeTUb+ysPvT3X+ZGfpLspJKcVw7Xrc39m4Xdrx1s78+T5F5tCjGSS5rPLuMNPJ8ZgZQSnbJ6/RmrOf5w9zvdpYH/TStq9fC/pocFjIbs5R0szUus2YwDvkRyJGkJyIsGDADY2dV3ai78jWJU/ij4r5gdKIB3ObYQxMAKMTREGzowjKVyDJSFYBCuNBbmEBJISiFgBLM6HohVtUmucb+j/ALnPRLbo5V3a8P3Xj6r7kvjUeibLg+sjxevsX1eLe6rfmVyr2XC042a0eevyLiSd8vP2MNVzmMoWcn+5ryenzPM9syvXqafE16O30PV9uNdt6Waftn8jyHFT3pylzk343ZeKVrtjTCwG2RIiSZECNwpvNPv+oSEUdTcLkKDvFPuXyJnNsAAAc8O5iHd8DbCUiEmCkKQBcaZFjTAmxWEhgSNjA1N2pCWlpJ+jRroaA9l2W05q2Vk/zItsPXTfjz7svoc90equdmnlup+qRd08LKM3Jtbqvutvnlaxzbqp6R1cqvDsP2R5DNo9L6TV3uVr8IvPyseZSNcUqIJCEaZOTE5A2RTKgkyLCTIthXTYKV6cfBGZmvs7/tx8DYObRgRbAiuaAiCZ0YSUmK4gKCUhJjIoDJFjuRHcIkhoxsN4K9X6EJdVCV83BK3Np2+hf7TxTVkln46anI9Aql6ELyWTatb97ZZ4+W83Juy+GC4vPNs5Vpz3Ses1RqXfxOKt4v8AscQjqul1lBWz7XPkjkbm+PiVkaIsFIjc0gkRaHcTYEUEmFhMDpcBG1OHgjORorsrwXyJnNopIAYBXLKQ7mPeBSOjDLcVyCmLeAmxKRFSDeAmmSUjHvBcCdxXI73MW8B6B/h7UvTlHeV1N+ScU739Swx+P3qijTklCK3eGdnr6nL9EcVanUjdpuS01s1n8jcxddRcbvdi02ra65XOdnbUV/Sis3urRL8uc8ze2rW3mvz1K/eNxmpIGRUg3ihgR3iLYExox7xKLA6uCyXgiQloNHNspRuA0wA48ExAmdGEriuIAHcN4QgJBciFwJhcimFwLzo7VsqkeMt1L3uyy25ThGTjfeyjZ8ss7FT0b3VOUpaK3zf2LXEKNRtJWu8nxtYxfV+Oex8lvW5Go2bG0KG5No1bm4h3C5ALhE7iuIEBK40RHFZhXYIdiMNF4Emc2yGDAg465FMAOrB3C4AEK4IACmyIAESTyINgAFtsGrZzy5fUuo1s07ABi+txRbeq3q6WyRV7wAanjNK40wAqHcN4AAkpDjOzQAB19N9leCJsAOboUnYAAiP/2Q==">
            <a:extLst>
              <a:ext uri="{FF2B5EF4-FFF2-40B4-BE49-F238E27FC236}">
                <a16:creationId xmlns:a16="http://schemas.microsoft.com/office/drawing/2014/main" id="{7BFCDC4B-FF39-4094-985A-0EDFD4EC4880}"/>
              </a:ext>
            </a:extLst>
          </p:cNvPr>
          <p:cNvSpPr>
            <a:spLocks noChangeAspect="1" noChangeArrowheads="1"/>
          </p:cNvSpPr>
          <p:nvPr/>
        </p:nvSpPr>
        <p:spPr bwMode="auto">
          <a:xfrm>
            <a:off x="155575" y="-2833688"/>
            <a:ext cx="3895725" cy="590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pic>
        <p:nvPicPr>
          <p:cNvPr id="16394" name="Picture 8" descr="https://upload.wikimedia.org/wikipedia/commons/7/75/James_Joyce_by_Alex_Ehrenzweig,_1915_cropped.jpg">
            <a:extLst>
              <a:ext uri="{FF2B5EF4-FFF2-40B4-BE49-F238E27FC236}">
                <a16:creationId xmlns:a16="http://schemas.microsoft.com/office/drawing/2014/main" id="{1C728C9C-C230-4F6C-BCEF-A80FB17BCB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0" y="0"/>
            <a:ext cx="23034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0" descr="http://d.gr-assets.com/authors/1357460488p5/3565.jpg">
            <a:extLst>
              <a:ext uri="{FF2B5EF4-FFF2-40B4-BE49-F238E27FC236}">
                <a16:creationId xmlns:a16="http://schemas.microsoft.com/office/drawing/2014/main" id="{7D40BAB8-8370-4AEB-94CC-7C454F4FE67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75463" y="0"/>
            <a:ext cx="2268537" cy="328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PoljeZBesedilom 10">
            <a:extLst>
              <a:ext uri="{FF2B5EF4-FFF2-40B4-BE49-F238E27FC236}">
                <a16:creationId xmlns:a16="http://schemas.microsoft.com/office/drawing/2014/main" id="{0ACB1216-D10C-4F6C-86B0-DDDBBD9C691B}"/>
              </a:ext>
            </a:extLst>
          </p:cNvPr>
          <p:cNvSpPr txBox="1"/>
          <p:nvPr/>
        </p:nvSpPr>
        <p:spPr>
          <a:xfrm>
            <a:off x="6875463" y="3284538"/>
            <a:ext cx="2268537" cy="254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50" dirty="0" err="1"/>
              <a:t>Oscar</a:t>
            </a:r>
            <a:r>
              <a:rPr lang="sl-SI" sz="1050" dirty="0"/>
              <a:t> Wilde</a:t>
            </a:r>
          </a:p>
        </p:txBody>
      </p:sp>
      <p:sp>
        <p:nvSpPr>
          <p:cNvPr id="13" name="PoljeZBesedilom 12">
            <a:extLst>
              <a:ext uri="{FF2B5EF4-FFF2-40B4-BE49-F238E27FC236}">
                <a16:creationId xmlns:a16="http://schemas.microsoft.com/office/drawing/2014/main" id="{5C13A63F-7869-47FE-B3A3-82677F88CFD9}"/>
              </a:ext>
            </a:extLst>
          </p:cNvPr>
          <p:cNvSpPr txBox="1"/>
          <p:nvPr/>
        </p:nvSpPr>
        <p:spPr>
          <a:xfrm>
            <a:off x="0" y="6604000"/>
            <a:ext cx="2339975" cy="254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50" dirty="0"/>
              <a:t>William </a:t>
            </a:r>
            <a:r>
              <a:rPr lang="sl-SI" sz="1050" dirty="0" err="1"/>
              <a:t>Buttler</a:t>
            </a:r>
            <a:r>
              <a:rPr lang="sl-SI" sz="1050" dirty="0"/>
              <a:t> Yeats</a:t>
            </a:r>
          </a:p>
        </p:txBody>
      </p:sp>
      <p:sp>
        <p:nvSpPr>
          <p:cNvPr id="14" name="PoljeZBesedilom 13">
            <a:extLst>
              <a:ext uri="{FF2B5EF4-FFF2-40B4-BE49-F238E27FC236}">
                <a16:creationId xmlns:a16="http://schemas.microsoft.com/office/drawing/2014/main" id="{026BCFB5-E05B-43F7-9F03-15887D526FCA}"/>
              </a:ext>
            </a:extLst>
          </p:cNvPr>
          <p:cNvSpPr txBox="1"/>
          <p:nvPr/>
        </p:nvSpPr>
        <p:spPr>
          <a:xfrm>
            <a:off x="2339975" y="6604000"/>
            <a:ext cx="2303463" cy="254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50" dirty="0"/>
              <a:t>Samuel Beckett</a:t>
            </a:r>
          </a:p>
        </p:txBody>
      </p:sp>
      <p:sp>
        <p:nvSpPr>
          <p:cNvPr id="15" name="PoljeZBesedilom 14">
            <a:extLst>
              <a:ext uri="{FF2B5EF4-FFF2-40B4-BE49-F238E27FC236}">
                <a16:creationId xmlns:a16="http://schemas.microsoft.com/office/drawing/2014/main" id="{06BD4453-D106-444E-91FA-337028D58A3A}"/>
              </a:ext>
            </a:extLst>
          </p:cNvPr>
          <p:cNvSpPr txBox="1"/>
          <p:nvPr/>
        </p:nvSpPr>
        <p:spPr>
          <a:xfrm>
            <a:off x="4572000" y="6604000"/>
            <a:ext cx="2303463" cy="254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50" dirty="0"/>
              <a:t>Ernest Walton</a:t>
            </a:r>
          </a:p>
        </p:txBody>
      </p:sp>
      <p:sp>
        <p:nvSpPr>
          <p:cNvPr id="16" name="PoljeZBesedilom 15">
            <a:extLst>
              <a:ext uri="{FF2B5EF4-FFF2-40B4-BE49-F238E27FC236}">
                <a16:creationId xmlns:a16="http://schemas.microsoft.com/office/drawing/2014/main" id="{2B056B44-2FF8-4528-A9F9-C7752300666B}"/>
              </a:ext>
            </a:extLst>
          </p:cNvPr>
          <p:cNvSpPr txBox="1"/>
          <p:nvPr/>
        </p:nvSpPr>
        <p:spPr>
          <a:xfrm>
            <a:off x="6875463" y="6604000"/>
            <a:ext cx="2268537" cy="254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50" dirty="0"/>
              <a:t>James </a:t>
            </a:r>
            <a:r>
              <a:rPr lang="sl-SI" sz="1050" dirty="0" err="1"/>
              <a:t>Hoban</a:t>
            </a:r>
            <a:r>
              <a:rPr lang="sl-SI" sz="1050" dirty="0"/>
              <a:t> </a:t>
            </a:r>
          </a:p>
        </p:txBody>
      </p:sp>
      <p:sp>
        <p:nvSpPr>
          <p:cNvPr id="16401" name="AutoShape 14" descr="data:image/jpeg;base64,/9j/4AAQSkZJRgABAQAAAQABAAD/2wCEAAkGBxMTEhUTEhQWFhUXGRwZGBgXGRgYGhkYHBgXGxseGhocHSggGBolHBcaITEhJSkrLi4uFx8zODMsNygtLiwBCgoKBQUFDgUFDisZExkrKysrKysrKysrKysrKysrKysrKysrKysrKysrKysrKysrKysrKysrKysrKysrKysrK//AABEIANQAtQMBIgACEQEDEQH/xAAcAAACAgMBAQAAAAAAAAAAAAAFBgMEAAIHAQj/xAA8EAABAgQEBAQEBAUDBQEAAAABAhEAAwQhBRIxQSJRYXEGE4GRMqGxwULR4fAUI1Ji8RUzcgcWU2OSQ//EABQBAQAAAAAAAAAAAAAAAAAAAAD/xAAUEQEAAAAAAAAAAAAAAAAAAAAA/9oADAMBAAIRAxEAPwC4uVm5AJFms+94pTZKFgebKSq2rflBAqDnVQ0JGxblFdaWOjcrwAOrwCQp8uaXya8VZnh+pkgmVPCxyuFe0MlZLCw17WBESUsoAsB2eAUpuJ1UtLTZR/5a/SMo/EIdIV2hnVJUFXPCrbYR4aGnWvy5ktIKrunYjfqekBUpq3MeHaL5VOKeABjvqR6RfovDwlrUBvtz7d4N09GkMSAocxbdvWAVJtTMCTnHs78jFGbXTBcAC2ty0PNZRozNYhwO+YW+49IC12FhDnY8+lmH75wCocZmf1Bj6fsw0+FyZiFJUq2oJ+h9oCVOFoCy3wWIcaEn84J4BIUUgIds+nXcde0BekoAmFJOtrXuAfvEdMtYzk6HQdfv3i3MoCgompIJWoC/IAv8wfWKWOL8tJlJuuznSx5e4HrAa1k0Jyglypgw5n9Y8KXI6For1tAULzZr5RfkW5b94pJxXyjxKzHVtS3fYQDCivmITqTfQ8o0p6eXMUoLSHVeKkivTNSFpNvvFmiI8y+sBTm+EsylZFgDYRQVhVZJJ8okgcj9ocpVMQXBtG9VKUBmQb92eARpfi2oQppiXI52MWqbxmlSxnTl6wSrUomcUyWH6dIGTPDsmcCUcJ6wD1hmJS5qcyV8uUZHO6bw7PluEuRbQxkAxS5KVEbW0bW0aVUggA2O7AXEVqeoAysXJTf+39YknTCRlNidDz9IDUh3LM20RIllLn2YsYklqV8JALfu0b5gxfbUQEU2SQwJsq3Z4jlYRk4hq+bW5bdPP/IiOZNUFslQUGFiHHW+0HZylGXlmSymz3uB1SrftrAazMWGULHxJLKBs3PtzjzDqxQqSn8KwLHQZtO4e3rAKpmla8q2EzKWP9Y2J6216xPSSyJiF/hKQD0b9QIBoSsKM0BjwpUnu7j5g+8RVctUxK0BuIljvoMzeg+cQUi2Wo6Ow+v3IiGZibOwZgRb+42+hgI5lGEpWpeiBmf3t94LeGKdpMtRBeYrMx5AKY+148xml81MuRYGatOZtkgB36khoJV1YEEplh1ACWgbOpg31+UBXqJgKAGDKXNboEpzE/8A0IES6NJnpnqdyAAh9ipQcnsR6wWqJFlJBDIT5CTzWohU0js7R4imTmcks2WWNbAMVq5AcXrAAsUw7IZiPiSLpD3KP25hbrJABAsNh139ob6uvBVMWm5AIL31AAHogEnk4hJxeZdx+Fge5dvrAbUk0IUUoL3foef+YZsNl8QflCfKkuxT7d39jDf4XStfDbMkKAfs9uUAxyi0ay5YuOfWPZkkgejPs+8QS1sdWgKFZIAmN0tFWdJIHDE+IzeONJbflAWKJZbVoyMlb6xkBxvDPGyklImIcA3KTc9GIhmp/G0mYRco0+L2iP8A7ew+YgTFS1o1/wBo9LFuTwEpvBgXMypqAAValDjKd2BgHCjx2Us8MxJPeL8ohRGYlyNiBbo+phDqP+ntQPgXLm3YZXBbsdIyhpJshRE2VMTtclvaA6pg9MnRII3dwfeDC5i0Ag8Q3GjHoPyhNwDFk2GZOrAFOU+41hmqprpfibl8T9hACsSoUTCGNwXSdweXXtE9PQZHPy6xPTyCo2Q3RtT9u8G6elY8W37MACEpQUHG4J+sQJRlXdLkrBPYaQ5TqYN12gXV4YxfcHXpeApSK1pipqg5SOEdSP1Mb4KtUwmcfiJIlg6BR+JZ7DTtFadIGoNmPtp94lBUUKAZ2CbWtvAeVc9g8oZ8h8qQD+OcbrmHm1/WA1XNVKSZfmAlVpkxIuptUSgT8I3UWHtFqdiQlDKnVIySwNA/xN33ML87FkSlFRPmTN1ahOjBPM/IbQFyvmCRKdYZRDIlixD34jzOpOpYaWgDhlLMmqUpWh1Ogvf7RfTSGaf4mrLAuUIJuE8yTo531vFhFQ/CgNoEoGpfkOf7tAaFWUGWjcgE6nXbrYJHrHRfBuGmXJK8ozKsNxfXuBp6QB8N4HLlNMnqGc7DQBmITzOxV6DnDtKmlaRkCQnrcAdtzAVcSw8+WogkrOhN2v8AhTy6Rz/FKyoknKUFbO6rD5DeOk1KSVB1FtmDue7wv4jTX0N+bQHPj4jdQKkqT76wXoa+Wq4UH5QZVRJa6Ap7G0CsZ8OSVhJR/LU+ogCMhbRkDZXhucj4Z5I6iMgE8LtqH+o5PG+GTMk1Ba2noekQJkPoba+kWqGXnmpTmAJ/EToIBiRNynOlRb6HrC34qmTlcSiGcBzcAdoMJALhxbX0iKvlFSCS1tuZ2+kAF8OhQUhWhJGmrA78n5R1XCJqMtk33IcDbQQgYTT5RmVqok+mghiRVNbQABm7O8A4TVjJ/LAf3b0iCSQNC9+0BqHFXSybDm8WEzyBdTiAPJnXHpBCXKCk3EKyJ5YHQJbUvDBRVDjUOID2Zg6TbTr1aK1XhzJtY/sQblTAY2WAReA5H4gw5WbhHT82hWMjIpynMQbPo/aO6VOHIVqO0B5/hxClaCA5KufNmKCi9tCdje4HODOEgyzYOoi5PI7PsOm8PqvB8sh7PGqvDyZYsB1/SAXVpWSFqJP9T8unIQ44PSoSAt1oLc3HtFGZRgpIHYQao5eanAZlC3qIAnKnJI+IQv4qpBWyTfdhECqhY0VcbdYjUSohyCekBCqWdIr1qWCTu8W03eIa6Xwv1+8BNLvuBHseyUhhZ4yA5OqpB4QLMwGhGm+8Q0zFfIgj9IHpqVOHDjn35R7QT8qhnLcb35H67QDXJQzuW2L6mJapIEksTo/q8Uv4kk6uDqYvGWFpIcXGnTpAVEEFeXQAa99Y3q691cI2ABO7RFToZ7O5/S3vGeWFEkli7AN8oCWlr1Pd+5PLltB+gnBadXdrbc/eFUlSfjs1xv7QVwZanAT8994Bsl0oLAE6XNoISadQbiU2m0DZUos6yr0LRdpEoNkzig6MSFD5wBlGcOxBa9wxaMNUq1rdLx7LRNABzIWdrZX+sWkJu6klJa8BDKqCWETJMbAE3F/aJJSSPw+sB6bNFOqWToB0fnBLyvSKlVJAT8ZHZoASlagOJPqNHi5RTx5ZALkW6xSqgpIsQobk6t9orUVUFOMwfpva0AueJqacqapciaE7EHfrA+lXiCQw8tY56RZqppzqOzxWTMynUj1gNV+IqqUcs2QS+6YjqfGqygDyVC93/wAQUl4gsM9xs8e1M0LTdKTflAb4V4slFNy2mseRW/0uUb+WPSMgOSr8E1pBy5VhI/Cvbb9IqVGC18o8cqa4PJxtq0PFYpUslcterEpA1Adj7xlVjS3TxEPlJ/qci784BYkeIalCQJlOS2+VSfs0MdNX1CpInfwE8y/6khwRzA1I9IO4fXTFKcl0gEga2AcxQwzxJWJmCcZilSzrL2ychAFKcBYCgGs7ci0QVMoNmXttDNUU8qYPPp9FtmTyJ0PTrAespXzPoL+u3pACpCAth+7aQdwmUx/u1blyMUqSnIGYWOn6wUpqhMtBOqjZ+u3eANy6UEDOfMP9I278ommUByk/w0spHJQzehAF/WOfVfiCakskBnufz5RtI8QzDwhZ/uZX2gHmnqpaAy0zJKtiCcp5EO4gzT1i2C0qE1Li4soPq40PpCIPGS0gAtlG77ddjHtL4uzZigpAILgBi3fR4DpkpaVKISfb7xZSWFiG56wlKxgLkeYsmWsJusb8ge/PrE1EcspHmzCoEBpaHJUTfiO3aAbpkwBLkvAyumSBZWV9gTz6QJOMy5hKVvLQksEhQD21MeTMUky1AylEK3u7+pgCqaRGRRQQQQxH70hOkVLCYdGBT6u0Mf8ArqFHisrYjUd+YgHicyRKQpczizr4Qks5J1fcDWABk31MSBO0RzJfEoA2fWJfLGUl9IDHDj5RMJAO8Vpk0JS5MXJEwEAiAvokNy0EexlOSYyAQZiXZmt+UCqynK5yFCyR21HLcwTWk8JdnF4hmyuhd+H1gGHwZThU1RXceUoN3ETpwkZghAs2nK8C/Dcwy56HNlHKTpr/AJhuROyLWoJcpAHteAoYRIVTrKFliC9i9jsYOzMLcknQ27h2tChhlZNq8QUkJaWBcgaM7esONTXoS0tyFA7dHt2gBVdSCWXUC2gUkaFtT0ihicrzUgpAISOIocG+5Rz7QcXU+alvpvE9HhiFgDIotqCogPAcsr1FSylCV2BcgM9r9hAVVBMJDIy75gS2vN9Y7NPwoSS0pAANzfiB68wYFVKJpP8AsoI/qyp+ogOS12EzEKuSSN9Rz1j2hmqQsPsQW3Ih9xCUskGaB2YdLRYpsE8xgEgWc84Bh8K4L/GJTNmEGV/43178u0V/FsqZhyFGWHkK+HmlTG3aD/g+UJDoZgoj3aLvj/CRUUa07pIWOra/ImA+f0Y3NzZnd/X3grR45MmWUjMBdwS4izLwQC4QFDkdRBvDsOQLJla6i5uNNoAfQ4mpSwjMSkDhuS3q1u0MOLSTMTT5zYpfTTiP5R6jw0MwmAZVbizP0tYwWr5ByJN2SgC/N7wCXVYHWmYoyljKSSkPttAyoo8RT1blD3TGxflGhSXMAh1FFXzEjMlTa2i5hmLVEkBMySSBuxhrTMWNzHkyetr3gKFL4q1/lLHprr0jIP0E50DhHtGQHP5nCz7gE/lEKakknnYj7wuTfGCFM6F26iKGIeJMygUJOhBu2vJtIB+lzC4J/Dp3H+IeZQMxc0J//RKFA7XF443SeL0BICkl9I6l/wBNcaFTLzSGMyS6ShVipCtG6ggwDPgGHIpvMFiVAKfctrCv4rBC/MSdQ/7+cMXiDOJJXlKVu4Gumz/aFWfU50cQYg3HJ4DMHxOwLtDjh1SVJtwganf/ADHMgTLXb4T8jDBhVepIY33gOiFKVgFCsqhuQFE+8V66nJS2YqP9QF7wGwypdQBUxMNVBTpCRuYADRYBKSrOtJWds20ZVHKohKbHcQyVygEE2DCFhWIpUTkQVNqRo0BDKK/MBLgfNobpyiZJIY8P2gPQ5JrFrn5QwpljK20AjnChNAUkMprtcRdo8NnhLZkjmGY/IwUpgHUlJuk/W8TzCUpd78+cBUmoEtDKAI3A26h+sAMXqHQADYq+QjbEMQUVcXy5xQxeaEqEsm6ABb+o3MBok2blEktDmKkqYWf5RZlmA8WlrNFaYnhNriLudw7XivPLDWAyhJy7+kZFnDeJDgCMgOczqamPxSEkAOGABte8U8Vk0pSSqQlBAYFPPsYszSdkvz9ooYpK4QS1tA+l94CxT0VEZbeSlRYE3uLdIJ4LOk0kzzJCBLUwuFHTkecDMGKUy8zJzOX2sQw7xpX3SE3v623gOt4J4vkz05ZpAUebX6iBviumlpmPK+FQ20f9Y5nJk8JmFQCUB9W9B7RvgWOTFzfKWrNLJJSS7u1hAMs6mdJHP6xYwWWVEAnpGKcMr0iTDJ2WYx7iAIoK5cziJAF7aQx0fiJIuVaawIxJfmAfNt4jw3CwZoSv4U8WXW50f8oA5U4hNnpZKeE37/lFLBa1EhRQu1z7Q2SMoDAQjePcEM7jlqKFaFhqIBkpKyTn4FApNxs0M0uanKC4aPnkUlRS3zlXSCWH+JahRCEOG7sDveA6ZidWJdRnSSXsphoNosVeIgMdlaH96QNwJAMopXdSrqVzO0UsUdCW1uyhyc2P0gKcqvH8QCz5TYbE7fn6QpeIsIrDULmeb8aioMXbkPaD4UxcaxSrFq1cs/aADnD8QFxN9Ikl4diX/kHPr+kGzPJYudI9M1Tu8AE/gsSFzNT9YxGFYiX/AJgaDkuYRq8FC6ki55tAL2H4JWoBaaL3jIaESCdYyA5cglLp1Dkhzt3jzE5RKFM3WNZispG4s55esRYhU8DPfk0BSw+aq6UkABm5k8oNIQpw5J2AYm57D5wDwqUMob4iom375mGPD0EBQKlpzFITk+IMdxrv1gFbF6lXmKlEBKRo2iud2DxFg84omJJtxOP1joGKYQirQ6iEeUhxMGg6kC6yeQ7kiEeooFyyETBs6VMWWNlD8toDoMieCkix3H6/OJUkOFDVn9oTMFxcIUJa9RYE79IcsMnpKkHUZr+ogGbw1NC1KChxWYekeLmFE1Suai3YW+0aYSyKkp7fXWLOMy80hORkquHa1yYD3/uAIWz6tHlbiaZiSU2I1HrCfN8PqYrVNmEm+YMw9N4I4b4fqinNKnhQ3CkB9tb/ALaAkxqRnDAesV6WgEsOq3SN5tLiEk8UtExJtY5duW0Z/puITC6ghLaaloA5TYoiWHJ9OrRDXVOe/wCE29Wf7Qq1mCT7vMdfRNvWDFGoiQAo8STcQGs1Rv30ipUzbZXiSVPBirWNf5QEtGDli8EW6wPpF8KYulV9bwGsw2O0EqQFhyMCp2/WL2G1SSCEqBAtAG5FxrpGRUpqxAfijIDjE3FklIOcJS+W2r825NFfEqsAAs4ILMXtufeNJXgeoKXKpaf+R1iTDvAs2YojOlg+Zns2tywgCnhrDD5fmTAHUCUnT2eHKXMUkoT5YmLuojMygBzIBttFimpESpXAlJa2yhlsNNm1iGRJStbszFwDxFQLsUW1cMNdekB7XJUUqzo4nOZSSU8JseEBrGzkl78o2xDApc9ARmA/lpUgJAy5nL5CpQD6DQvFqTLKRmIUcykBBKUoJN+HMSSAEvoOcSrEpUxYIyhig78A4jkKg7q0FuZgOS4vSLlkomgguQDsSG3ve/pBTwxjTES1niBBQeY/MGHLxHhAmIIIBz5CkhBcPYIAJAF+WrxzXGqBVPMYqJYs5GU5hqGc3HSA7PV1IeTUJ34FPzDNBqmoxNc52B1SNI5z4Q8RInSTTrIB3012Ihiw7HhLORdlpOvP9IBlmUhQCcotqByhNr582Ut5alNyEPNBiaF3LObQWk00oDMlIfsIDkwxCvUcyUzPa0eIrK/8SVjmf0jrqRLVy/4x5WTJaRcADf3tAImDglICviPxE/l2gfjEryivI5JBypPP/BhxxfEJKQSANNW9IRUYkZizMBBALJ+8Asrqq4FgEg8j9Y1SqtJuUtpfnByYc8y+rRa/hgdRACpeD1201CQejiN1eHquYRmqWblDNLHD2jVaG1tAAZPguabqqlNo37Mb0XhAozBM9aeo3MMKBG4X0gAWE+FioKzVC3Bb6x7BjDz8bDeMgOe4KidPAQBzJJIIYXAPpDrKHkgy3S7FSy4ZikXYG4B5xHRUaaaSUSgAvK2V8ylEjiYbtyBjRc1KDmUszCEhRBCr5WSlOXbiJ1t0gNcLpyCJU10qZQfcgsWVlfhL67vBNLJQtSVEoOVg5YgBibNwJHTpFWqlsorKDmQ7hCn0S60EM+U7bh1DaJaWqSuUtSGZSWUSUEgDRADEs+gvppAR+SMgSlQmMVhiFGxyn8ILTFNo9hF6oUFjMDMCwUkBMsOFqDZStRcWDDpeKkmWODKl5ilJsVkjMQbhgNAAVaaM8XJlQkkyw686cqeJIKy/GSSSxIsLO2kBtMSfJKiVklKgMpUohbMtYv8ACnQaXcwv+IMETVLU3CBLS2eYkKKQDZgCAXuS737QXVJ/2xnlpKVWdalplo3TMBZxsOZVEGK1CcsxASiWGSVS2SEpKVMgMTu+ZXs8Bx2uoFSCC+rlJBuzkPzGkbox6bbNxNofxCHbHqILCkLUiYorclJLklISki3CBydtgYQcQpDLWxa997Psba/mIBtwbxm1l8Lc9DDdS+Lzl4VWfYxxrKx5xIJpGnygO3SPF5zemrxDWeMEu6lcy3WOPJnKaxPoY8qp7qA1yhmPPeAcce8XqmpyI31I+g9oseFqh0ZTprCXJvr7QxYBNZYAGvy/T9YBskBpnpaC8q8BaWYPMEFpc8D1gLUsxvlit5rbRuZ1ngJM5e8SJmAi0CarEpSFEqWkFucUz4sp0Cyweg5wDBhq2K9NY9hWp/F8oqUQCxb7x7AMNCoeWULdJS5Ksrsi4Slnd3c62j2uKpbFUsFTBSsxClEJCsnwh1JKieI8hENHNIVLUAFWK5gzKUAEpHlsxDgnm3KLU+mSFBE0qzq4nJsAtQdwWISdFJfhPN4CqJCEAKDrVLBQQoH41JKjxvmSHLdwYoedkUmWD5WYPLKUqLEhigPo+UnMCLF4JLygS5ivhWpS9XRmBAdR/EcqiOYZ7wNxWWZkiXNYASggpUXSgcTt/cktfuICwumSJgOUBIQFOUE5EgudVaXPN4kkrQApPwpzF2QlPCQ6cu4Usi+rDvFSQhBlpWrLxOdgFKUSUhZJvo4D8omlSSgedLSplrSUcSAoq+FTlKSXIBcvYQFnOWStYCiQlShLCyFKSXSUhI0SB2LGN5qnza57olkSkgqUt15XWSd3J2ERpMzMyErAulKlKUry/wARWxA4LWG7PePZVKMyiUJKiEuBMTdLkqUC5aYve2jQA6op1KlJJVmIBCMjXWktmNiSlJVYXcl7QPxrC0LSpMxaphzAgguVqYhQAILKDOwYEXg1OqBnQniuoJQhE0ngLBWZkjhF3fW8SV1DLlLKSiWCpZJCisFISBx8ns4PYwHH66jXJUAvcOFbEHZ9Htz1iuqQVXGun+I6zWYOlcojgUllMApJuVPmLGwL+hbV7I2LYGulU4BMt8uYtZW6S2hvALUmcUm4v7XjzO5veCNfRA8aRqH6nnAtAD/XeAJUCcwsHY7XMHsMABDa/W/7+cAaSb5ZSdB+doaqSWnVN7atAMGL0ZXLC6a0wAEgkm32MLgm1xGwI6Q+YPOeUAoP/SdNDd+d7RritGwzJs2o5PygEJKMRmOcxYdmaN0+Hapd5k5geRP2htoE8Cte0XJUoMABAJY8IpupcwqMFsN8NU2RKlJJJg9VSuEjSB+Grtc7wGScJkpcIlg9YyCUgJc3+UZAQ1VTmlqdKf5gY2/9pci+pYPFivqTmXwpIKicpAUOEpG7liFEEdtIyMgLNapkoTqkFSQk6AcJDNuOf1gdLBKZVzxrvdwCkTGKQbA/LpGRkAL8OKUFJQFHLNmOoWDBUs5gkAMAW79YsonqTTJI/EtUltGlliQltLn5CPIyA2qq9RmuQknMLkOWALJc3y20gxhc7OUSyhATNUpCsqQCEg/hP4TGRkBRxgeWVFO+ZDHTJLUkpSG0HFcb+8EKOXxSVORmuWJHxKykWuUsdDGRkBWmkkKKmVlUwBSnYkas7257mNZswTUMpCGyrDAN+E682jIyA57ilMJcyZLS5SliHLm7bwtVkoBbAa3+cZGQBOZJBl32b6CDPhZWaWyrsWHvGRkA84Ippeg4VEj/AOjBOuDoc3JVf1jIyAA0RusbA/eCMoWB/e8exkBpUmyu0BsLFvWMjIA9Qix/fOMjIyA//9k=">
            <a:extLst>
              <a:ext uri="{FF2B5EF4-FFF2-40B4-BE49-F238E27FC236}">
                <a16:creationId xmlns:a16="http://schemas.microsoft.com/office/drawing/2014/main" id="{9E092DCB-1658-47D5-85DD-9B21C2A98235}"/>
              </a:ext>
            </a:extLst>
          </p:cNvPr>
          <p:cNvSpPr>
            <a:spLocks noChangeAspect="1" noChangeArrowheads="1"/>
          </p:cNvSpPr>
          <p:nvPr/>
        </p:nvSpPr>
        <p:spPr bwMode="auto">
          <a:xfrm>
            <a:off x="155575" y="-1211263"/>
            <a:ext cx="2162175" cy="252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sp>
        <p:nvSpPr>
          <p:cNvPr id="16402" name="AutoShape 16" descr="data:image/jpeg;base64,/9j/4AAQSkZJRgABAQAAAQABAAD/2wCEAAkGBxMTEhUTEhQWFhUXGRwZGBgXGRgYGhkYHBgXGxseGhocHSggGBolHBcaITEhJSkrLi4uFx8zODMsNygtLiwBCgoKBQUFDgUFDisZExkrKysrKysrKysrKysrKysrKysrKysrKysrKysrKysrKysrKysrKysrKysrKysrKysrK//AABEIANQAtQMBIgACEQEDEQH/xAAcAAACAgMBAQAAAAAAAAAAAAAFBgMEAAIHAQj/xAA8EAABAgQEBAQEBAUDBQEAAAABAhEAAwQhBRIxQSJRYXEGE4GRMqGxwULR4fAUI1Ji8RUzcgcWU2OSQ//EABQBAQAAAAAAAAAAAAAAAAAAAAD/xAAUEQEAAAAAAAAAAAAAAAAAAAAA/9oADAMBAAIRAxEAPwC4uVm5AJFms+94pTZKFgebKSq2rflBAqDnVQ0JGxblFdaWOjcrwAOrwCQp8uaXya8VZnh+pkgmVPCxyuFe0MlZLCw17WBESUsoAsB2eAUpuJ1UtLTZR/5a/SMo/EIdIV2hnVJUFXPCrbYR4aGnWvy5ktIKrunYjfqekBUpq3MeHaL5VOKeABjvqR6RfovDwlrUBvtz7d4N09GkMSAocxbdvWAVJtTMCTnHs78jFGbXTBcAC2ty0PNZRozNYhwO+YW+49IC12FhDnY8+lmH75wCocZmf1Bj6fsw0+FyZiFJUq2oJ+h9oCVOFoCy3wWIcaEn84J4BIUUgIds+nXcde0BekoAmFJOtrXuAfvEdMtYzk6HQdfv3i3MoCgompIJWoC/IAv8wfWKWOL8tJlJuuznSx5e4HrAa1k0Jyglypgw5n9Y8KXI6For1tAULzZr5RfkW5b94pJxXyjxKzHVtS3fYQDCivmITqTfQ8o0p6eXMUoLSHVeKkivTNSFpNvvFmiI8y+sBTm+EsylZFgDYRQVhVZJJ8okgcj9ocpVMQXBtG9VKUBmQb92eARpfi2oQppiXI52MWqbxmlSxnTl6wSrUomcUyWH6dIGTPDsmcCUcJ6wD1hmJS5qcyV8uUZHO6bw7PluEuRbQxkAxS5KVEbW0bW0aVUggA2O7AXEVqeoAysXJTf+39YknTCRlNidDz9IDUh3LM20RIllLn2YsYklqV8JALfu0b5gxfbUQEU2SQwJsq3Z4jlYRk4hq+bW5bdPP/IiOZNUFslQUGFiHHW+0HZylGXlmSymz3uB1SrftrAazMWGULHxJLKBs3PtzjzDqxQqSn8KwLHQZtO4e3rAKpmla8q2EzKWP9Y2J6216xPSSyJiF/hKQD0b9QIBoSsKM0BjwpUnu7j5g+8RVctUxK0BuIljvoMzeg+cQUi2Wo6Ow+v3IiGZibOwZgRb+42+hgI5lGEpWpeiBmf3t94LeGKdpMtRBeYrMx5AKY+148xml81MuRYGatOZtkgB36khoJV1YEEplh1ACWgbOpg31+UBXqJgKAGDKXNboEpzE/8A0IES6NJnpnqdyAAh9ipQcnsR6wWqJFlJBDIT5CTzWohU0js7R4imTmcks2WWNbAMVq5AcXrAAsUw7IZiPiSLpD3KP25hbrJABAsNh139ob6uvBVMWm5AIL31AAHogEnk4hJxeZdx+Fge5dvrAbUk0IUUoL3foef+YZsNl8QflCfKkuxT7d39jDf4XStfDbMkKAfs9uUAxyi0ay5YuOfWPZkkgejPs+8QS1sdWgKFZIAmN0tFWdJIHDE+IzeONJbflAWKJZbVoyMlb6xkBxvDPGyklImIcA3KTc9GIhmp/G0mYRco0+L2iP8A7ew+YgTFS1o1/wBo9LFuTwEpvBgXMypqAAValDjKd2BgHCjx2Us8MxJPeL8ohRGYlyNiBbo+phDqP+ntQPgXLm3YZXBbsdIyhpJshRE2VMTtclvaA6pg9MnRII3dwfeDC5i0Ag8Q3GjHoPyhNwDFk2GZOrAFOU+41hmqprpfibl8T9hACsSoUTCGNwXSdweXXtE9PQZHPy6xPTyCo2Q3RtT9u8G6elY8W37MACEpQUHG4J+sQJRlXdLkrBPYaQ5TqYN12gXV4YxfcHXpeApSK1pipqg5SOEdSP1Mb4KtUwmcfiJIlg6BR+JZ7DTtFadIGoNmPtp94lBUUKAZ2CbWtvAeVc9g8oZ8h8qQD+OcbrmHm1/WA1XNVKSZfmAlVpkxIuptUSgT8I3UWHtFqdiQlDKnVIySwNA/xN33ML87FkSlFRPmTN1ahOjBPM/IbQFyvmCRKdYZRDIlixD34jzOpOpYaWgDhlLMmqUpWh1Ogvf7RfTSGaf4mrLAuUIJuE8yTo531vFhFQ/CgNoEoGpfkOf7tAaFWUGWjcgE6nXbrYJHrHRfBuGmXJK8ozKsNxfXuBp6QB8N4HLlNMnqGc7DQBmITzOxV6DnDtKmlaRkCQnrcAdtzAVcSw8+WogkrOhN2v8AhTy6Rz/FKyoknKUFbO6rD5DeOk1KSVB1FtmDue7wv4jTX0N+bQHPj4jdQKkqT76wXoa+Wq4UH5QZVRJa6Ap7G0CsZ8OSVhJR/LU+ogCMhbRkDZXhucj4Z5I6iMgE8LtqH+o5PG+GTMk1Ba2noekQJkPoba+kWqGXnmpTmAJ/EToIBiRNynOlRb6HrC34qmTlcSiGcBzcAdoMJALhxbX0iKvlFSCS1tuZ2+kAF8OhQUhWhJGmrA78n5R1XCJqMtk33IcDbQQgYTT5RmVqok+mghiRVNbQABm7O8A4TVjJ/LAf3b0iCSQNC9+0BqHFXSybDm8WEzyBdTiAPJnXHpBCXKCk3EKyJ5YHQJbUvDBRVDjUOID2Zg6TbTr1aK1XhzJtY/sQblTAY2WAReA5H4gw5WbhHT82hWMjIpynMQbPo/aO6VOHIVqO0B5/hxClaCA5KufNmKCi9tCdje4HODOEgyzYOoi5PI7PsOm8PqvB8sh7PGqvDyZYsB1/SAXVpWSFqJP9T8unIQ44PSoSAt1oLc3HtFGZRgpIHYQao5eanAZlC3qIAnKnJI+IQv4qpBWyTfdhECqhY0VcbdYjUSohyCekBCqWdIr1qWCTu8W03eIa6Xwv1+8BNLvuBHseyUhhZ4yA5OqpB4QLMwGhGm+8Q0zFfIgj9IHpqVOHDjn35R7QT8qhnLcb35H67QDXJQzuW2L6mJapIEksTo/q8Uv4kk6uDqYvGWFpIcXGnTpAVEEFeXQAa99Y3q691cI2ABO7RFToZ7O5/S3vGeWFEkli7AN8oCWlr1Pd+5PLltB+gnBadXdrbc/eFUlSfjs1xv7QVwZanAT8994Bsl0oLAE6XNoISadQbiU2m0DZUos6yr0LRdpEoNkzig6MSFD5wBlGcOxBa9wxaMNUq1rdLx7LRNABzIWdrZX+sWkJu6klJa8BDKqCWETJMbAE3F/aJJSSPw+sB6bNFOqWToB0fnBLyvSKlVJAT8ZHZoASlagOJPqNHi5RTx5ZALkW6xSqgpIsQobk6t9orUVUFOMwfpva0AueJqacqapciaE7EHfrA+lXiCQw8tY56RZqppzqOzxWTMynUj1gNV+IqqUcs2QS+6YjqfGqygDyVC93/wAQUl4gsM9xs8e1M0LTdKTflAb4V4slFNy2mseRW/0uUb+WPSMgOSr8E1pBy5VhI/Cvbb9IqVGC18o8cqa4PJxtq0PFYpUslcterEpA1Adj7xlVjS3TxEPlJ/qci784BYkeIalCQJlOS2+VSfs0MdNX1CpInfwE8y/6khwRzA1I9IO4fXTFKcl0gEga2AcxQwzxJWJmCcZilSzrL2ychAFKcBYCgGs7ci0QVMoNmXttDNUU8qYPPp9FtmTyJ0PTrAespXzPoL+u3pACpCAth+7aQdwmUx/u1blyMUqSnIGYWOn6wUpqhMtBOqjZ+u3eANy6UEDOfMP9I278ommUByk/w0spHJQzehAF/WOfVfiCakskBnufz5RtI8QzDwhZ/uZX2gHmnqpaAy0zJKtiCcp5EO4gzT1i2C0qE1Li4soPq40PpCIPGS0gAtlG77ddjHtL4uzZigpAILgBi3fR4DpkpaVKISfb7xZSWFiG56wlKxgLkeYsmWsJusb8ge/PrE1EcspHmzCoEBpaHJUTfiO3aAbpkwBLkvAyumSBZWV9gTz6QJOMy5hKVvLQksEhQD21MeTMUky1AylEK3u7+pgCqaRGRRQQQQxH70hOkVLCYdGBT6u0Mf8ArqFHisrYjUd+YgHicyRKQpczizr4Qks5J1fcDWABk31MSBO0RzJfEoA2fWJfLGUl9IDHDj5RMJAO8Vpk0JS5MXJEwEAiAvokNy0EexlOSYyAQZiXZmt+UCqynK5yFCyR21HLcwTWk8JdnF4hmyuhd+H1gGHwZThU1RXceUoN3ETpwkZghAs2nK8C/Dcwy56HNlHKTpr/AJhuROyLWoJcpAHteAoYRIVTrKFliC9i9jsYOzMLcknQ27h2tChhlZNq8QUkJaWBcgaM7esONTXoS0tyFA7dHt2gBVdSCWXUC2gUkaFtT0ihicrzUgpAISOIocG+5Rz7QcXU+alvpvE9HhiFgDIotqCogPAcsr1FSylCV2BcgM9r9hAVVBMJDIy75gS2vN9Y7NPwoSS0pAANzfiB68wYFVKJpP8AsoI/qyp+ogOS12EzEKuSSN9Rz1j2hmqQsPsQW3Ih9xCUskGaB2YdLRYpsE8xgEgWc84Bh8K4L/GJTNmEGV/43178u0V/FsqZhyFGWHkK+HmlTG3aD/g+UJDoZgoj3aLvj/CRUUa07pIWOra/ImA+f0Y3NzZnd/X3grR45MmWUjMBdwS4izLwQC4QFDkdRBvDsOQLJla6i5uNNoAfQ4mpSwjMSkDhuS3q1u0MOLSTMTT5zYpfTTiP5R6jw0MwmAZVbizP0tYwWr5ByJN2SgC/N7wCXVYHWmYoyljKSSkPttAyoo8RT1blD3TGxflGhSXMAh1FFXzEjMlTa2i5hmLVEkBMySSBuxhrTMWNzHkyetr3gKFL4q1/lLHprr0jIP0E50DhHtGQHP5nCz7gE/lEKakknnYj7wuTfGCFM6F26iKGIeJMygUJOhBu2vJtIB+lzC4J/Dp3H+IeZQMxc0J//RKFA7XF443SeL0BICkl9I6l/wBNcaFTLzSGMyS6ShVipCtG6ggwDPgGHIpvMFiVAKfctrCv4rBC/MSdQ/7+cMXiDOJJXlKVu4Gumz/aFWfU50cQYg3HJ4DMHxOwLtDjh1SVJtwganf/ADHMgTLXb4T8jDBhVepIY33gOiFKVgFCsqhuQFE+8V66nJS2YqP9QF7wGwypdQBUxMNVBTpCRuYADRYBKSrOtJWds20ZVHKohKbHcQyVygEE2DCFhWIpUTkQVNqRo0BDKK/MBLgfNobpyiZJIY8P2gPQ5JrFrn5QwpljK20AjnChNAUkMprtcRdo8NnhLZkjmGY/IwUpgHUlJuk/W8TzCUpd78+cBUmoEtDKAI3A26h+sAMXqHQADYq+QjbEMQUVcXy5xQxeaEqEsm6ABb+o3MBok2blEktDmKkqYWf5RZlmA8WlrNFaYnhNriLudw7XivPLDWAyhJy7+kZFnDeJDgCMgOczqamPxSEkAOGABte8U8Vk0pSSqQlBAYFPPsYszSdkvz9ooYpK4QS1tA+l94CxT0VEZbeSlRYE3uLdIJ4LOk0kzzJCBLUwuFHTkecDMGKUy8zJzOX2sQw7xpX3SE3v623gOt4J4vkz05ZpAUebX6iBviumlpmPK+FQ20f9Y5nJk8JmFQCUB9W9B7RvgWOTFzfKWrNLJJSS7u1hAMs6mdJHP6xYwWWVEAnpGKcMr0iTDJ2WYx7iAIoK5cziJAF7aQx0fiJIuVaawIxJfmAfNt4jw3CwZoSv4U8WXW50f8oA5U4hNnpZKeE37/lFLBa1EhRQu1z7Q2SMoDAQjePcEM7jlqKFaFhqIBkpKyTn4FApNxs0M0uanKC4aPnkUlRS3zlXSCWH+JahRCEOG7sDveA6ZidWJdRnSSXsphoNosVeIgMdlaH96QNwJAMopXdSrqVzO0UsUdCW1uyhyc2P0gKcqvH8QCz5TYbE7fn6QpeIsIrDULmeb8aioMXbkPaD4UxcaxSrFq1cs/aADnD8QFxN9Ikl4diX/kHPr+kGzPJYudI9M1Tu8AE/gsSFzNT9YxGFYiX/AJgaDkuYRq8FC6ki55tAL2H4JWoBaaL3jIaESCdYyA5cglLp1Dkhzt3jzE5RKFM3WNZispG4s55esRYhU8DPfk0BSw+aq6UkABm5k8oNIQpw5J2AYm57D5wDwqUMob4iom375mGPD0EBQKlpzFITk+IMdxrv1gFbF6lXmKlEBKRo2iud2DxFg84omJJtxOP1joGKYQirQ6iEeUhxMGg6kC6yeQ7kiEeooFyyETBs6VMWWNlD8toDoMieCkix3H6/OJUkOFDVn9oTMFxcIUJa9RYE79IcsMnpKkHUZr+ogGbw1NC1KChxWYekeLmFE1Suai3YW+0aYSyKkp7fXWLOMy80hORkquHa1yYD3/uAIWz6tHlbiaZiSU2I1HrCfN8PqYrVNmEm+YMw9N4I4b4fqinNKnhQ3CkB9tb/ALaAkxqRnDAesV6WgEsOq3SN5tLiEk8UtExJtY5duW0Z/puITC6ghLaaloA5TYoiWHJ9OrRDXVOe/wCE29Wf7Qq1mCT7vMdfRNvWDFGoiQAo8STcQGs1Rv30ipUzbZXiSVPBirWNf5QEtGDli8EW6wPpF8KYulV9bwGsw2O0EqQFhyMCp2/WL2G1SSCEqBAtAG5FxrpGRUpqxAfijIDjE3FklIOcJS+W2r825NFfEqsAAs4ILMXtufeNJXgeoKXKpaf+R1iTDvAs2YojOlg+Zns2tywgCnhrDD5fmTAHUCUnT2eHKXMUkoT5YmLuojMygBzIBttFimpESpXAlJa2yhlsNNm1iGRJStbszFwDxFQLsUW1cMNdekB7XJUUqzo4nOZSSU8JseEBrGzkl78o2xDApc9ARmA/lpUgJAy5nL5CpQD6DQvFqTLKRmIUcykBBKUoJN+HMSSAEvoOcSrEpUxYIyhig78A4jkKg7q0FuZgOS4vSLlkomgguQDsSG3ve/pBTwxjTES1niBBQeY/MGHLxHhAmIIIBz5CkhBcPYIAJAF+WrxzXGqBVPMYqJYs5GU5hqGc3HSA7PV1IeTUJ34FPzDNBqmoxNc52B1SNI5z4Q8RInSTTrIB3012Ihiw7HhLORdlpOvP9IBlmUhQCcotqByhNr582Ut5alNyEPNBiaF3LObQWk00oDMlIfsIDkwxCvUcyUzPa0eIrK/8SVjmf0jrqRLVy/4x5WTJaRcADf3tAImDglICviPxE/l2gfjEryivI5JBypPP/BhxxfEJKQSANNW9IRUYkZizMBBALJ+8Asrqq4FgEg8j9Y1SqtJuUtpfnByYc8y+rRa/hgdRACpeD1201CQejiN1eHquYRmqWblDNLHD2jVaG1tAAZPguabqqlNo37Mb0XhAozBM9aeo3MMKBG4X0gAWE+FioKzVC3Bb6x7BjDz8bDeMgOe4KidPAQBzJJIIYXAPpDrKHkgy3S7FSy4ZikXYG4B5xHRUaaaSUSgAvK2V8ylEjiYbtyBjRc1KDmUszCEhRBCr5WSlOXbiJ1t0gNcLpyCJU10qZQfcgsWVlfhL67vBNLJQtSVEoOVg5YgBibNwJHTpFWqlsorKDmQ7hCn0S60EM+U7bh1DaJaWqSuUtSGZSWUSUEgDRADEs+gvppAR+SMgSlQmMVhiFGxyn8ILTFNo9hF6oUFjMDMCwUkBMsOFqDZStRcWDDpeKkmWODKl5ilJsVkjMQbhgNAAVaaM8XJlQkkyw686cqeJIKy/GSSSxIsLO2kBtMSfJKiVklKgMpUohbMtYv8ACnQaXcwv+IMETVLU3CBLS2eYkKKQDZgCAXuS737QXVJ/2xnlpKVWdalplo3TMBZxsOZVEGK1CcsxASiWGSVS2SEpKVMgMTu+ZXs8Bx2uoFSCC+rlJBuzkPzGkbox6bbNxNofxCHbHqILCkLUiYorclJLklISki3CBydtgYQcQpDLWxa997Psba/mIBtwbxm1l8Lc9DDdS+Lzl4VWfYxxrKx5xIJpGnygO3SPF5zemrxDWeMEu6lcy3WOPJnKaxPoY8qp7qA1yhmPPeAcce8XqmpyI31I+g9oseFqh0ZTprCXJvr7QxYBNZYAGvy/T9YBskBpnpaC8q8BaWYPMEFpc8D1gLUsxvlit5rbRuZ1ngJM5e8SJmAi0CarEpSFEqWkFucUz4sp0Cyweg5wDBhq2K9NY9hWp/F8oqUQCxb7x7AMNCoeWULdJS5Ksrsi4Slnd3c62j2uKpbFUsFTBSsxClEJCsnwh1JKieI8hENHNIVLUAFWK5gzKUAEpHlsxDgnm3KLU+mSFBE0qzq4nJsAtQdwWISdFJfhPN4CqJCEAKDrVLBQQoH41JKjxvmSHLdwYoedkUmWD5WYPLKUqLEhigPo+UnMCLF4JLygS5ivhWpS9XRmBAdR/EcqiOYZ7wNxWWZkiXNYASggpUXSgcTt/cktfuICwumSJgOUBIQFOUE5EgudVaXPN4kkrQApPwpzF2QlPCQ6cu4Usi+rDvFSQhBlpWrLxOdgFKUSUhZJvo4D8omlSSgedLSplrSUcSAoq+FTlKSXIBcvYQFnOWStYCiQlShLCyFKSXSUhI0SB2LGN5qnza57olkSkgqUt15XWSd3J2ERpMzMyErAulKlKUry/wARWxA4LWG7PePZVKMyiUJKiEuBMTdLkqUC5aYve2jQA6op1KlJJVmIBCMjXWktmNiSlJVYXcl7QPxrC0LSpMxaphzAgguVqYhQAILKDOwYEXg1OqBnQniuoJQhE0ngLBWZkjhF3fW8SV1DLlLKSiWCpZJCisFISBx8ns4PYwHH66jXJUAvcOFbEHZ9Htz1iuqQVXGun+I6zWYOlcojgUllMApJuVPmLGwL+hbV7I2LYGulU4BMt8uYtZW6S2hvALUmcUm4v7XjzO5veCNfRA8aRqH6nnAtAD/XeAJUCcwsHY7XMHsMABDa/W/7+cAaSb5ZSdB+doaqSWnVN7atAMGL0ZXLC6a0wAEgkm32MLgm1xGwI6Q+YPOeUAoP/SdNDd+d7RritGwzJs2o5PygEJKMRmOcxYdmaN0+Hapd5k5geRP2htoE8Cte0XJUoMABAJY8IpupcwqMFsN8NU2RKlJJJg9VSuEjSB+Grtc7wGScJkpcIlg9YyCUgJc3+UZAQ1VTmlqdKf5gY2/9pci+pYPFivqTmXwpIKicpAUOEpG7liFEEdtIyMgLNapkoTqkFSQk6AcJDNuOf1gdLBKZVzxrvdwCkTGKQbA/LpGRkAL8OKUFJQFHLNmOoWDBUs5gkAMAW79YsonqTTJI/EtUltGlliQltLn5CPIyA2qq9RmuQknMLkOWALJc3y20gxhc7OUSyhATNUpCsqQCEg/hP4TGRkBRxgeWVFO+ZDHTJLUkpSG0HFcb+8EKOXxSVORmuWJHxKykWuUsdDGRkBWmkkKKmVlUwBSnYkas7257mNZswTUMpCGyrDAN+E682jIyA57ilMJcyZLS5SliHLm7bwtVkoBbAa3+cZGQBOZJBl32b6CDPhZWaWyrsWHvGRkA84Ippeg4VEj/AOjBOuDoc3JVf1jIyAA0RusbA/eCMoWB/e8exkBpUmyu0BsLFvWMjIA9Qix/fOMjIyA//9k=">
            <a:extLst>
              <a:ext uri="{FF2B5EF4-FFF2-40B4-BE49-F238E27FC236}">
                <a16:creationId xmlns:a16="http://schemas.microsoft.com/office/drawing/2014/main" id="{2135063E-900B-4F30-8BDA-6226AA3E4B45}"/>
              </a:ext>
            </a:extLst>
          </p:cNvPr>
          <p:cNvSpPr>
            <a:spLocks noChangeAspect="1" noChangeArrowheads="1"/>
          </p:cNvSpPr>
          <p:nvPr/>
        </p:nvSpPr>
        <p:spPr bwMode="auto">
          <a:xfrm>
            <a:off x="155575" y="-1211263"/>
            <a:ext cx="2162175" cy="252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sp>
        <p:nvSpPr>
          <p:cNvPr id="16403" name="AutoShape 18" descr="data:image/jpeg;base64,/9j/4AAQSkZJRgABAQAAAQABAAD/2wCEAAkGBxMTEhUTEhQWFhUXGRwZGBgXGRgYGhkYHBgXGxseGhocHSggGBolHBcaITEhJSkrLi4uFx8zODMsNygtLiwBCgoKBQUFDgUFDisZExkrKysrKysrKysrKysrKysrKysrKysrKysrKysrKysrKysrKysrKysrKysrKysrKysrK//AABEIANQAtQMBIgACEQEDEQH/xAAcAAACAgMBAQAAAAAAAAAAAAAFBgMEAAIHAQj/xAA8EAABAgQEBAQEBAUDBQEAAAABAhEAAwQhBRIxQSJRYXEGE4GRMqGxwULR4fAUI1Ji8RUzcgcWU2OSQ//EABQBAQAAAAAAAAAAAAAAAAAAAAD/xAAUEQEAAAAAAAAAAAAAAAAAAAAA/9oADAMBAAIRAxEAPwC4uVm5AJFms+94pTZKFgebKSq2rflBAqDnVQ0JGxblFdaWOjcrwAOrwCQp8uaXya8VZnh+pkgmVPCxyuFe0MlZLCw17WBESUsoAsB2eAUpuJ1UtLTZR/5a/SMo/EIdIV2hnVJUFXPCrbYR4aGnWvy5ktIKrunYjfqekBUpq3MeHaL5VOKeABjvqR6RfovDwlrUBvtz7d4N09GkMSAocxbdvWAVJtTMCTnHs78jFGbXTBcAC2ty0PNZRozNYhwO+YW+49IC12FhDnY8+lmH75wCocZmf1Bj6fsw0+FyZiFJUq2oJ+h9oCVOFoCy3wWIcaEn84J4BIUUgIds+nXcde0BekoAmFJOtrXuAfvEdMtYzk6HQdfv3i3MoCgompIJWoC/IAv8wfWKWOL8tJlJuuznSx5e4HrAa1k0Jyglypgw5n9Y8KXI6For1tAULzZr5RfkW5b94pJxXyjxKzHVtS3fYQDCivmITqTfQ8o0p6eXMUoLSHVeKkivTNSFpNvvFmiI8y+sBTm+EsylZFgDYRQVhVZJJ8okgcj9ocpVMQXBtG9VKUBmQb92eARpfi2oQppiXI52MWqbxmlSxnTl6wSrUomcUyWH6dIGTPDsmcCUcJ6wD1hmJS5qcyV8uUZHO6bw7PluEuRbQxkAxS5KVEbW0bW0aVUggA2O7AXEVqeoAysXJTf+39YknTCRlNidDz9IDUh3LM20RIllLn2YsYklqV8JALfu0b5gxfbUQEU2SQwJsq3Z4jlYRk4hq+bW5bdPP/IiOZNUFslQUGFiHHW+0HZylGXlmSymz3uB1SrftrAazMWGULHxJLKBs3PtzjzDqxQqSn8KwLHQZtO4e3rAKpmla8q2EzKWP9Y2J6216xPSSyJiF/hKQD0b9QIBoSsKM0BjwpUnu7j5g+8RVctUxK0BuIljvoMzeg+cQUi2Wo6Ow+v3IiGZibOwZgRb+42+hgI5lGEpWpeiBmf3t94LeGKdpMtRBeYrMx5AKY+148xml81MuRYGatOZtkgB36khoJV1YEEplh1ACWgbOpg31+UBXqJgKAGDKXNboEpzE/8A0IES6NJnpnqdyAAh9ipQcnsR6wWqJFlJBDIT5CTzWohU0js7R4imTmcks2WWNbAMVq5AcXrAAsUw7IZiPiSLpD3KP25hbrJABAsNh139ob6uvBVMWm5AIL31AAHogEnk4hJxeZdx+Fge5dvrAbUk0IUUoL3foef+YZsNl8QflCfKkuxT7d39jDf4XStfDbMkKAfs9uUAxyi0ay5YuOfWPZkkgejPs+8QS1sdWgKFZIAmN0tFWdJIHDE+IzeONJbflAWKJZbVoyMlb6xkBxvDPGyklImIcA3KTc9GIhmp/G0mYRco0+L2iP8A7ew+YgTFS1o1/wBo9LFuTwEpvBgXMypqAAValDjKd2BgHCjx2Us8MxJPeL8ohRGYlyNiBbo+phDqP+ntQPgXLm3YZXBbsdIyhpJshRE2VMTtclvaA6pg9MnRII3dwfeDC5i0Ag8Q3GjHoPyhNwDFk2GZOrAFOU+41hmqprpfibl8T9hACsSoUTCGNwXSdweXXtE9PQZHPy6xPTyCo2Q3RtT9u8G6elY8W37MACEpQUHG4J+sQJRlXdLkrBPYaQ5TqYN12gXV4YxfcHXpeApSK1pipqg5SOEdSP1Mb4KtUwmcfiJIlg6BR+JZ7DTtFadIGoNmPtp94lBUUKAZ2CbWtvAeVc9g8oZ8h8qQD+OcbrmHm1/WA1XNVKSZfmAlVpkxIuptUSgT8I3UWHtFqdiQlDKnVIySwNA/xN33ML87FkSlFRPmTN1ahOjBPM/IbQFyvmCRKdYZRDIlixD34jzOpOpYaWgDhlLMmqUpWh1Ogvf7RfTSGaf4mrLAuUIJuE8yTo531vFhFQ/CgNoEoGpfkOf7tAaFWUGWjcgE6nXbrYJHrHRfBuGmXJK8ozKsNxfXuBp6QB8N4HLlNMnqGc7DQBmITzOxV6DnDtKmlaRkCQnrcAdtzAVcSw8+WogkrOhN2v8AhTy6Rz/FKyoknKUFbO6rD5DeOk1KSVB1FtmDue7wv4jTX0N+bQHPj4jdQKkqT76wXoa+Wq4UH5QZVRJa6Ap7G0CsZ8OSVhJR/LU+ogCMhbRkDZXhucj4Z5I6iMgE8LtqH+o5PG+GTMk1Ba2noekQJkPoba+kWqGXnmpTmAJ/EToIBiRNynOlRb6HrC34qmTlcSiGcBzcAdoMJALhxbX0iKvlFSCS1tuZ2+kAF8OhQUhWhJGmrA78n5R1XCJqMtk33IcDbQQgYTT5RmVqok+mghiRVNbQABm7O8A4TVjJ/LAf3b0iCSQNC9+0BqHFXSybDm8WEzyBdTiAPJnXHpBCXKCk3EKyJ5YHQJbUvDBRVDjUOID2Zg6TbTr1aK1XhzJtY/sQblTAY2WAReA5H4gw5WbhHT82hWMjIpynMQbPo/aO6VOHIVqO0B5/hxClaCA5KufNmKCi9tCdje4HODOEgyzYOoi5PI7PsOm8PqvB8sh7PGqvDyZYsB1/SAXVpWSFqJP9T8unIQ44PSoSAt1oLc3HtFGZRgpIHYQao5eanAZlC3qIAnKnJI+IQv4qpBWyTfdhECqhY0VcbdYjUSohyCekBCqWdIr1qWCTu8W03eIa6Xwv1+8BNLvuBHseyUhhZ4yA5OqpB4QLMwGhGm+8Q0zFfIgj9IHpqVOHDjn35R7QT8qhnLcb35H67QDXJQzuW2L6mJapIEksTo/q8Uv4kk6uDqYvGWFpIcXGnTpAVEEFeXQAa99Y3q691cI2ABO7RFToZ7O5/S3vGeWFEkli7AN8oCWlr1Pd+5PLltB+gnBadXdrbc/eFUlSfjs1xv7QVwZanAT8994Bsl0oLAE6XNoISadQbiU2m0DZUos6yr0LRdpEoNkzig6MSFD5wBlGcOxBa9wxaMNUq1rdLx7LRNABzIWdrZX+sWkJu6klJa8BDKqCWETJMbAE3F/aJJSSPw+sB6bNFOqWToB0fnBLyvSKlVJAT8ZHZoASlagOJPqNHi5RTx5ZALkW6xSqgpIsQobk6t9orUVUFOMwfpva0AueJqacqapciaE7EHfrA+lXiCQw8tY56RZqppzqOzxWTMynUj1gNV+IqqUcs2QS+6YjqfGqygDyVC93/wAQUl4gsM9xs8e1M0LTdKTflAb4V4slFNy2mseRW/0uUb+WPSMgOSr8E1pBy5VhI/Cvbb9IqVGC18o8cqa4PJxtq0PFYpUslcterEpA1Adj7xlVjS3TxEPlJ/qci784BYkeIalCQJlOS2+VSfs0MdNX1CpInfwE8y/6khwRzA1I9IO4fXTFKcl0gEga2AcxQwzxJWJmCcZilSzrL2ychAFKcBYCgGs7ci0QVMoNmXttDNUU8qYPPp9FtmTyJ0PTrAespXzPoL+u3pACpCAth+7aQdwmUx/u1blyMUqSnIGYWOn6wUpqhMtBOqjZ+u3eANy6UEDOfMP9I278ommUByk/w0spHJQzehAF/WOfVfiCakskBnufz5RtI8QzDwhZ/uZX2gHmnqpaAy0zJKtiCcp5EO4gzT1i2C0qE1Li4soPq40PpCIPGS0gAtlG77ddjHtL4uzZigpAILgBi3fR4DpkpaVKISfb7xZSWFiG56wlKxgLkeYsmWsJusb8ge/PrE1EcspHmzCoEBpaHJUTfiO3aAbpkwBLkvAyumSBZWV9gTz6QJOMy5hKVvLQksEhQD21MeTMUky1AylEK3u7+pgCqaRGRRQQQQxH70hOkVLCYdGBT6u0Mf8ArqFHisrYjUd+YgHicyRKQpczizr4Qks5J1fcDWABk31MSBO0RzJfEoA2fWJfLGUl9IDHDj5RMJAO8Vpk0JS5MXJEwEAiAvokNy0EexlOSYyAQZiXZmt+UCqynK5yFCyR21HLcwTWk8JdnF4hmyuhd+H1gGHwZThU1RXceUoN3ETpwkZghAs2nK8C/Dcwy56HNlHKTpr/AJhuROyLWoJcpAHteAoYRIVTrKFliC9i9jsYOzMLcknQ27h2tChhlZNq8QUkJaWBcgaM7esONTXoS0tyFA7dHt2gBVdSCWXUC2gUkaFtT0ihicrzUgpAISOIocG+5Rz7QcXU+alvpvE9HhiFgDIotqCogPAcsr1FSylCV2BcgM9r9hAVVBMJDIy75gS2vN9Y7NPwoSS0pAANzfiB68wYFVKJpP8AsoI/qyp+ogOS12EzEKuSSN9Rz1j2hmqQsPsQW3Ih9xCUskGaB2YdLRYpsE8xgEgWc84Bh8K4L/GJTNmEGV/43178u0V/FsqZhyFGWHkK+HmlTG3aD/g+UJDoZgoj3aLvj/CRUUa07pIWOra/ImA+f0Y3NzZnd/X3grR45MmWUjMBdwS4izLwQC4QFDkdRBvDsOQLJla6i5uNNoAfQ4mpSwjMSkDhuS3q1u0MOLSTMTT5zYpfTTiP5R6jw0MwmAZVbizP0tYwWr5ByJN2SgC/N7wCXVYHWmYoyljKSSkPttAyoo8RT1blD3TGxflGhSXMAh1FFXzEjMlTa2i5hmLVEkBMySSBuxhrTMWNzHkyetr3gKFL4q1/lLHprr0jIP0E50DhHtGQHP5nCz7gE/lEKakknnYj7wuTfGCFM6F26iKGIeJMygUJOhBu2vJtIB+lzC4J/Dp3H+IeZQMxc0J//RKFA7XF443SeL0BICkl9I6l/wBNcaFTLzSGMyS6ShVipCtG6ggwDPgGHIpvMFiVAKfctrCv4rBC/MSdQ/7+cMXiDOJJXlKVu4Gumz/aFWfU50cQYg3HJ4DMHxOwLtDjh1SVJtwganf/ADHMgTLXb4T8jDBhVepIY33gOiFKVgFCsqhuQFE+8V66nJS2YqP9QF7wGwypdQBUxMNVBTpCRuYADRYBKSrOtJWds20ZVHKohKbHcQyVygEE2DCFhWIpUTkQVNqRo0BDKK/MBLgfNobpyiZJIY8P2gPQ5JrFrn5QwpljK20AjnChNAUkMprtcRdo8NnhLZkjmGY/IwUpgHUlJuk/W8TzCUpd78+cBUmoEtDKAI3A26h+sAMXqHQADYq+QjbEMQUVcXy5xQxeaEqEsm6ABb+o3MBok2blEktDmKkqYWf5RZlmA8WlrNFaYnhNriLudw7XivPLDWAyhJy7+kZFnDeJDgCMgOczqamPxSEkAOGABte8U8Vk0pSSqQlBAYFPPsYszSdkvz9ooYpK4QS1tA+l94CxT0VEZbeSlRYE3uLdIJ4LOk0kzzJCBLUwuFHTkecDMGKUy8zJzOX2sQw7xpX3SE3v623gOt4J4vkz05ZpAUebX6iBviumlpmPK+FQ20f9Y5nJk8JmFQCUB9W9B7RvgWOTFzfKWrNLJJSS7u1hAMs6mdJHP6xYwWWVEAnpGKcMr0iTDJ2WYx7iAIoK5cziJAF7aQx0fiJIuVaawIxJfmAfNt4jw3CwZoSv4U8WXW50f8oA5U4hNnpZKeE37/lFLBa1EhRQu1z7Q2SMoDAQjePcEM7jlqKFaFhqIBkpKyTn4FApNxs0M0uanKC4aPnkUlRS3zlXSCWH+JahRCEOG7sDveA6ZidWJdRnSSXsphoNosVeIgMdlaH96QNwJAMopXdSrqVzO0UsUdCW1uyhyc2P0gKcqvH8QCz5TYbE7fn6QpeIsIrDULmeb8aioMXbkPaD4UxcaxSrFq1cs/aADnD8QFxN9Ikl4diX/kHPr+kGzPJYudI9M1Tu8AE/gsSFzNT9YxGFYiX/AJgaDkuYRq8FC6ki55tAL2H4JWoBaaL3jIaESCdYyA5cglLp1Dkhzt3jzE5RKFM3WNZispG4s55esRYhU8DPfk0BSw+aq6UkABm5k8oNIQpw5J2AYm57D5wDwqUMob4iom375mGPD0EBQKlpzFITk+IMdxrv1gFbF6lXmKlEBKRo2iud2DxFg84omJJtxOP1joGKYQirQ6iEeUhxMGg6kC6yeQ7kiEeooFyyETBs6VMWWNlD8toDoMieCkix3H6/OJUkOFDVn9oTMFxcIUJa9RYE79IcsMnpKkHUZr+ogGbw1NC1KChxWYekeLmFE1Suai3YW+0aYSyKkp7fXWLOMy80hORkquHa1yYD3/uAIWz6tHlbiaZiSU2I1HrCfN8PqYrVNmEm+YMw9N4I4b4fqinNKnhQ3CkB9tb/ALaAkxqRnDAesV6WgEsOq3SN5tLiEk8UtExJtY5duW0Z/puITC6ghLaaloA5TYoiWHJ9OrRDXVOe/wCE29Wf7Qq1mCT7vMdfRNvWDFGoiQAo8STcQGs1Rv30ipUzbZXiSVPBirWNf5QEtGDli8EW6wPpF8KYulV9bwGsw2O0EqQFhyMCp2/WL2G1SSCEqBAtAG5FxrpGRUpqxAfijIDjE3FklIOcJS+W2r825NFfEqsAAs4ILMXtufeNJXgeoKXKpaf+R1iTDvAs2YojOlg+Zns2tywgCnhrDD5fmTAHUCUnT2eHKXMUkoT5YmLuojMygBzIBttFimpESpXAlJa2yhlsNNm1iGRJStbszFwDxFQLsUW1cMNdekB7XJUUqzo4nOZSSU8JseEBrGzkl78o2xDApc9ARmA/lpUgJAy5nL5CpQD6DQvFqTLKRmIUcykBBKUoJN+HMSSAEvoOcSrEpUxYIyhig78A4jkKg7q0FuZgOS4vSLlkomgguQDsSG3ve/pBTwxjTES1niBBQeY/MGHLxHhAmIIIBz5CkhBcPYIAJAF+WrxzXGqBVPMYqJYs5GU5hqGc3HSA7PV1IeTUJ34FPzDNBqmoxNc52B1SNI5z4Q8RInSTTrIB3012Ihiw7HhLORdlpOvP9IBlmUhQCcotqByhNr582Ut5alNyEPNBiaF3LObQWk00oDMlIfsIDkwxCvUcyUzPa0eIrK/8SVjmf0jrqRLVy/4x5WTJaRcADf3tAImDglICviPxE/l2gfjEryivI5JBypPP/BhxxfEJKQSANNW9IRUYkZizMBBALJ+8Asrqq4FgEg8j9Y1SqtJuUtpfnByYc8y+rRa/hgdRACpeD1201CQejiN1eHquYRmqWblDNLHD2jVaG1tAAZPguabqqlNo37Mb0XhAozBM9aeo3MMKBG4X0gAWE+FioKzVC3Bb6x7BjDz8bDeMgOe4KidPAQBzJJIIYXAPpDrKHkgy3S7FSy4ZikXYG4B5xHRUaaaSUSgAvK2V8ylEjiYbtyBjRc1KDmUszCEhRBCr5WSlOXbiJ1t0gNcLpyCJU10qZQfcgsWVlfhL67vBNLJQtSVEoOVg5YgBibNwJHTpFWqlsorKDmQ7hCn0S60EM+U7bh1DaJaWqSuUtSGZSWUSUEgDRADEs+gvppAR+SMgSlQmMVhiFGxyn8ILTFNo9hF6oUFjMDMCwUkBMsOFqDZStRcWDDpeKkmWODKl5ilJsVkjMQbhgNAAVaaM8XJlQkkyw686cqeJIKy/GSSSxIsLO2kBtMSfJKiVklKgMpUohbMtYv8ACnQaXcwv+IMETVLU3CBLS2eYkKKQDZgCAXuS737QXVJ/2xnlpKVWdalplo3TMBZxsOZVEGK1CcsxASiWGSVS2SEpKVMgMTu+ZXs8Bx2uoFSCC+rlJBuzkPzGkbox6bbNxNofxCHbHqILCkLUiYorclJLklISki3CBydtgYQcQpDLWxa997Psba/mIBtwbxm1l8Lc9DDdS+Lzl4VWfYxxrKx5xIJpGnygO3SPF5zemrxDWeMEu6lcy3WOPJnKaxPoY8qp7qA1yhmPPeAcce8XqmpyI31I+g9oseFqh0ZTprCXJvr7QxYBNZYAGvy/T9YBskBpnpaC8q8BaWYPMEFpc8D1gLUsxvlit5rbRuZ1ngJM5e8SJmAi0CarEpSFEqWkFucUz4sp0Cyweg5wDBhq2K9NY9hWp/F8oqUQCxb7x7AMNCoeWULdJS5Ksrsi4Slnd3c62j2uKpbFUsFTBSsxClEJCsnwh1JKieI8hENHNIVLUAFWK5gzKUAEpHlsxDgnm3KLU+mSFBE0qzq4nJsAtQdwWISdFJfhPN4CqJCEAKDrVLBQQoH41JKjxvmSHLdwYoedkUmWD5WYPLKUqLEhigPo+UnMCLF4JLygS5ivhWpS9XRmBAdR/EcqiOYZ7wNxWWZkiXNYASggpUXSgcTt/cktfuICwumSJgOUBIQFOUE5EgudVaXPN4kkrQApPwpzF2QlPCQ6cu4Usi+rDvFSQhBlpWrLxOdgFKUSUhZJvo4D8omlSSgedLSplrSUcSAoq+FTlKSXIBcvYQFnOWStYCiQlShLCyFKSXSUhI0SB2LGN5qnza57olkSkgqUt15XWSd3J2ERpMzMyErAulKlKUry/wARWxA4LWG7PePZVKMyiUJKiEuBMTdLkqUC5aYve2jQA6op1KlJJVmIBCMjXWktmNiSlJVYXcl7QPxrC0LSpMxaphzAgguVqYhQAILKDOwYEXg1OqBnQniuoJQhE0ngLBWZkjhF3fW8SV1DLlLKSiWCpZJCisFISBx8ns4PYwHH66jXJUAvcOFbEHZ9Htz1iuqQVXGun+I6zWYOlcojgUllMApJuVPmLGwL+hbV7I2LYGulU4BMt8uYtZW6S2hvALUmcUm4v7XjzO5veCNfRA8aRqH6nnAtAD/XeAJUCcwsHY7XMHsMABDa/W/7+cAaSb5ZSdB+doaqSWnVN7atAMGL0ZXLC6a0wAEgkm32MLgm1xGwI6Q+YPOeUAoP/SdNDd+d7RritGwzJs2o5PygEJKMRmOcxYdmaN0+Hapd5k5geRP2htoE8Cte0XJUoMABAJY8IpupcwqMFsN8NU2RKlJJJg9VSuEjSB+Grtc7wGScJkpcIlg9YyCUgJc3+UZAQ1VTmlqdKf5gY2/9pci+pYPFivqTmXwpIKicpAUOEpG7liFEEdtIyMgLNapkoTqkFSQk6AcJDNuOf1gdLBKZVzxrvdwCkTGKQbA/LpGRkAL8OKUFJQFHLNmOoWDBUs5gkAMAW79YsonqTTJI/EtUltGlliQltLn5CPIyA2qq9RmuQknMLkOWALJc3y20gxhc7OUSyhATNUpCsqQCEg/hP4TGRkBRxgeWVFO+ZDHTJLUkpSG0HFcb+8EKOXxSVORmuWJHxKykWuUsdDGRkBWmkkKKmVlUwBSnYkas7257mNZswTUMpCGyrDAN+E682jIyA57ilMJcyZLS5SliHLm7bwtVkoBbAa3+cZGQBOZJBl32b6CDPhZWaWyrsWHvGRkA84Ippeg4VEj/AOjBOuDoc3JVf1jIyAA0RusbA/eCMoWB/e8exkBpUmyu0BsLFvWMjIA9Qix/fOMjIyA//9k=">
            <a:extLst>
              <a:ext uri="{FF2B5EF4-FFF2-40B4-BE49-F238E27FC236}">
                <a16:creationId xmlns:a16="http://schemas.microsoft.com/office/drawing/2014/main" id="{A88FF813-81C1-4CCF-95C9-3560FB271AF3}"/>
              </a:ext>
            </a:extLst>
          </p:cNvPr>
          <p:cNvSpPr>
            <a:spLocks noChangeAspect="1" noChangeArrowheads="1"/>
          </p:cNvSpPr>
          <p:nvPr/>
        </p:nvSpPr>
        <p:spPr bwMode="auto">
          <a:xfrm>
            <a:off x="155575" y="-1211263"/>
            <a:ext cx="2162175" cy="252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pic>
        <p:nvPicPr>
          <p:cNvPr id="16404" name="Picture 22" descr="https://upload.wikimedia.org/wikipedia/commons/6/65/Ernest_Walton.jpg">
            <a:extLst>
              <a:ext uri="{FF2B5EF4-FFF2-40B4-BE49-F238E27FC236}">
                <a16:creationId xmlns:a16="http://schemas.microsoft.com/office/drawing/2014/main" id="{B4E2371A-BB33-42B8-B1D9-871F9EB939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40250" y="3500438"/>
            <a:ext cx="2335213" cy="309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oljeZBesedilom 8">
            <a:extLst>
              <a:ext uri="{FF2B5EF4-FFF2-40B4-BE49-F238E27FC236}">
                <a16:creationId xmlns:a16="http://schemas.microsoft.com/office/drawing/2014/main" id="{EBD25C04-500B-4165-8641-E1FCC0124C19}"/>
              </a:ext>
            </a:extLst>
          </p:cNvPr>
          <p:cNvSpPr txBox="1"/>
          <p:nvPr/>
        </p:nvSpPr>
        <p:spPr>
          <a:xfrm>
            <a:off x="4572000" y="3284538"/>
            <a:ext cx="2303463" cy="2540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50" dirty="0"/>
              <a:t>James Joyce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slov 1">
            <a:extLst>
              <a:ext uri="{FF2B5EF4-FFF2-40B4-BE49-F238E27FC236}">
                <a16:creationId xmlns:a16="http://schemas.microsoft.com/office/drawing/2014/main" id="{9D00C059-95E3-470E-9DF7-FC6DFDF1B504}"/>
              </a:ext>
            </a:extLst>
          </p:cNvPr>
          <p:cNvSpPr>
            <a:spLocks noGrp="1"/>
          </p:cNvSpPr>
          <p:nvPr>
            <p:ph type="title"/>
          </p:nvPr>
        </p:nvSpPr>
        <p:spPr/>
        <p:txBody>
          <a:bodyPr/>
          <a:lstStyle/>
          <a:p>
            <a:r>
              <a:rPr lang="sl-SI" altLang="sl-SI"/>
              <a:t>Hurling</a:t>
            </a:r>
          </a:p>
        </p:txBody>
      </p:sp>
      <p:sp>
        <p:nvSpPr>
          <p:cNvPr id="17411" name="Ograda vsebine 2">
            <a:extLst>
              <a:ext uri="{FF2B5EF4-FFF2-40B4-BE49-F238E27FC236}">
                <a16:creationId xmlns:a16="http://schemas.microsoft.com/office/drawing/2014/main" id="{6F552EC6-1D89-4650-BA17-9547DABEBB9F}"/>
              </a:ext>
            </a:extLst>
          </p:cNvPr>
          <p:cNvSpPr>
            <a:spLocks noGrp="1"/>
          </p:cNvSpPr>
          <p:nvPr>
            <p:ph idx="1"/>
          </p:nvPr>
        </p:nvSpPr>
        <p:spPr>
          <a:xfrm>
            <a:off x="457200" y="1600200"/>
            <a:ext cx="8229600" cy="2765425"/>
          </a:xfrm>
        </p:spPr>
        <p:txBody>
          <a:bodyPr/>
          <a:lstStyle/>
          <a:p>
            <a:r>
              <a:rPr lang="sl-SI" altLang="sl-SI"/>
              <a:t>Igra se s posebnimi palicami, imenovanimi hurley,</a:t>
            </a:r>
          </a:p>
          <a:p>
            <a:r>
              <a:rPr lang="it-IT" altLang="sl-SI"/>
              <a:t>In</a:t>
            </a:r>
            <a:r>
              <a:rPr lang="sl-SI" altLang="sl-SI"/>
              <a:t> s</a:t>
            </a:r>
            <a:r>
              <a:rPr lang="it-IT" altLang="sl-SI"/>
              <a:t> posebno žogo, imenovano sliotar</a:t>
            </a:r>
            <a:r>
              <a:rPr lang="sl-SI" altLang="sl-SI"/>
              <a:t>,</a:t>
            </a:r>
          </a:p>
          <a:p>
            <a:r>
              <a:rPr lang="sl-SI" altLang="sl-SI"/>
              <a:t>Cilj hurlinga je s palico žogico odbiti med vratnici, ki ju brani vratar.</a:t>
            </a:r>
          </a:p>
          <a:p>
            <a:pPr>
              <a:buFont typeface="Arial" panose="020B0604020202020204" pitchFamily="34" charset="0"/>
              <a:buNone/>
            </a:pPr>
            <a:endParaRPr lang="sl-SI" altLang="sl-SI"/>
          </a:p>
        </p:txBody>
      </p:sp>
      <p:pic>
        <p:nvPicPr>
          <p:cNvPr id="17412" name="Picture 2" descr="https://discovergaelicsports.files.wordpress.com/2012/12/hurling.jpg?w=750">
            <a:extLst>
              <a:ext uri="{FF2B5EF4-FFF2-40B4-BE49-F238E27FC236}">
                <a16:creationId xmlns:a16="http://schemas.microsoft.com/office/drawing/2014/main" id="{B78B0231-2037-4880-95AB-4175D71413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95813"/>
            <a:ext cx="3816350"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AutoShape 4" descr="data:image/jpeg;base64,/9j/4AAQSkZJRgABAQAAAQABAAD/2wCEAAkGBxQTEhUUEhQVFhQXFxoYGBgYGBgYHRcZFxwcGBgcFxcYHCggGhwlGxcYITEhJSkrLi4uFx8zODMsNygtLisBCgoKDg0OGxAQGywkICQsLCwsLCwsLCwsLCwsLCwsLCwsLCwsLCwsLCwsLCwsLCwsLCwsLCwsLCwsLCwsLCwsLP/AABEIAL4BCQMBIgACEQEDEQH/xAAcAAABBQEBAQAAAAAAAAAAAAACAQMEBQYABwj/xABAEAABAgQEAwYFAQcDAgcAAAABAhEAAyExBBJBUQVhcQYTIoGRoTKxwdHw4RRCUmJygvEHM1MjQxUXNGODotL/xAAZAQACAwEAAAAAAAAAAAAAAAAAAQIDBAX/xAAmEQACAgICAgICAgMAAAAAAAAAAQIRAyESMQRBIlETYZHwFHGB/9oADAMBAAIRAxEAPwA+HcTMpTgumNhg+LIWiviSaEbc48okYtctZRMSQQWIND5Rd4HieQhST4Tf9ecUJqXR09M9CnoATQukih+h5xS4RTL5EfKLHhOJTMQQDQi2x3is4ph1ylVoxcHQjlFGRcZKRnyR4yLtHLpDsql2raKnDzrB2rEiZiQWO1uurxbY0WKVM9H/ADeHZS3DsYhy541qNaWf9fnEyVNDPeBMGiD2iP8A0V/0mPOkYcgBhG/7U4gJw8xRtlY+ZAp6xipM0FIUlToP7wq3UaHkYsWzNNtB4UZqM2/KLrC8GKgDYG27bxFwXDlqOaXMBpcNFhLwk4eITVHLzpFkV9meXZZyeHIS4YeEe8AWQEhAD3HU2J6VPlDRUwAUcyiXKRrsOkcVZcyjVW43t9h5RZKSirIdkPGKdXIUHl+sRuI49S5JkBOUpAKVvcirt1h5or+LzciM4q1CGu9veOPiy3lbfs24modlj2X7SrmynQRmByKB0WL0uOUT+L9oZ0qYkZXdIV7kH5R5rwnEqwuJTMUTkneFYIYBVVIV6kjT4o9A4lPTOlS1oUnOAtB6KSSCRyI943v49miM1KPIiYHtNPxSilghIC1kquQQcqBsW05wJEQuHcMyVWQteYqzAFIBtROY6GLHLHMz5VN6M+RqT0NR0OlMC0UbK6BIhDBNHFMO2FANCQ4UxxTDChuOg8sdlgHQEcYMiOaAKGyI4QZTHZYAoECOzQsc8GxUM43hkvEoAXRQ+FYuPuOUY/iGAnYVTTB4VUCxVCumx5Gsa/BzIufCuWUrSFJIqlQcHyjpG2zE8B7Q90oPYfKPTJWJTPkvl7yWoOQ9Q92PLcR5X2p4F+zqSqU2RTliaoa9TUitzFh2H46qUsJUrwGrPY/SJKe6ZZqSN3iuAKYKkErDVSpgodNDEOQCPAsWPn0INo0mBxCVVDj2/SHeId2tGZdcv737w89ekTcUym2mZuaru3eo/G9oXD8SSaDyg8UuWFMpebMkEFrguLaFxFDj8EUTHlFxqPtCaol2iR2yxT4Yp/iKR6V+kYTDLVKOaWvLuDUH+oG8XHaXFklCDo6j50H1ijSdYCCSrZoMB2jQn/ckrQdVSVCvWWu3kqLuX2jwikgCZiE6sZLv1KVxiUEWiz4Vhc6gGYCph/lcVbKZYYdmzw+MlZQoJmKJD1yoPKniIEN4jFZgEpSlCRoHJP8AUo3uYZAhCI52TycmRU+ilQSOeKPiszvJoRdKL/1H9ItsdiRLllWtgNybCKfBvLlmYuqg53cnYc3i7wsVvm/Qpv0MYrgqcSsoWpQRKYun+NVQK6AVbmItuG8JlyR4Q6tVG5f5dIe4fI7uWAfiLqV/Uqp9LeQiQTFGbK5yf0Ti6VCtCtCAxxMUjs4mOaBhSYLCzmhYEGCeALEeEjoUGALEMDCqMIDABxhRCGFEFgcTCGFMJDsLBeOeCIgWhWFkKWGV5xeYdLiKTHzgguYTD9o0Cjx08ac4plrzwgvk6MF/qdxFa8aUIKmkpy0cMWClW6+8Zzg2Mm94ySVXJBLMBcgmxjayuzyZ+Nnzp6wqVMUpQQkkFWY2JbwgateLHGdjlZh+y5AhmShTuCf3cxdwdyYtytQVSXZVgywyS+Mv4IXBO265PhcqAoQfiHlG34T2zTiEmXVOZJGajoOhbVjWPK+M8FVIdOJlZVlyKg5tAy0kihFniBwbFzMPMGdym7irH7RWm60bVKns9S46koRJKj4xmlqt8QZQI0KVAkiI8niinSCTVouODcRw2OkpROIpRK0sSCx9gHody0ZjMhM1SQfgWpIIJKV5SQ6TcO3PrFlWtFeSdPYx2hmPPU38o9Eg/WKtaiYf4ghYJXMBGYljdJOozAt5RBSqtbRXJ0FqidhkEkM/+Y2/DMD3aAD8Rqrrt5RUdm+GlIE2YKn4RsN+saJ4x5cnLRTOV9HCOMI8NYvE5ElR8upoIpjHk6RUVXET3k0J/dl1/u/QfOHxKzTEp/dT4zYuR8PvX+2G8DKAdSjuSb+cS+FoARm1mHN0SfgHpXqTHSzNYsPFFa27JeWEywQVC545lItEEuBKYPvYAzIVIQoTHFMd3kcJkOkMEohMhhzNHFQgoKGwiFywQMdnhUA2UQgTDmaOeChDRTHNBkQJgoDjCPCmOgYCkQlYUqhM/wCUh0MpO0cnMwrU6RE4fwGYr4UHzpGwkYRBOZZjUcMwgCQVDInQfvK+wjseKofiTZz83h/nyW26MZwjspNKtA19gOcaebgpeHQf3l08Ro3QaWidjOJj4UsBt+axmuKcQCgQ/it+bxLLNS9GzxfEhgVQKPiXED4q3qfX9Iw/E1OoqYOTtWLzic24PSM9OSTQ2iidUbbIknBJU9SCblJKSerX84mYDgmLR/6ZQnJH/bV4Vf2vQ+sO8OwmXeNRwScUTBtT8eHCTSIuCfZmcF2gAWZU1KpUweFaFjbRQIY6UIi5wkrDlQWtDAV8B8JGjoP0IHKL/j/ZyRiZveTk5gqWkAOzFLgkEVdssZfGdjZ8jxYKbnR/wzSH6JXQHzaFLLjk+Ev7/wBM9OPRsMPOQseBQPTTyuIkCPN8NxrJMCMQhUiaP4nA6pP1jU8I4ytZY+NOhoDs+bW+ojNPwfcGJS+y/iv4iklaEkKCGzOQQFGwY6gcotMCEzZiUBQGYtVkluTliehMbWdhkLQZakgpoMp0azHQjeI+LicJ8prolw5LR5nipGYoQHDuSafCPi9aJ/u5RYweLwndzpgdwCAk6sA9eblqfwiG80Q8vLzya6RCCpHEQscDCtGXZIEogMkPBUI8MehoIjgmDK4TPC2AgEdlgVqhUqeFbAIiEywUcow7YUDlhIVKoV4FJgIRAkw+YbXA20OgQIUho5KoAzIfLQtBQuWETBtzhcmBecDwSW76ZUAshOhIuojUA+8dxPi5c19Yi8UxndpCAaJASOv5WMfxLi5AYeZBvHZxrjFRLVFItcbxZgS4MUmHx5VMBNir8vFFjeIlRYOfpAjElLG0HJE0WfGRfqdtIz5LENvGj4oykJWLKALdecZtbAvYCK59qhF5gxS/4YfwWJ8aq6/KkRZaGFSKh4jYO5I31ibfQWehyp+eUg7EjyIeFzRX8FfJU0uPOLEmMHkP5lM+yFxHh0uekonIStPO4/pVdPlGPxXY3ESFZ8DNCkguJcwsp9kqPhPJyI3hiRwzDd4sJPw3Udk/raFhzTg6iJKzznC9oVImd1i0LlLyjwrDOCXdL3BpXlGq4T2wxEtYHxymLIUXLaMo1BB32MbTinCJOLSUYiUmYgNkplUjnLWKpbcR5z2g7I4jBrCsNM/aEt/tqZMwB9D8K7nY01jrc418irNjmqcGX0jFd66i4KiSxaperb1+cGRGP4f2gSppS80uaLy1pIPNgbxfSOIqDAuQKMfkDdPuOUZMvhXuDBNrsswmFAMBIxKVWodj9DY+x5Q8YwzhLHqSJpgwioJoQxBSQwMsJlgxCgQ0OhsohwJaFKhCZhCAQqhQHjimFSITEMqDQQEOFMEEvAgGCowJLw8uXABMMNjbQrQbQITA0ASTBP1gEiFhUPZT8axzuomlfM8ox2MxhJYWh3iWKKze0QJgCa1MdScvRcPS0kawM5bXhmdPpQGJXCeCTsSzBkfxEUblvEXJIGy6w00TMKk1BSSk/MH0LRQTkAmrfSNlM4MmRIUkOTQknUi1NIx05BBhcuUUxJk/DWv+Wh3h6HIGhNtLxCwU4FSkj90Bz1tFrwYOobk062+cXbG3Ss1uBGVNPwaRIK4EIpCKRHJk3JtlDdhoIi17N4+UrNLqlajRRsprAbNsbxnlKzUHw68/0gkS46fi+JxXKXZD8lPR6GUkMKM1TsYyXEsTnmrOxYdE0+bmHMLxtaZZQskkhkKuQrQHcc9IrUloq8y18Sxz5LRG4pw2TiE5ZyAtrE0Un+lYqIz2I4Pi8PXDL/aZQH+1MYTB/StvF+UjUAGOqbRlxZ8mProj2UHZziMvFL7oBSJiarlrDFI10Dxu0pRlAWAQAyTYpGwUK+sZjFcPEwuqixZaaKH9wuORh+VxCdKpOHey/wDkQGWB/OgX6j2jX/kLLpotxcaou5vDNZRzDY0I87H26RXqSxIIIOxofSLjh+JRMSFSlBSWd0n6CJkxIWGWAsbEVHQ3HWKpePF7jonLF9GbIEcIs8TwZ6y1N/Kr6KHyI84rJ8haKLSU9bHobHyjPLHKPaKWmhuYNob7swYG0EgRFdgBWDStoEGBzPCEOZ45K2jhHLAaGhhZngVCAeEK4GgsN9IVRgEtHNDCzjCd5HGEYRC0Js8vxU1L/KBwWGmz15ZaSS9S9uZOkL2f4RNxEwJSCEH4pgHhA86E7AR6rhcOiWkIlgBI9+u5jfnmsbpbJRy8l0Z7g3ZCXLrOPeLOgfKP/wBecaVACaAAADTT7QQAoNYLLyjDJyfYnbKPtBiSlLsooALsnMK/xNbrGCxGJQo+Ejzf7R6D2llkyiQKD4un2jznF4BLlRSco0Rr6R1sLUsUV9HKlmnizSVtXv00T8JNSHcj0082jU8L7OznlrVLyyyxBUpIUXqDlPw71DtGPwfDZSwCAtLEPnfQ9bXj6AnYRZSVSz+7VKg4UQ5BrVzSo5RojUSzFfk8uUnr1pL/AL9lVhezUw/EpIHJ1fYRMxXZRC5ZCCsTBUFRoo7ECjc9IsuHTiUkAihPPypqCCItJCDqYoj48McrSOiqa6PK8RIXLUUqBBSaixHpp+VjlpOn+fsY9G47wVOITSkxI8KvoeUYHEYdUtRQsEEGoP5URsTspcaI4DqG6Qb7mg9nh0mBkj4lDdh0Tz6kwZTHD8qbllbJxVIIGBYwiQYOYG0jNb7JAKeFJaCK6VDGF7otBykOiKcKATMlEyphupNlf1osrrQ84sMJ2gyMMSAjTvBVD2Dk/Cf6vWBBbSBmdLxdDPNFik0aFK3Yg0Njv6UMSFAtoobEOD6xi5WHXKU+HUEi5lKcyz0ass8w45RecO46lZCJg7qa3wqIZTaomWUPfeNkMin0T5JncUw8pCCsJKVOwAoCTyNh0aKYLBN260fzt7wHF+MJnTPD8CaJ57nz+QEREL5xf/iwkt9maU7eiwmppAvS0R5atqbt9rQ9hJS1zEISxKlAW9TTYObaRmyeFNbi7BOznhxZEX8/sor9yakvYKBS+twTWIiuzM8D/tn+9vmBGd4Mq9DplWUbQBlxY/8Agc8A+EHnmS3q8COETv8AjJ/uT94X45/Q6ZACIcSYk4jhk5N5SrPoS27AktFd3tREXCSe0Gx9QhMg3hlS68zB5eYiDjvoRIwktkBADJSAABoAGDQKlB21gRrevrHBwWIaE+9gJ3gdq9YcSSRQEH8tDaKjp84dUoA/lIlQiNipJUhSbE8ntWwIjzLHcRIJyJmJOrM3ooOI9VVf3jGcZwHeLWpJSjMSXZaisgsSmWhBJjf4Tk4uP0YPKxRc4yUbb/uzLSMatRYpUR/MpvZIj3n/AE44z3+GSlZ/6ssZFDdKaIVWrEMOoMeTcF7PTJ6iJM5LpLHvJcyTVnyjOL8mpFnwGVOkzyhJVLnh/jo+UOyiK5C1+YIja0xY3LBlSlGlLWj2TEEIWk2q4IBqDfM2rxaS1ghxaPO+GdsRiZa0spGIlnxSz8SSLgA3BGrVjR8O4kFJo41bYtUMbdDCjNSj/o6TjT/TL6bOyxS8bwiJyXoFiyq63B5H5wqsRmOtoDFzgJSyWcJJHlWFzrom46MbhR4EvQ3PU1PuTBqVpDLhjU21hUCn1jjOTbtlY4Vc/wDMcupEchJZngMjXJce8R/QbHJixY3EKmZSGMriDl2rRvMwxodKgRWkCLvDMwuL6wSRt+sFoVjy17QxipCVoyzEhSTcKDisKLtvD4S45XhxW9DMhjeATJBfCkrR/wACzYf+3MPyV6wGB4oFHJVK0/FLWClSeo+opGvWkkZjFfxPhcvEJHeIqPhWnwqR/SoV8jTlG7H5bjqX8kXEionvyManshh8ylTSbeFPU/EQNaU8486xCp+FYzQZuHdhNSPEnbvUaD+YUj13hOE7uQhFHAcm4JJ8X5yEbJZFKPxZLHH2WypxRLUTS5BelWAcaRTSJivCVnxalJAfawYgRO4hOSqX3fQCoq1r6O3pEJUsMH9x97mFJ+iyC9sdXOUxzO38QTfq9IjyZrTpaXDEpIajELAPWjUgJ9Bemo5ct+kMKBzyCCC01Fa1ClAeWnpEV2SL3ikwCcg1+A2Btm12il7TYBNJiAxPxsL/AM0WvGHExAdjlJBTUkZunOK3iMwCUpO6Cbu7W1d3Ou0R8hJ2iEV8TOIki5rC5I6VONxV9DBftkz+FHpHNSv2JUAMRc+VfoISZOzEAANq/wBPOIqprh01a5by1sIRM4OU6tt1pXSKJSKrJKiXILADz8ngwEp1LbRHlgsfO5bkDD/cvYjbWtbvDj+gTOOJWC0tEtTsypmZh/8AGkeLd8w6GPKu1vaXFftExH7QogMk5WSOmVJIDbOW9Y9WnYYolGZ3uWYUkpShisJ1Lq8Mtw4c1rSPDsbJClTFZ2JWo+NRKjXVgQTzeOv4cWsdyXY/ZpuA9vMThZUrvUIxEk5ggKGRaSkh2mJFbi4N41I47+0YtMydmllcvLLCAFJBbwBSjUhyXUPZo884dhZihJCj4EKPd+DMkqWoULMXKgm9o9SVwkJ/ZkKSUYjDKXKnpIDL8JWiahqZVFTA+VxF2WXGDf6FJKWmRO0PZpGJIUFGVPSABNQ79FAXHmDFVhp/GME4SoYhCSNc5IHIkLqOsbCaMocn6mGxNFWrdnjlYvJnBV2h36IeB/1KWUgTuGz1LcsZeYC9KKTT1izHaSZORlVI7lBZgteZZNbgUTyr5RHzAszsXDNbnC9ylIBNXLMB6Xic/IlKNJUNyb9iomO6blvWEM05iALe0OoQnMSlgdH+nSCNVHMxJtuW3jItCoYXNNGa4f8AxHJWpy7VOm8EmQkk3f8AAwg/2MJHxWam3ODsewM5ff8ANYSZMIEOJQEm97G8DNlAhybbWqYEvsQCZhDuGG5L+zQ4tCgaEm1vlWGVTQ9CG/KmHDPemvKJzcX0huSY6CR1+8EFMCIaK/4qHrCpUBUlyfwQlbFZJzEAGledabxGE6pIppAJWGu20GkpI6asxhNaHZy5z0NbsGpz6wvD8YvDKHcuqWKqkk2e5lE2/oNNmgUyEnW+r2gFSEmmxY38vKJQlKLtDUqNngeIScUjPKUKOkhqpP8ACoGqSIQyggMCU7O4D+RjBzZE1KxMkKMufQBYYgpGkxJ+JNue0TpP+ovdHLjpCpRt3sp1yz5XHSpjoYsymv2WKaZsFBRFEg8+XW8QprGYgAKSc6GqWooaaxRYn/UvABLpnhXIS5jhuWURSf8AmAJix+zYfETmIU6gAlwXqat6CL+tsfJHp3FgAtCl6IVyFw2vIaxjOKY5ExagioCvEXcONEvrueUV2J4jjcUSrELRKl1/6MsOalzmmKcjy9o5MtKQySwFB+kY/I8iLdRZWp/GiX3aVU10aGf2cbn1jgUsX0G/rCv+fgjHojoGetmYZWp+CGxOLAsHLO7uR1MMKQ5FblxyDswBtZ/OGu81c7VNwKj222g/H7ZFk9M2lm5/rD+CWCoByz1DVYHxWtSkVRmLelGT6WKXL0H1hmdiMqklIWWclIbMUsS7No7+TxLDjjzVhRoe0fEzMRkyo7sOyEpYOQzkv4iBzEeZYjhfdlTLICi7AMT/APZ4ueJdr0EskGtBS5Fgzk7amKJfaGXmKvF4twkjw0cBnHNo7jaI2ansqiVJmIOJQhcoggg0NU5XY0LCze0X06aVrzZgsgd0mZV1ypSld2VHUsanVnjzPC41eLnIkpB7s1WN0A+JSqtmBsqhqBHoaMYwbe3lRhzoBGHzZvioIkr9kjK9CQ2h+fn+kclKRWjP8uWkQVzyA5+EAN9Lbwn7UMwTcaW367xzPx6AmFKSRR3FTt09YdSaUdmDdL0e2giAFEsA5zVcXoWIrr7B4cM476szVNdTytEkmmBIa7Gu71rQ/rC5C4zEkmgPN9ojSpoIqBYGr/O/+IUqAIJUSE1+1tIXFoB9YIBYetHaBVcajflszfjR0yYweh3NWcUI2Jr84D9oFRqNt6uw00AiTiwYt7f42vAmWqwdn119toMz2YOAOQZgd35Q2meaULW9Bfl+sREH3dbci7n5QiZTF3pb89faCTPcH3A3FDHJ3egAoKX3L8ttYlsdBqk0d33Io/rDaQ6hdgCwY9YeKip2okN62YneGBLBL1oPnv8AmsSk2gpii7qAFD+nKHpk2iRTZ/z1hkGpDevTSBE4Gj6+vn7QKdqmA+qcGCSzGj12tyh7D4OaoBklf8wFA2n0iPIUe8QlKAuao5UIqAVXdZ/dQkAknoNY1iey2dD4zETJx/40kypI5CWggkf1Exqw+P8AlVyE3RllTU51JdImC6XFxvXn7QiZwBDimrje8WvFOEYeSg9zJly2qMqQK9QHillTXJY6lJbkWI8i8V+T4/4mnegUrHl4aUD4Zcvf4Eg+pFTBofdw+gNKG35pDB3Boz08gx21gEGhDNqOosXfrGdxb7Y7Y8F6JF2v9ICbNLBwAbt7UH5eECFXp7+bNo5gJiy77b7c/SDjQDs6U9gByrbr9ID9n5q9I4ORcVLt0+jw33/9XvAwY6HoWq1LUaw/TnDSZYqznSrWbXzPtD6pxKdi1ip9CLn7fSAUm9gaO3L8eJ+iTQ1Klu+ZTKKRSml2bQfQw0ZIKalXV+vJwK77RNCmCS/iBfKzClQAedD5GBmWNzm2e4q27/eFQFJN4RLoe7CjfxBRu4ox8NT7CG1cEkKIORw75QzKJU5UXqS49CYuEuSAnTTcF/09IeEuwNSLef4YayZL7EVOH4aiW6pSUS8wFEpYUADAudXJJ1PKOkylZKkJ3a76F/Q+kWhLjRxYtQvf2D+cKuRTYEeo3hScntsCumYPMWzNyAfV9+lX3tDiMKRUtbozWZ9QetzE1ApUeIWb8sRHKl1Cg+1Lj6bV5w1/sCOmlmAIsXNg322rBrw9fC9a6UKreVXrDq5eYB3dmYnTSvSG8oJfnpv8J/OsPX2AyZBTqH1B5NQj/MFkUlN2eh0rSz6U9okJQl6ubPbce1jCkA5tKi966flPWBa2DI0qTQjk5GhI/UwGGkNUWNDyNDTTkIlEAOKP5XPP8vCpLKIBJDEh6AsoMOv2hUhjBlEskGhuqgoXFubGBt8LfnM+Qh5KSQ7at1I1J01/DHGVYvq3pXyrTyhSFY3MQoqDEsXpU208/rCGSS7kpAuwemrc/rDiVEAmuja3q3KBQokudQD7k16BjSF7oLHCCzF/Xb9YTvDfpS45nygQ7DWtvb5wCiahPK+9dbHl1h7FskUautLtTk0NLlVf8qKQCVKArQ3c7Cg+/nDwJtYMBv8AFev5eIPeqAsey6gnFoUpv9paQeZKTTySfeNjjMYGvHn5X4aOlqg6hQqC3IfWDmcVnKDHu3a5CulgpjptHR8fyIwjwkRknZJ7S8XCR4arLhCd1bn+VNyeguRFdw+QEy0Id2DObknfmS8MIkHPnJKphDFRbwsSWSBRKeQ1LneJLOzuSWrzHysYp8nOsjpdIIqhVSaGo2cm3KCSlgMqkqa9wxdqPe/KEBArVzrWmwaGwpgLDc1ol2oIzUTHMhApU61YB7VfYw2bMDYj6eu8cnMBWtWpVq3+sdLJoaOGq4YdAebQqYdjjakUv5f5ju+H4IGYs3A8TD6e4gM/83y+8RcWIkhaSpmYW5vr0/SAM1+VW99t31h6bJCbah31qIjpq5OhaL20tD90EubUUBI+nI83hTOc2qS7W8/uYUS/E7x0s0ANTcP5hoEkMQE/EAWrm1Zi4HzrzhRiQHoSWeEMyr6tXz/xBLlBg3LzakS4r0FfQvfhjTUeuo5XHpCTVDzIrz5jb9IEoABp78iX9o5aUpNHqQOhP0rEe0DEJ8Ln4udv1cQsprEgP1PkIZUACG/DYwsyzNQj0gpWA4DVq/o732McsAv4mPpqPs0AQDfp7wKVUrcD67Q6T0H6DMpiASCRRhzD9dPWClOHfncuK3+whuajSxSXfp/mHZaMyQaXN61H6QKGwQSwzF9W5MLP+aQC1sQLv0GrU5XD84B2KRBs7dB/hodBQDmgAu4HpqfP3hFsQVO9nF7OfT7w8uUXy0/H+x9YaygOGGrwSj6Cg8zJFABR33J39YGbQOHZmAHu+xuHgSHZ7Agtvs8PolE0plF/R7RFRBIjheYEvb2NiDtd3h2+rW9mBPuI6UkEKUKEelfnArDMCTvT85QOOhDRUM2Y1FuTct9fSDl2/K/bpzh0EPUfl/KOUoMw2YeZhJANrQSX0Y0tSw1rb8aCKdWdqk6MKCj9PSBlSiU6UYejt9IlqIYEbh+bk06Q0NIjFNgSHP2c/TpCIRsTQszP5eTQ6lRJJOhSfQAn6QmIcqJduXX62gpWOgUB6WrS9QKg+jjygQhi+ajVFfZ+sIcQ2VwCw9nJI9YdWpy6WApRtxyhcV2QtChNLMdrEF6OYYnqqKiiXI3smDCgbX57DfeCS3hJAYuLctfT5Q9MfYyJqSAwIBABN3ZrfblE3J1hiXLASDapYDQVb5e8NOv+I+phql2B/9k=">
            <a:extLst>
              <a:ext uri="{FF2B5EF4-FFF2-40B4-BE49-F238E27FC236}">
                <a16:creationId xmlns:a16="http://schemas.microsoft.com/office/drawing/2014/main" id="{38F195AB-E267-46EA-8086-8244EB422A9E}"/>
              </a:ext>
            </a:extLst>
          </p:cNvPr>
          <p:cNvSpPr>
            <a:spLocks noChangeAspect="1" noChangeArrowheads="1"/>
          </p:cNvSpPr>
          <p:nvPr/>
        </p:nvSpPr>
        <p:spPr bwMode="auto">
          <a:xfrm>
            <a:off x="155575" y="-2408238"/>
            <a:ext cx="6991350" cy="5029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pic>
        <p:nvPicPr>
          <p:cNvPr id="17414" name="Picture 6" descr="http://getrealgaa.com/wp-content/uploads/2014/06/hurling.jpg">
            <a:extLst>
              <a:ext uri="{FF2B5EF4-FFF2-40B4-BE49-F238E27FC236}">
                <a16:creationId xmlns:a16="http://schemas.microsoft.com/office/drawing/2014/main" id="{8B164CF3-90A9-45EA-8B1D-F4BF4C9D31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838" y="4578350"/>
            <a:ext cx="3168650"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AutoShape 8" descr="data:image/jpeg;base64,/9j/4AAQSkZJRgABAQAAAQABAAD/2wCEAAkGBxQTEhQUExQWFhQXGBQYFxgYGB8YGhccFxgXFxcXFxoYHCggGBolHBcXITEiJSkrLi4uFx8zODMsNygtLisBCgoKDg0OGhAQGywlHyQsLCwsLCwsLCwsLCwsLCwsLCwsLCwsLCwsLCwsLCwsLCwsLCwsLCwsLCwsLCwsLCwsLP/AABEIAN4A4wMBIgACEQEDEQH/xAAbAAACAwEBAQAAAAAAAAAAAAABAgADBAUGB//EADsQAAEDAQUGBQMDBAEDBQAAAAEAAhEhAxIxQWEEUXGBkfAFEyKhsQbB0TLh8RRCUmJyByOSFTNjorL/xAAaAQEBAQEBAQEAAAAAAAAAAAAAAQIDBAUG/8QAKBEAAgICAgEDAwUBAAAAAAAAAAECEQMhBBIxIlGBQWFxBRMykbEU/9oADAMBAAIRAxEAPwDbA3pgstkx8t9YIDQCIEuIznJXly+JJV4ZgclEAKu+peWbBagAFApCoGEIwN6QBQlQDkLTs2xl1cljldjwrbLJzRZh7fMGLTQzM0nHkuuKHZm4JN7MFvYlj7rhF79DsjTA7klqy6YOK7viAaLObTkM50XnX2hJk96LpnUUteTWSkMSoCN6rD0bwXms52PeCEpb2il5LA0qApY1QMpsg0qEpSULyAZBCUZQEKEqQUCgDOihOiUIEaoAzohOiBGqAQDEopYUVoEJ1CIISkqElSjIS4KX0ACnbKFFkJ+SElQyVaIEO0KN5KAdEUAb+i8rtVqXPcRiXGIxxovY+HWd+0Y3efip+F0PqEMJb6WFwregEjKhxC9PHl0UpG0tWcSytLQsaLV5e5oiSfb98aJrwTwoW6Lzybk7ZkSeCa8iGIXFkC30LysulS6gE8xG+iZ0RM6KgQnVSU8cErgdEAATuUgokFAzvQBuoOCB4pQefJAEypBUlQHVACvZQJUIS80Aeail3X2UUBIQB7lNdHDmmuq2SgNcmDtyEwpIKlloN5Bx0U8ruUwYlihK5Sg0mK1Vru6IBCUdT6bs/U55/tbArm7+CsG12157jrAWrZ9pa2yuhzS6SXAGXD+1ojEYkrDd7hd5vrCMfk2/4pAAU4o+UpdXGzNAMKNA1UcCns5NKV30+UVt0hQl3ii1uqu/pnExLSRkCCekqpwjNWUZR8otCkBFoGqk8FDyWbJQpA7KhA7KKEKWKE4JSdCrg3uVLqCiouGfuhyVpCUtMZc0FCgHsoOarQe4SlUUUSZqnbB/hOY4qQMlLFCRp7oKwEb/AGUSxQQeHRQFAWnDqiSEKMCoeCUOH7IF6AsDVAEtna94/KhOahRoRuEjuBxJw5pJHdV0vDbS7nE5Tlvifeq6Y4dpUbxw7yoy7U31AYXRFRWtc5LcjAc5hoREwqyNVv27YxF+zFMwMs5AGS5gIOXwtZ777LlVSdlpGqBs+qVil5cjkOvNeKeJ2Tnn1i+y81oLSa4G64ZmnQL0JnguH/6N/wBm1wvmzIxAJLrazFpJ3RMaEb16+I0pNnXHDtZisvELUPEVIMk0JbUYwZjSM12j4o6+xry118hoLZDsJF4EDSYmJWe22O0bRkPkDG0NTeaXYGlAVbsewFtq3/t3Wta+TT1OvOgUAP8AdNZxXryTTi00bnhcVbOtzUACq5IkRkvkHnGtNIS60lCc6d8kS7T3VAt5KHq6SFUX1yUBLw3lQQheCIaCKKkJ3ghKYd4/ZC8hQF3eKUund0Rc7gkcaYqWQeu72USSOyigH8saSiG80JOQEcf2QYoUl5NeG5KTkR90wcEsDXoFEL/VAPCA5q2B3V+0J9v2QG2awGLrCTMXgcRFMMZBFeSWwtrpmGu0cJ+KhZA0NtS/y6RDTevXJMuFcZMViaCV6MLivyeviyim7ezpbN4q6yIDzLcJAiP+X5XRtdiZbC9ZkNdjGR6YLjj1UGPsdFnsrd9kfTJbm3d/x00W299Zm5NN9MnwzdtOzOZ+tpHweBFCsW027bMX3mGiNcdwXZ2bxuzcLr4M5HNY/FvBbC0AtBeeWS5ti54ax53OIF7hULeDjwllSm/T9Tjm400rhsyeFbXZbRaNZZm2JdkLEG6ARL3EWv6YO7qqvG9tawOdZ3js4LtZdZm5edG8ikUpwW76J2s7JY2jWMe9zib7vLdatvCjW2dpZNuOaMboOLjXJcP6k8bY2yLrI7ML7iSwE2hberRrgGxN4+plJ0X2cvHwvIseNdVdW09/NePv4+5wwSeOLnLbq9HDd9RMfS8WgzhUCuIILXCmi9J4a4mzY6SQRIJms0GNcN+9eU8N8EFs/wA63Bs7Gb1paO9IcMS2zH97iKANHRdv6d25pc6ybNwS6zaTN0XjIE4fqnjO9ceX+nuGKUotOvb2JLlynUWd9oUdXP5Qu9/wg9pjBfnrBCYQE9lLVWNKEDyPfBG6dyF+M++iBJ1Q0dTwfwg25MuDBhhJO/PASM81h23ZPLe5oLSBg4CjgagjRZrR77paHObO7PKowPOUQ5xxkmlSaniurlj6JLyBICBbz74q2+dySTK5EoUAhEgfwi6048ilBOJmvH5QhCND0RTBw06qICSAcfZK5wOCAZvKhaYgDn2VDQw5fKB5JGtcNZwVgsjr9kIG5omFn+6qsyVIJyTQLiRuCR1rp31SeVxQNicq8SngbMzrQ2bhX0nDTRdmyuWwqS14zGB4j8LCdmBEGoXLtjaWBkSWb8x/y/K9UJxmusz148imuszlfVPiQbaFrIJGJFKgkZ45VWHYvqe0uvnBjQY3gua32vSn+pNm8wi1ZJc6AQMZyIAXT+l/AvIPmWn/ALpu+kH9LbwJ4upyhfXl/wAyxw19vvZ5/wBzLik43o8ztW1ONRIa/wBYE784VTPGrdkXbR1BAJgkDcHEEtGgXvPqLw9hsmk2bTaFzRei6QNCCJF4mmq4LvpljiJcbMOEj+6KNNdKkcl7XmTiotHn6bs8vb7baWjr1o9zzvc4uPuV9B/6Z7ELQbSSKtYy6dSHrxfj/gT9lIvEFrphzaa1HeBX1L/prsXkbO4PMvtHEuGQj0gUxp8qSyR/ZlG/JOvqTKjapWP3A9UhbXEDgEW8V+Rao7Ft45/Kgdu+Qq2xvJRiOHe5FRRyRnKB4nvikimKdrQdVRsXzcge+SgfxOn5UgYoRShPFCFb7QkxEaz9kT33KsuaJaaTomhsRzIph3xRjX5RpTPjkh5bd88JV0KJ5evyogLEbz3yUQtFzGVmke/yo5qYDfrgEGRmPaFmzWhQenfT9017eO+SLgFAzCgjJAKyyrMmuFU8RQkpnMFceiVpAT4KKHDIhOTr7IE6AoTvQhC2v5QgYUrzEKB04fCYkDdxMIgUWOwMZJa0D36ThyWvYmgvaHYSJpEpSwESjcmmE57tVuL9SbDtmM2v9RY2ds20aLO0Id6qFkkXm4gS1wNfhU7E2zqb1mW2YcHknAAFriciIDa7mxXLieBeF2j27RsT5mxL2xkRaEj/APTbwOqq+g3C7a2RiQTfb/qfSTqJkHdI3r9HNSTa+i/wyutI0eK21ntrLewsnC0dZgWtkRnWHsE444//ACaLq/8ATvxa/YuBPrsxDgcYijuBg8wvDeCh2zbexkwW2hs+Id6WzoZaV63w2yFjt9u2LotWBzYzIIvjQy53VZy1GLfsrMI7MxvjvROXUw90XMrTuUrSciIX5yzpRACcSpcIyThh1neDHwkrnOdSUFCDmmwyThlSo4aqChCJ0UcAImT7piciZCl/WOX7IhRX5e7PelLDomJG9FtBihADh7Ddmmu+2KQtjsJ26mmgoqUQMO/voioQOwoslHugZe6e8Dl32FUHceqV2MweqgLp7Kds5LOTNKQiJHTNVUQvvHf7IOO/3zVTge5TtaYqO+qFCbX79971WXnXUFAWYxCsDR/ieKpBb53KeZoef2TuEKsjTegLRakoss3vIDGFzjg1sSd9TQDUqoGMYHcLq/Ttk/zmObfu+oOIiKCfXerGGFZjKV342NTyJPwHdC2PgTtl2q0tWgWtlbhnnAn1Me2fWz/Jpky013YQvDeOWTdh8SZb2bT5D6uioh3ptW03SHQYOC+1OaHGHRKyWnhzMqFfou7u37UZ6nx7628Ce+1sto2RrrTzA2Lokhwqxx3Uipp6RMLseOWDrPbNmt7SGNtbMtI/wcGyROH6nwOC+k7P4WBU/wAKeM+C2e1WLrIhpMG6c2OijmnEaxkicZemfja/szKOtHiIGRJnVK9xHf4SWOxvsmMbatdZuDRLDiIkY5g3cU5eJw4r83lxvHNx9mbW1YDaIXxka6pw0GhEKGBlwOPsuVs1Qgc6uKW8Tn1rPVWUih9koBrL/ZBRA40wUrkR0wUdd3YmtSP5SlrdaZZe6KiD3Ha/CW1ZpXqhaNvbxup8wk8oA1c7hl+U0UPl/wC32TsLQKjqlEf5cKV4JH2BnEnTFCF8nIxwhRUeTqff8KJYtj2b4wcT3onYoHUwGRkiqjH1x6KFLCcoiiJtRBoSktLQ8uHFEWlM99P4RgUvM/pNNU2Ux91HEE0M1zp9kXDiDogoBbGQA6JhWkUVDWOrJ9/wnApnu7lUg3l44R3RC7OH3QabuMmvHkrHPB3jvvqmwBlnvxyxFV77wvwq7YMa9okiSCMCa7+4XjPBmXrZogU9UnAaxnu5r2Np4u5orDhrQ+34X0uEkk5M3GDe0HarEsFGl7c2zWP9TjyXP2fxBwmvmM3H9TdCNKqvafGbJ8izeRaDIODXc2k+rjBXl9v8QtXTes2zDiHH0vgDEhjvmOC97mkrMu0etf40D+mytSN4+xz5pP6puJY5v/N7Wj3XmPDNla9oLnW0HiR/9ZXd2TZ7Cy9QZXe4VPCVU2yF23+FMtm+a39bWkC6XEEEg1JF12BjdJXmw0CBTPJez2HxFwM2rmM/1xcRwx35LzP1DZMbazZS1rqgHDWJNOGoXh52O/XfgqX1owGyNd3UqObu5yqw44nHBFz3b45D81XzAG5pKkad6KMfU1plTBK8nLvesgM156eyN7T91S5okV77lWMZ134KgpDhOB1KtI5Hd+YQYLuc94Ih84YVyCAW6AIphw6Jqb9aBKQcj3jSFWWkjDnHzVAW3x2VFlfM0jqipROxqLuCgFMo0+5SB8RAMfuplSeWCpLRYH5ExT4QLdM+fRUvdNKGn9w/CcOIz6ZqX7iy9tsYq3gVCZ3BZ7xGI4gKC1E0mf376LRbNDoy74SjuH25rMXDceXLgmZajA6rLQLSzExyolM/4/dQP13V3jokcMZdhTNAdrwf0te6IkwPn7+yTxDbKGqEFtm0c+tVx9ttZN0Z46DNfQg+sEfQhFRhbM+z7P5jrxAgGa7/ANlvrhA34QksyAIaOUoC00I0juV5JzcnZ4pz7Oza21DP0F7NGuAHH9K4u0+IWwtvU43f7TUlw1cTTWIWwxn7qraLFrhdMDOcxqF2XKyXt6JBpPZv2Hag7D9W/fx3rq25FrZxmKjju5rxFjbFjrpxGGo3heh8Nt71Qa/K9F9ke9RU4mfzznRQWxzjkO4Vu2Q15kxNQONfyqQZNCDj0Xznp0fPaadFjrekgU/lJZbUCAaxpmgGoPDRmQTxCmgQ2jZyrhKcnQ980rAIxEca9SjcjMd7kIAuOJbBpFdUj7Sf4pqgQZo7GREIstMsN/BVgV9rz5dyrLN07vugTGY3D7fKnEjp91AQagKKoMH+Q9vyorslmizA3Doo86Dn8KplpvAA3pi6P7DjjOPce6hofGaGnKeqVp0Ecanv7Jf6gHLCv89U990HmoQl6c/YpXUwI+Onsqwwzj6ff4Tk5UI+cEoADq16cVG2jRNfadVCyg/fKEvlRJ+OlVpIg7LYVk6Ny6hbdgsLxvkehp66BZdn2a84NkV0w3n2XQ8X2wWbA1sAAU0hdcWO9s74cfZ2/BzfGfH/AFllN0Des2yWZaLzpLjU/bvVcvw/YfMtb5rBmuBO7gu/aWkE7orFY47lvNP6HTPktdUJ/UGTQk6ff2SWduSYIjnXElXNaKkTMnXSkoXWnLHePnfmvOeUD7QUEkxHPggYBoDhiPjgiWR74fZC6K0M5fdXZDPteyh7dxEwYM89Fx7Hb32LqjDELvtsqxMY78tei4n1Ts8BrhINQddy7YZO+rPRgyNOjt2fibLdsmPSBPA7+asbdyAE1oMei8v9KW1xxE/qovTNFc9aYdVnkKpEzblfuCzgSIIn8pzZyMef7KlrzmDXA457u8FY2oMndljquJxDDRiaxhxS3+z0UBHPjMI+ROZpihQXwc6cFH2gPpApqPvmURYRvOOfOveaL64OjPfGK0QSMqSefyq4n+2Inl0WhooLxHHD7KROccFn8Cihuzk/tgorHPAOaiChjZ6CdOlKpGM3j8KMtSRURjzxg9FW9on1dcM0ojLBoYHQ76Jm2ZOJE06JLNjcpwjDSM07yMDJ4/CoDaUyHGKVSB4jLvCiUCaCe8qq0uIgXZymOChRGNoTCLGZCRp03o2lmPfBEs76d4ZIDV4c0NDn7hEnX+F5zxbbS9xXb8Ttbli0DF1euHsvP+H7L5jrx/SD1O5eyPohs9sahjR1dh2eGAXTvxiZ7C2wTFDNM8eIOaqFrEg01kZ8eCHnCKHjWeGa8jdu2eNu3Zc8RQ06fnuVKQKCdfxmqfP5nWlOfdUWScAORxoM43/CgLQW48uZ79lCZ3pXg54/v7oGz3HvSFqiDNtQDnXf8rj/AFI70AnDDjqF1bQGaGNcVi8S2YWjHNLjEEiMJAotY2lJG4y6uzyfhlpFo3iF717DgDuHZyXzzYh6xXMVXvWWzS0FuBrO/Fd+TF0nRvK1SLbMEY0zxHP7pbkUJPPvVBwwgTJjhSUlo+KGRmKry0cbBayaQYyjpXREzTTf1+UGNEYk8+yCoBupxx38kFga1wgSN2fZVhshXfvwKqcSBhXOajDdNEzDNKSdIpopYQGsDalxOOnMIh+U8i1PaWlKncKqkWh3gCqosuEZkzxUVQ2gKJTLZHWuu7vFC4cR8YYZlCwuyayrHEjAnvMcyhgVmzO19sRp06J7NjhnTv7pbS2ceFUrHk4gczu+FaZdDPeQcfYfniiMpJNPymLRjTnl1VJtJFGjv7pQLnhuYrWBXLVQBxY4tgFrS4XqNoWirhgK4mBvSM2gSAcJEndkY3UWH6u8dsLJ3k2Pn2du1wl16BUSIIANARJmJlevg4u+VN1SauzM/wCLo4G1220tc1jiQHEBsi8DJ/tOYrkSvUssA1gaKgUq2JOZPNcLwPaLS2c42l110ghwAa4uxl130kgVkidV3XPgmoOGa9X6tyIZMlRS15a+rM4lJRpt0RrBTSa4ZZUQY3gOI3oebq3ljjvQL9Tr98V8nqdC6+M4nhHyrmwMzTCkLE0g4k8aFOS3WMufYTqDS61BmO8dO4UZE4SFltHiMTTVDzJwmEoGwWwEn7VSF4deBmu6lFiBgZ8Yk45aKslxBgmOma0og8XtWwts7RzTb2YgkeptoXU/4sIPXovbfSe0bPahtkdoNndbR1ow+skk0DTDRO8ikY1jjv8ABGl/mH1SagiRlln3ksm0/Tzr5LALhcSBJBaJmAd2XJfYycuGbGoZPz8mFjSdns9rsnWb3MJq04xiDUEaKhzxvdzHNY7Frgxgl5c0BsON4QP9j6p4nJaS4xhUFfKyRSlUXo0Mx4yDuJjrKg2k4YY5c0Ba/wCX4TNtZqBwzx5LADZ2/wDsSe+6pgZqAeecFBl1pEN71Sl8zlHfzCmihea0+aCqFTm3+EvnEAU74pHPE++lUAHWWp/8v2UTt2iMh0CidmTQHvAyOtPdO3jqlda1g971J+/BQB831QDwSu9Qgnp74qvzADEVrkrGsGBwM5SqgIxmrscPamat/pRhM5RjROYaAYmR+ddEBtkHAdOao0IbIiJkjPoY0XH23wfzCXH1vJcS5xqSZqu6bUYtAB3nvRNZumBh2V1x8h41UUVHHsPCrVoaCZIa1v8A4iBxoFe3ZHSBNc8x7rokAivfcoXREV3ccMVzlkt2y0YbGwImce471VzbLGPfTTqntDlFAURSp4c1E7ISzsZmDBoo6xOJAziKfKZszWK09pRMdfxKjkCptkctIET3l1TXTuKYTEgxuVjQTnMTM8VewMtpO8DT5KjS7BxBHvWqs2ht1snAHLGvE6Klnv8AyqpEottKY14D4Svsg7AxxE+yLWxQE4Tv7/ZR2+TX8JYEbYn/ACETFBHTmSp5W/pAHRLExGP5n8J/KNa4H7UUIIIxkzTEe3si0CaBwyzxiBmrRZznuPGcPko2mzUiZ3SoUyeoEV4nuuvJXsBHcwrf6WBJNNP3ULbu7sxvULQkziM573YoOjDnG6vxqjbOO/D8a5Ku+Dlhlv4pYotIaMxz/hRVuaMaia0O9FWyH//Z">
            <a:extLst>
              <a:ext uri="{FF2B5EF4-FFF2-40B4-BE49-F238E27FC236}">
                <a16:creationId xmlns:a16="http://schemas.microsoft.com/office/drawing/2014/main" id="{A9730E86-7289-4195-819F-F5B08B110018}"/>
              </a:ext>
            </a:extLst>
          </p:cNvPr>
          <p:cNvSpPr>
            <a:spLocks noChangeAspect="1" noChangeArrowheads="1"/>
          </p:cNvSpPr>
          <p:nvPr/>
        </p:nvSpPr>
        <p:spPr bwMode="auto">
          <a:xfrm>
            <a:off x="155575" y="-2833688"/>
            <a:ext cx="6010275" cy="590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sp>
        <p:nvSpPr>
          <p:cNvPr id="17416" name="AutoShape 10" descr="data:image/jpeg;base64,/9j/4AAQSkZJRgABAQAAAQABAAD/2wCEAAkGBxQTEhQUExQWFhQXGBQYFxgYGB8YGhccFxgXFxcXFxoYHCggGBolHBcXITEiJSkrLi4uFx8zODMsNygtLisBCgoKDg0OGhAQGywlHyQsLCwsLCwsLCwsLCwsLCwsLCwsLCwsLCwsLCwsLCwsLCwsLCwsLCwsLCwsLCwsLCwsLP/AABEIAN4A4wMBIgACEQEDEQH/xAAbAAACAwEBAQAAAAAAAAAAAAABAgADBAUGB//EADsQAAEDAQUGBQMDBAEDBQAAAAEAAhEhAxIxQWEEUXGBkfAFEyKhsQbB0TLh8RRCUmJyByOSFTNjorL/xAAaAQEBAQEBAQEAAAAAAAAAAAAAAQIDBAUG/8QAKBEAAgICAgEDAwUBAAAAAAAAAAECEQMhBBIxIlGBQWFxBRMykbEU/9oADAMBAAIRAxEAPwDbA3pgstkx8t9YIDQCIEuIznJXly+JJV4ZgclEAKu+peWbBagAFApCoGEIwN6QBQlQDkLTs2xl1cljldjwrbLJzRZh7fMGLTQzM0nHkuuKHZm4JN7MFvYlj7rhF79DsjTA7klqy6YOK7viAaLObTkM50XnX2hJk96LpnUUteTWSkMSoCN6rD0bwXms52PeCEpb2il5LA0qApY1QMpsg0qEpSULyAZBCUZQEKEqQUCgDOihOiUIEaoAzohOiBGqAQDEopYUVoEJ1CIISkqElSjIS4KX0ACnbKFFkJ+SElQyVaIEO0KN5KAdEUAb+i8rtVqXPcRiXGIxxovY+HWd+0Y3efip+F0PqEMJb6WFwregEjKhxC9PHl0UpG0tWcSytLQsaLV5e5oiSfb98aJrwTwoW6Lzybk7ZkSeCa8iGIXFkC30LysulS6gE8xG+iZ0RM6KgQnVSU8cErgdEAATuUgokFAzvQBuoOCB4pQefJAEypBUlQHVACvZQJUIS80Aeail3X2UUBIQB7lNdHDmmuq2SgNcmDtyEwpIKlloN5Bx0U8ruUwYlihK5Sg0mK1Vru6IBCUdT6bs/U55/tbArm7+CsG12157jrAWrZ9pa2yuhzS6SXAGXD+1ojEYkrDd7hd5vrCMfk2/4pAAU4o+UpdXGzNAMKNA1UcCns5NKV30+UVt0hQl3ii1uqu/pnExLSRkCCekqpwjNWUZR8otCkBFoGqk8FDyWbJQpA7KhA7KKEKWKE4JSdCrg3uVLqCiouGfuhyVpCUtMZc0FCgHsoOarQe4SlUUUSZqnbB/hOY4qQMlLFCRp7oKwEb/AGUSxQQeHRQFAWnDqiSEKMCoeCUOH7IF6AsDVAEtna94/KhOahRoRuEjuBxJw5pJHdV0vDbS7nE5Tlvifeq6Y4dpUbxw7yoy7U31AYXRFRWtc5LcjAc5hoREwqyNVv27YxF+zFMwMs5AGS5gIOXwtZ777LlVSdlpGqBs+qVil5cjkOvNeKeJ2Tnn1i+y81oLSa4G64ZmnQL0JnguH/6N/wBm1wvmzIxAJLrazFpJ3RMaEb16+I0pNnXHDtZisvELUPEVIMk0JbUYwZjSM12j4o6+xry118hoLZDsJF4EDSYmJWe22O0bRkPkDG0NTeaXYGlAVbsewFtq3/t3Wta+TT1OvOgUAP8AdNZxXryTTi00bnhcVbOtzUACq5IkRkvkHnGtNIS60lCc6d8kS7T3VAt5KHq6SFUX1yUBLw3lQQheCIaCKKkJ3ghKYd4/ZC8hQF3eKUund0Rc7gkcaYqWQeu72USSOyigH8saSiG80JOQEcf2QYoUl5NeG5KTkR90wcEsDXoFEL/VAPCA5q2B3V+0J9v2QG2awGLrCTMXgcRFMMZBFeSWwtrpmGu0cJ+KhZA0NtS/y6RDTevXJMuFcZMViaCV6MLivyeviyim7ezpbN4q6yIDzLcJAiP+X5XRtdiZbC9ZkNdjGR6YLjj1UGPsdFnsrd9kfTJbm3d/x00W299Zm5NN9MnwzdtOzOZ+tpHweBFCsW027bMX3mGiNcdwXZ2bxuzcLr4M5HNY/FvBbC0AtBeeWS5ti54ax53OIF7hULeDjwllSm/T9Tjm400rhsyeFbXZbRaNZZm2JdkLEG6ARL3EWv6YO7qqvG9tawOdZ3js4LtZdZm5edG8ikUpwW76J2s7JY2jWMe9zib7vLdatvCjW2dpZNuOaMboOLjXJcP6k8bY2yLrI7ML7iSwE2hberRrgGxN4+plJ0X2cvHwvIseNdVdW09/NePv4+5wwSeOLnLbq9HDd9RMfS8WgzhUCuIILXCmi9J4a4mzY6SQRIJms0GNcN+9eU8N8EFs/wA63Bs7Gb1paO9IcMS2zH97iKANHRdv6d25pc6ybNwS6zaTN0XjIE4fqnjO9ceX+nuGKUotOvb2JLlynUWd9oUdXP5Qu9/wg9pjBfnrBCYQE9lLVWNKEDyPfBG6dyF+M++iBJ1Q0dTwfwg25MuDBhhJO/PASM81h23ZPLe5oLSBg4CjgagjRZrR77paHObO7PKowPOUQ5xxkmlSaniurlj6JLyBICBbz74q2+dySTK5EoUAhEgfwi6048ilBOJmvH5QhCND0RTBw06qICSAcfZK5wOCAZvKhaYgDn2VDQw5fKB5JGtcNZwVgsjr9kIG5omFn+6qsyVIJyTQLiRuCR1rp31SeVxQNicq8SngbMzrQ2bhX0nDTRdmyuWwqS14zGB4j8LCdmBEGoXLtjaWBkSWb8x/y/K9UJxmusz148imuszlfVPiQbaFrIJGJFKgkZ45VWHYvqe0uvnBjQY3gua32vSn+pNm8wi1ZJc6AQMZyIAXT+l/AvIPmWn/ALpu+kH9LbwJ4upyhfXl/wAyxw19vvZ5/wBzLik43o8ztW1ONRIa/wBYE784VTPGrdkXbR1BAJgkDcHEEtGgXvPqLw9hsmk2bTaFzRei6QNCCJF4mmq4LvpljiJcbMOEj+6KNNdKkcl7XmTiotHn6bs8vb7baWjr1o9zzvc4uPuV9B/6Z7ELQbSSKtYy6dSHrxfj/gT9lIvEFrphzaa1HeBX1L/prsXkbO4PMvtHEuGQj0gUxp8qSyR/ZlG/JOvqTKjapWP3A9UhbXEDgEW8V+Rao7Ft45/Kgdu+Qq2xvJRiOHe5FRRyRnKB4nvikimKdrQdVRsXzcge+SgfxOn5UgYoRShPFCFb7QkxEaz9kT33KsuaJaaTomhsRzIph3xRjX5RpTPjkh5bd88JV0KJ5evyogLEbz3yUQtFzGVmke/yo5qYDfrgEGRmPaFmzWhQenfT9017eO+SLgFAzCgjJAKyyrMmuFU8RQkpnMFceiVpAT4KKHDIhOTr7IE6AoTvQhC2v5QgYUrzEKB04fCYkDdxMIgUWOwMZJa0D36ThyWvYmgvaHYSJpEpSwESjcmmE57tVuL9SbDtmM2v9RY2ds20aLO0Id6qFkkXm4gS1wNfhU7E2zqb1mW2YcHknAAFriciIDa7mxXLieBeF2j27RsT5mxL2xkRaEj/APTbwOqq+g3C7a2RiQTfb/qfSTqJkHdI3r9HNSTa+i/wyutI0eK21ntrLewsnC0dZgWtkRnWHsE444//ACaLq/8ATvxa/YuBPrsxDgcYijuBg8wvDeCh2zbexkwW2hs+Id6WzoZaV63w2yFjt9u2LotWBzYzIIvjQy53VZy1GLfsrMI7MxvjvROXUw90XMrTuUrSciIX5yzpRACcSpcIyThh1neDHwkrnOdSUFCDmmwyThlSo4aqChCJ0UcAImT7piciZCl/WOX7IhRX5e7PelLDomJG9FtBihADh7Ddmmu+2KQtjsJ26mmgoqUQMO/voioQOwoslHugZe6e8Dl32FUHceqV2MweqgLp7Kds5LOTNKQiJHTNVUQvvHf7IOO/3zVTge5TtaYqO+qFCbX79971WXnXUFAWYxCsDR/ieKpBb53KeZoef2TuEKsjTegLRakoss3vIDGFzjg1sSd9TQDUqoGMYHcLq/Ttk/zmObfu+oOIiKCfXerGGFZjKV342NTyJPwHdC2PgTtl2q0tWgWtlbhnnAn1Me2fWz/Jpky013YQvDeOWTdh8SZb2bT5D6uioh3ptW03SHQYOC+1OaHGHRKyWnhzMqFfou7u37UZ6nx7628Ce+1sto2RrrTzA2Lokhwqxx3Uipp6RMLseOWDrPbNmt7SGNtbMtI/wcGyROH6nwOC+k7P4WBU/wAKeM+C2e1WLrIhpMG6c2OijmnEaxkicZemfja/szKOtHiIGRJnVK9xHf4SWOxvsmMbatdZuDRLDiIkY5g3cU5eJw4r83lxvHNx9mbW1YDaIXxka6pw0GhEKGBlwOPsuVs1Qgc6uKW8Tn1rPVWUih9koBrL/ZBRA40wUrkR0wUdd3YmtSP5SlrdaZZe6KiD3Ha/CW1ZpXqhaNvbxup8wk8oA1c7hl+U0UPl/wC32TsLQKjqlEf5cKV4JH2BnEnTFCF8nIxwhRUeTqff8KJYtj2b4wcT3onYoHUwGRkiqjH1x6KFLCcoiiJtRBoSktLQ8uHFEWlM99P4RgUvM/pNNU2Ux91HEE0M1zp9kXDiDogoBbGQA6JhWkUVDWOrJ9/wnApnu7lUg3l44R3RC7OH3QabuMmvHkrHPB3jvvqmwBlnvxyxFV77wvwq7YMa9okiSCMCa7+4XjPBmXrZogU9UnAaxnu5r2Np4u5orDhrQ+34X0uEkk5M3GDe0HarEsFGl7c2zWP9TjyXP2fxBwmvmM3H9TdCNKqvafGbJ8izeRaDIODXc2k+rjBXl9v8QtXTes2zDiHH0vgDEhjvmOC97mkrMu0etf40D+mytSN4+xz5pP6puJY5v/N7Wj3XmPDNla9oLnW0HiR/9ZXd2TZ7Cy9QZXe4VPCVU2yF23+FMtm+a39bWkC6XEEEg1JF12BjdJXmw0CBTPJez2HxFwM2rmM/1xcRwx35LzP1DZMbazZS1rqgHDWJNOGoXh52O/XfgqX1owGyNd3UqObu5yqw44nHBFz3b45D81XzAG5pKkad6KMfU1plTBK8nLvesgM156eyN7T91S5okV77lWMZ134KgpDhOB1KtI5Hd+YQYLuc94Ih84YVyCAW6AIphw6Jqb9aBKQcj3jSFWWkjDnHzVAW3x2VFlfM0jqipROxqLuCgFMo0+5SB8RAMfuplSeWCpLRYH5ExT4QLdM+fRUvdNKGn9w/CcOIz6ZqX7iy9tsYq3gVCZ3BZ7xGI4gKC1E0mf376LRbNDoy74SjuH25rMXDceXLgmZajA6rLQLSzExyolM/4/dQP13V3jokcMZdhTNAdrwf0te6IkwPn7+yTxDbKGqEFtm0c+tVx9ttZN0Z46DNfQg+sEfQhFRhbM+z7P5jrxAgGa7/ANlvrhA34QksyAIaOUoC00I0juV5JzcnZ4pz7Oza21DP0F7NGuAHH9K4u0+IWwtvU43f7TUlw1cTTWIWwxn7qraLFrhdMDOcxqF2XKyXt6JBpPZv2Hag7D9W/fx3rq25FrZxmKjju5rxFjbFjrpxGGo3heh8Nt71Qa/K9F9ke9RU4mfzznRQWxzjkO4Vu2Q15kxNQONfyqQZNCDj0Xznp0fPaadFjrekgU/lJZbUCAaxpmgGoPDRmQTxCmgQ2jZyrhKcnQ980rAIxEca9SjcjMd7kIAuOJbBpFdUj7Sf4pqgQZo7GREIstMsN/BVgV9rz5dyrLN07vugTGY3D7fKnEjp91AQagKKoMH+Q9vyorslmizA3Doo86Dn8KplpvAA3pi6P7DjjOPce6hofGaGnKeqVp0Ecanv7Jf6gHLCv89U990HmoQl6c/YpXUwI+Onsqwwzj6ff4Tk5UI+cEoADq16cVG2jRNfadVCyg/fKEvlRJ+OlVpIg7LYVk6Ny6hbdgsLxvkehp66BZdn2a84NkV0w3n2XQ8X2wWbA1sAAU0hdcWO9s74cfZ2/BzfGfH/AFllN0Des2yWZaLzpLjU/bvVcvw/YfMtb5rBmuBO7gu/aWkE7orFY47lvNP6HTPktdUJ/UGTQk6ff2SWduSYIjnXElXNaKkTMnXSkoXWnLHePnfmvOeUD7QUEkxHPggYBoDhiPjgiWR74fZC6K0M5fdXZDPteyh7dxEwYM89Fx7Hb32LqjDELvtsqxMY78tei4n1Ts8BrhINQddy7YZO+rPRgyNOjt2fibLdsmPSBPA7+asbdyAE1oMei8v9KW1xxE/qovTNFc9aYdVnkKpEzblfuCzgSIIn8pzZyMef7KlrzmDXA457u8FY2oMndljquJxDDRiaxhxS3+z0UBHPjMI+ROZpihQXwc6cFH2gPpApqPvmURYRvOOfOveaL64OjPfGK0QSMqSefyq4n+2Inl0WhooLxHHD7KROccFn8Cihuzk/tgorHPAOaiChjZ6CdOlKpGM3j8KMtSRURjzxg9FW9on1dcM0ojLBoYHQ76Jm2ZOJE06JLNjcpwjDSM07yMDJ4/CoDaUyHGKVSB4jLvCiUCaCe8qq0uIgXZymOChRGNoTCLGZCRp03o2lmPfBEs76d4ZIDV4c0NDn7hEnX+F5zxbbS9xXb8Ttbli0DF1euHsvP+H7L5jrx/SD1O5eyPohs9sahjR1dh2eGAXTvxiZ7C2wTFDNM8eIOaqFrEg01kZ8eCHnCKHjWeGa8jdu2eNu3Zc8RQ06fnuVKQKCdfxmqfP5nWlOfdUWScAORxoM43/CgLQW48uZ79lCZ3pXg54/v7oGz3HvSFqiDNtQDnXf8rj/AFI70AnDDjqF1bQGaGNcVi8S2YWjHNLjEEiMJAotY2lJG4y6uzyfhlpFo3iF717DgDuHZyXzzYh6xXMVXvWWzS0FuBrO/Fd+TF0nRvK1SLbMEY0zxHP7pbkUJPPvVBwwgTJjhSUlo+KGRmKry0cbBayaQYyjpXREzTTf1+UGNEYk8+yCoBupxx38kFga1wgSN2fZVhshXfvwKqcSBhXOajDdNEzDNKSdIpopYQGsDalxOOnMIh+U8i1PaWlKncKqkWh3gCqosuEZkzxUVQ2gKJTLZHWuu7vFC4cR8YYZlCwuyayrHEjAnvMcyhgVmzO19sRp06J7NjhnTv7pbS2ceFUrHk4gczu+FaZdDPeQcfYfniiMpJNPymLRjTnl1VJtJFGjv7pQLnhuYrWBXLVQBxY4tgFrS4XqNoWirhgK4mBvSM2gSAcJEndkY3UWH6u8dsLJ3k2Pn2du1wl16BUSIIANARJmJlevg4u+VN1SauzM/wCLo4G1220tc1jiQHEBsi8DJ/tOYrkSvUssA1gaKgUq2JOZPNcLwPaLS2c42l110ghwAa4uxl130kgVkidV3XPgmoOGa9X6tyIZMlRS15a+rM4lJRpt0RrBTSa4ZZUQY3gOI3oebq3ljjvQL9Tr98V8nqdC6+M4nhHyrmwMzTCkLE0g4k8aFOS3WMufYTqDS61BmO8dO4UZE4SFltHiMTTVDzJwmEoGwWwEn7VSF4deBmu6lFiBgZ8Yk45aKslxBgmOma0og8XtWwts7RzTb2YgkeptoXU/4sIPXovbfSe0bPahtkdoNndbR1ow+skk0DTDRO8ikY1jjv8ABGl/mH1SagiRlln3ksm0/Tzr5LALhcSBJBaJmAd2XJfYycuGbGoZPz8mFjSdns9rsnWb3MJq04xiDUEaKhzxvdzHNY7Frgxgl5c0BsON4QP9j6p4nJaS4xhUFfKyRSlUXo0Mx4yDuJjrKg2k4YY5c0Ba/wCX4TNtZqBwzx5LADZ2/wDsSe+6pgZqAeecFBl1pEN71Sl8zlHfzCmihea0+aCqFTm3+EvnEAU74pHPE++lUAHWWp/8v2UTt2iMh0CidmTQHvAyOtPdO3jqlda1g971J+/BQB831QDwSu9Qgnp74qvzADEVrkrGsGBwM5SqgIxmrscPamat/pRhM5RjROYaAYmR+ddEBtkHAdOao0IbIiJkjPoY0XH23wfzCXH1vJcS5xqSZqu6bUYtAB3nvRNZumBh2V1x8h41UUVHHsPCrVoaCZIa1v8A4iBxoFe3ZHSBNc8x7rokAivfcoXREV3ccMVzlkt2y0YbGwImce471VzbLGPfTTqntDlFAURSp4c1E7ISzsZmDBoo6xOJAziKfKZszWK09pRMdfxKjkCptkctIET3l1TXTuKYTEgxuVjQTnMTM8VewMtpO8DT5KjS7BxBHvWqs2ht1snAHLGvE6Klnv8AyqpEottKY14D4Svsg7AxxE+yLWxQE4Tv7/ZR2+TX8JYEbYn/ACETFBHTmSp5W/pAHRLExGP5n8J/KNa4H7UUIIIxkzTEe3si0CaBwyzxiBmrRZznuPGcPko2mzUiZ3SoUyeoEV4nuuvJXsBHcwrf6WBJNNP3ULbu7sxvULQkziM573YoOjDnG6vxqjbOO/D8a5Ku+Dlhlv4pYotIaMxz/hRVuaMaia0O9FWyH//Z">
            <a:extLst>
              <a:ext uri="{FF2B5EF4-FFF2-40B4-BE49-F238E27FC236}">
                <a16:creationId xmlns:a16="http://schemas.microsoft.com/office/drawing/2014/main" id="{CD5876D3-0AF5-428D-8550-041212DD57CD}"/>
              </a:ext>
            </a:extLst>
          </p:cNvPr>
          <p:cNvSpPr>
            <a:spLocks noChangeAspect="1" noChangeArrowheads="1"/>
          </p:cNvSpPr>
          <p:nvPr/>
        </p:nvSpPr>
        <p:spPr bwMode="auto">
          <a:xfrm>
            <a:off x="155575" y="-2833688"/>
            <a:ext cx="6010275" cy="590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pic>
        <p:nvPicPr>
          <p:cNvPr id="17417" name="Picture 12" descr="http://www.bodengaa.ie/_fileupload/Image/Hurling%20Pics/Jamie%20Desmond%281%29.jpg">
            <a:extLst>
              <a:ext uri="{FF2B5EF4-FFF2-40B4-BE49-F238E27FC236}">
                <a16:creationId xmlns:a16="http://schemas.microsoft.com/office/drawing/2014/main" id="{8F1A8A04-938D-47E5-81D2-59ED1CFC74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488" y="4576763"/>
            <a:ext cx="2195512"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6" descr="https://encrypted-tbn0.gstatic.com/images?q=tbn:ANd9GcRT0hAEt3v3MvQeA-ZFcDAakpXq3K_ZyovqGHdQ-XnXwQGiaVVT">
            <a:extLst>
              <a:ext uri="{FF2B5EF4-FFF2-40B4-BE49-F238E27FC236}">
                <a16:creationId xmlns:a16="http://schemas.microsoft.com/office/drawing/2014/main" id="{9780F953-B201-4221-9D3D-D0DDAF6AE4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8" y="4076700"/>
            <a:ext cx="3529012"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4" descr="http://www2.arnes.si/%7Eoiiiosce/images/irska49.jpg">
            <a:extLst>
              <a:ext uri="{FF2B5EF4-FFF2-40B4-BE49-F238E27FC236}">
                <a16:creationId xmlns:a16="http://schemas.microsoft.com/office/drawing/2014/main" id="{E22E8FA2-47F4-4EFE-BAB2-04C51BFD7D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475" y="0"/>
            <a:ext cx="3455988"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Naslov 1">
            <a:extLst>
              <a:ext uri="{FF2B5EF4-FFF2-40B4-BE49-F238E27FC236}">
                <a16:creationId xmlns:a16="http://schemas.microsoft.com/office/drawing/2014/main" id="{5B0622BB-A49A-4D20-B8D8-586DE0EEBF6A}"/>
              </a:ext>
            </a:extLst>
          </p:cNvPr>
          <p:cNvSpPr>
            <a:spLocks noGrp="1"/>
          </p:cNvSpPr>
          <p:nvPr>
            <p:ph type="title"/>
          </p:nvPr>
        </p:nvSpPr>
        <p:spPr>
          <a:xfrm>
            <a:off x="395288" y="2708275"/>
            <a:ext cx="8229600" cy="1138238"/>
          </a:xfrm>
        </p:spPr>
        <p:txBody>
          <a:bodyPr/>
          <a:lstStyle/>
          <a:p>
            <a:r>
              <a:rPr lang="sl-SI" altLang="sl-SI"/>
              <a:t>Hvala za pozornost</a:t>
            </a:r>
          </a:p>
        </p:txBody>
      </p:sp>
      <p:pic>
        <p:nvPicPr>
          <p:cNvPr id="18437" name="Picture 8" descr="http://ekopotovanja.com/wp-content/uploads/2014/10/irska2.jpg">
            <a:extLst>
              <a:ext uri="{FF2B5EF4-FFF2-40B4-BE49-F238E27FC236}">
                <a16:creationId xmlns:a16="http://schemas.microsoft.com/office/drawing/2014/main" id="{C3841143-2F9F-4698-8F2C-2E7F0A82D9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492375"/>
            <a:ext cx="2268538" cy="226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10" descr="http://www.agencija-oskar.si/images/irle/irska-moherski-klifi.jpg">
            <a:extLst>
              <a:ext uri="{FF2B5EF4-FFF2-40B4-BE49-F238E27FC236}">
                <a16:creationId xmlns:a16="http://schemas.microsoft.com/office/drawing/2014/main" id="{5E1A6763-B0ED-4CCF-AA71-9207DB6C2D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076700"/>
            <a:ext cx="40322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6" descr="http://www2.arnes.si/%7Eoiiiosce/images/irska50.jpg">
            <a:extLst>
              <a:ext uri="{FF2B5EF4-FFF2-40B4-BE49-F238E27FC236}">
                <a16:creationId xmlns:a16="http://schemas.microsoft.com/office/drawing/2014/main" id="{367D6FBD-C1D6-4A38-86C7-CFF71CC977E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0"/>
            <a:ext cx="23399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descr="http://www2.arnes.si/%7Eoiiiosce/images/irska44.jpg">
            <a:extLst>
              <a:ext uri="{FF2B5EF4-FFF2-40B4-BE49-F238E27FC236}">
                <a16:creationId xmlns:a16="http://schemas.microsoft.com/office/drawing/2014/main" id="{CC41DC9C-2ECA-4A7E-B0F6-243159D4FA5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34194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2" descr="http://images0.zurnal24.si/slika-600x340f-1339072326-749548.jpg">
            <a:extLst>
              <a:ext uri="{FF2B5EF4-FFF2-40B4-BE49-F238E27FC236}">
                <a16:creationId xmlns:a16="http://schemas.microsoft.com/office/drawing/2014/main" id="{759DD0D6-EBEE-4BAB-BFCE-CA6459F832D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51275" y="4076700"/>
            <a:ext cx="295275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4" descr="http://blogvecindad.com/imagenes/2013/01/Castle-House-Island-Dublin-Ireland.jpg">
            <a:extLst>
              <a:ext uri="{FF2B5EF4-FFF2-40B4-BE49-F238E27FC236}">
                <a16:creationId xmlns:a16="http://schemas.microsoft.com/office/drawing/2014/main" id="{C079D197-AEDC-4C94-B42B-6B0DDCEC531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4025" y="2852738"/>
            <a:ext cx="2339975" cy="400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Naslov 1">
            <a:extLst>
              <a:ext uri="{FF2B5EF4-FFF2-40B4-BE49-F238E27FC236}">
                <a16:creationId xmlns:a16="http://schemas.microsoft.com/office/drawing/2014/main" id="{8613301D-2AB7-4F2E-B003-2FC6FECE0F7B}"/>
              </a:ext>
            </a:extLst>
          </p:cNvPr>
          <p:cNvSpPr>
            <a:spLocks noGrp="1"/>
          </p:cNvSpPr>
          <p:nvPr>
            <p:ph type="title"/>
          </p:nvPr>
        </p:nvSpPr>
        <p:spPr/>
        <p:txBody>
          <a:bodyPr/>
          <a:lstStyle/>
          <a:p>
            <a:r>
              <a:rPr lang="sl-SI" altLang="sl-SI"/>
              <a:t>Viri</a:t>
            </a:r>
          </a:p>
        </p:txBody>
      </p:sp>
      <p:sp>
        <p:nvSpPr>
          <p:cNvPr id="19459" name="Ograda vsebine 2">
            <a:extLst>
              <a:ext uri="{FF2B5EF4-FFF2-40B4-BE49-F238E27FC236}">
                <a16:creationId xmlns:a16="http://schemas.microsoft.com/office/drawing/2014/main" id="{D07F076D-2BCE-45E5-9E90-B6F413D4F1AC}"/>
              </a:ext>
            </a:extLst>
          </p:cNvPr>
          <p:cNvSpPr>
            <a:spLocks noGrp="1"/>
          </p:cNvSpPr>
          <p:nvPr>
            <p:ph idx="1"/>
          </p:nvPr>
        </p:nvSpPr>
        <p:spPr/>
        <p:txBody>
          <a:bodyPr/>
          <a:lstStyle/>
          <a:p>
            <a:r>
              <a:rPr lang="sl-SI" altLang="sl-SI"/>
              <a:t>Wikipedija</a:t>
            </a:r>
          </a:p>
          <a:p>
            <a:r>
              <a:rPr lang="sl-SI" altLang="sl-SI"/>
              <a:t>Spletna stran </a:t>
            </a:r>
            <a:r>
              <a:rPr lang="sl-SI" altLang="sl-SI">
                <a:latin typeface="Felix Titling" panose="04060505060202020A04" pitchFamily="82" charset="0"/>
              </a:rPr>
              <a:t>III</a:t>
            </a:r>
            <a:r>
              <a:rPr lang="sl-SI" altLang="sl-SI"/>
              <a:t>. Gimnazije</a:t>
            </a:r>
          </a:p>
          <a:p>
            <a:r>
              <a:rPr lang="sl-SI" altLang="sl-SI"/>
              <a:t>Vodniki:</a:t>
            </a:r>
          </a:p>
          <a:p>
            <a:pPr>
              <a:buFont typeface="Arial" panose="020B0604020202020204" pitchFamily="34" charset="0"/>
              <a:buNone/>
            </a:pPr>
            <a:r>
              <a:rPr lang="sl-SI" altLang="sl-SI"/>
              <a:t>	- Irska: Založba mladinska knjiga, 2002</a:t>
            </a:r>
          </a:p>
          <a:p>
            <a:pPr>
              <a:buFont typeface="Arial" panose="020B0604020202020204" pitchFamily="34" charset="0"/>
              <a:buNone/>
            </a:pPr>
            <a:r>
              <a:rPr lang="sl-SI" altLang="sl-SI"/>
              <a:t>	- Irska: Založba DZS, 1997</a:t>
            </a:r>
          </a:p>
          <a:p>
            <a:pPr>
              <a:buFont typeface="Arial" panose="020B0604020202020204" pitchFamily="34" charset="0"/>
              <a:buNone/>
            </a:pPr>
            <a:r>
              <a:rPr lang="sl-SI" altLang="sl-SI"/>
              <a:t>	- Ireland: Založba DK, 1996 in 2014</a:t>
            </a:r>
          </a:p>
          <a:p>
            <a:r>
              <a:rPr lang="sl-SI" altLang="sl-SI"/>
              <a:t>Veliki splošni leksikon, DZS, 1997</a:t>
            </a:r>
          </a:p>
          <a:p>
            <a:endParaRPr lang="sl-SI" altLang="sl-SI"/>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slov 1">
            <a:extLst>
              <a:ext uri="{FF2B5EF4-FFF2-40B4-BE49-F238E27FC236}">
                <a16:creationId xmlns:a16="http://schemas.microsoft.com/office/drawing/2014/main" id="{4B153655-4B2B-46A8-95F4-B592239287AD}"/>
              </a:ext>
            </a:extLst>
          </p:cNvPr>
          <p:cNvSpPr>
            <a:spLocks noGrp="1"/>
          </p:cNvSpPr>
          <p:nvPr>
            <p:ph type="title"/>
          </p:nvPr>
        </p:nvSpPr>
        <p:spPr/>
        <p:txBody>
          <a:bodyPr/>
          <a:lstStyle/>
          <a:p>
            <a:r>
              <a:rPr lang="sl-SI" altLang="sl-SI" sz="3600"/>
              <a:t>Osnovni podatki</a:t>
            </a:r>
          </a:p>
        </p:txBody>
      </p:sp>
      <p:sp>
        <p:nvSpPr>
          <p:cNvPr id="3" name="Ograda vsebine 2">
            <a:extLst>
              <a:ext uri="{FF2B5EF4-FFF2-40B4-BE49-F238E27FC236}">
                <a16:creationId xmlns:a16="http://schemas.microsoft.com/office/drawing/2014/main" id="{A4E3D3A5-FA4F-4218-B71F-807EE52C2053}"/>
              </a:ext>
            </a:extLst>
          </p:cNvPr>
          <p:cNvSpPr>
            <a:spLocks noGrp="1"/>
          </p:cNvSpPr>
          <p:nvPr>
            <p:ph idx="1"/>
          </p:nvPr>
        </p:nvSpPr>
        <p:spPr>
          <a:xfrm>
            <a:off x="395288" y="1484313"/>
            <a:ext cx="5761037" cy="4713287"/>
          </a:xfrm>
        </p:spPr>
        <p:txBody>
          <a:bodyPr rtlCol="0">
            <a:normAutofit fontScale="92500"/>
          </a:bodyPr>
          <a:lstStyle/>
          <a:p>
            <a:pPr fontAlgn="auto">
              <a:spcAft>
                <a:spcPts val="0"/>
              </a:spcAft>
              <a:defRPr/>
            </a:pPr>
            <a:r>
              <a:rPr lang="sl-SI" dirty="0"/>
              <a:t>Uradno ime: </a:t>
            </a:r>
            <a:r>
              <a:rPr lang="sl-SI" b="1" dirty="0"/>
              <a:t>Republika Irska</a:t>
            </a:r>
          </a:p>
          <a:p>
            <a:pPr fontAlgn="auto">
              <a:spcAft>
                <a:spcPts val="0"/>
              </a:spcAft>
              <a:defRPr/>
            </a:pPr>
            <a:r>
              <a:rPr lang="sl-SI" dirty="0"/>
              <a:t>Jezik: </a:t>
            </a:r>
            <a:r>
              <a:rPr lang="sl-SI" b="1" dirty="0"/>
              <a:t>irščina, angleščina</a:t>
            </a:r>
          </a:p>
          <a:p>
            <a:pPr fontAlgn="auto">
              <a:spcAft>
                <a:spcPts val="0"/>
              </a:spcAft>
              <a:defRPr/>
            </a:pPr>
            <a:r>
              <a:rPr lang="sl-SI" dirty="0"/>
              <a:t>Lega: </a:t>
            </a:r>
            <a:r>
              <a:rPr lang="sl-SI" b="1" dirty="0"/>
              <a:t>Severovzhodna Evropa</a:t>
            </a:r>
          </a:p>
          <a:p>
            <a:pPr fontAlgn="auto">
              <a:spcAft>
                <a:spcPts val="0"/>
              </a:spcAft>
              <a:defRPr/>
            </a:pPr>
            <a:r>
              <a:rPr lang="sl-SI" dirty="0"/>
              <a:t>Velikost: </a:t>
            </a:r>
            <a:r>
              <a:rPr lang="sl-SI" b="1" dirty="0"/>
              <a:t>70,273km²</a:t>
            </a:r>
          </a:p>
          <a:p>
            <a:pPr fontAlgn="auto">
              <a:spcAft>
                <a:spcPts val="0"/>
              </a:spcAft>
              <a:defRPr/>
            </a:pPr>
            <a:r>
              <a:rPr lang="sl-SI" dirty="0"/>
              <a:t>Število prebivalcev: </a:t>
            </a:r>
            <a:r>
              <a:rPr lang="sl-SI" b="1" dirty="0"/>
              <a:t>4,2 milijona</a:t>
            </a:r>
          </a:p>
          <a:p>
            <a:pPr fontAlgn="auto">
              <a:spcAft>
                <a:spcPts val="0"/>
              </a:spcAft>
              <a:defRPr/>
            </a:pPr>
            <a:r>
              <a:rPr lang="sl-SI" dirty="0"/>
              <a:t>Glavno mesto: </a:t>
            </a:r>
            <a:r>
              <a:rPr lang="sl-SI" b="1" dirty="0"/>
              <a:t>Dublin</a:t>
            </a:r>
          </a:p>
          <a:p>
            <a:pPr fontAlgn="auto">
              <a:spcAft>
                <a:spcPts val="0"/>
              </a:spcAft>
              <a:defRPr/>
            </a:pPr>
            <a:r>
              <a:rPr lang="sl-SI" dirty="0"/>
              <a:t>Prebivalci: </a:t>
            </a:r>
            <a:r>
              <a:rPr lang="sl-SI" b="1" dirty="0"/>
              <a:t>Irci in Irke</a:t>
            </a:r>
          </a:p>
          <a:p>
            <a:pPr fontAlgn="auto">
              <a:spcAft>
                <a:spcPts val="0"/>
              </a:spcAft>
              <a:defRPr/>
            </a:pPr>
            <a:r>
              <a:rPr lang="sl-SI" dirty="0"/>
              <a:t>Podnebje: </a:t>
            </a:r>
            <a:r>
              <a:rPr lang="sl-SI" b="1" dirty="0"/>
              <a:t>Oceansko</a:t>
            </a:r>
          </a:p>
        </p:txBody>
      </p:sp>
      <p:sp>
        <p:nvSpPr>
          <p:cNvPr id="3076" name="AutoShape 2" descr="data:image/jpeg;base64,/9j/4AAQSkZJRgABAQAAAQABAAD/2wCEAAkGBxQSEhMUEhQWFRUVFhsbGBcVGBYWGBgeGRocGBodGxgaHygiGholGxoVITEhJSktLi4vGx81ODMsNygtLisBCgoKDg0OGxAQGzcmICYsLDE0LywsNyw0LCw0LCwsLSwsLywyLC00LCwsLCw0LCwsLCwvLCwsLCwsLCwsLCwsLP/AABEIAOUA3AMBEQACEQEDEQH/xAAbAAEAAgMBAQAAAAAAAAAAAAAABAUCAwYBB//EAEUQAAEEAAMCCA0CBAUDBQAAAAEAAgMRBBIhBTETIjNBUWFxdAYVFlJTgZGTlLPD0dMyQiNiobEUcoLB4ZKy8CRDY6LS/8QAGgEBAAMBAQEAAAAAAAAAAAAAAAIDBAEFBv/EADURAAIBAgQEBQIGAQQDAAAAAAABAgMRBBIhMQUTQVEyYXGBkSKhFLHB0eHwMxUjUvEWJWL/2gAMAwEAAhEDEQA/APs20toMgZnfmrM1oDGue4lxDQA1oveQhxuxC8oo/R4j3Ev2UsjI8yPceUUfo8R7iX7JkY5ke48oo/R4j3Ev2TIxzI9x5RR+jxHuJfsmRjmR7jyij9HiPcS/ZMjHMj3HlFH6PEe4l+yZGOZHuPKKP0eI9xL9kyMcyPceUUfo8R7iX7JkY5ke48oo/R4j3Ev2TIxzI9x5RR+jxHuJfsmRjmR7jyij9HiPcS/ZMjHMj3HlFH6PEe4l+yZGOZHuPKKP0eI9xL9kyMcyPceUUfo8R7iX7JkY5ke48oo/R4j3Ev2TIxzI9x5RR+jxHuJfsmRjmR7jyij9HiPcS/ZMjHMj3HlFH6PEe4l+yZGOZHuPKKP0eI9xL9kyMcyPceUUfo8R7iX7JkY5ke48oo/R4j3Ev2TIxzI9x5RR+jxHuJfsmRjmR7jyij9HiPcS/ZMjHMj3MX+EsQBJjxAAFk8BL9kySHMj3D/CWIVceI1ND+BLqd/R1FQjJSdkSbtqzZD4QxOfGzLM0yOytL4pGtJyufWYiho129ScWjimnsWy4SKfwo5OLvEPzGqUdyFTwsLQZAgCAIAgCAIAgCAIAgCAIAgCA1ySAaZmg0asj21e5dSOFDg9vPJIcGPLd+W2kjpF7+zT1Lza/EoUJ5akXl/5LVfH8slGLa0L3DTte0OabB/p1HoPUvRIm1DoQBAEAQELFlpkaHkZQ0uomgSCAL6aF6fZU4iUlD6epZRUXLU1zuZI5hj4zwRThdNF8azuoix61VhoVIy10RZWlBrzNmN5XB94+jMtFTYrpeI6VUGop/Cjk4u8Q/MapR3IVPCwtBkCAIAgCAIAgCAIAgCA1TztYLcaBNev/wAtDhHk2rELp2b/ACguBPRYFXuUalSFNXqSS9XYLXYq5ttScGeLlkvQjVpHQDrTtefTRY6XEaNWDcGrrWzfTve3bsScZLcjyPlezO5zswJoXQB/aaG7cvMrcTqcxSjP/bUley6W69ddehNU9Ndxi5RJI5xGjqy2BubvHU4GyR1jmVfGalW8KlN/Q1o09/U7StqnuF4PMk45bu3a+hdZbnkMTn8aNp014SyxunQ7e71Wvd4dhserZZOMfPX7Mpm4PoXWCxdRt4TOXVqTG7n13tsbutfSRnG2slf4+xXkkuhtjxD5BcYaG2RmdZujVho5u0hV1MRCDs9WTjSlJXPf8M70r+vRn9NNFR+Ml2Rb+HXc9yy7rYf5iDfraNL679Sn+MjbVakfw7vuZQTEktcKc2ro2CDuIPqOnUtEJxnHNEplFxdmbnNB3gHtUzh6uAhY3lcH3j6MyhU2LKXiOlVBqKfwo5OLvEPzGqUdyFTwsLQZAgCAIAgCAIAgCAIDx7gASTQAsnopdOHPbQxfCuaWghrLon9xJqwOYUND/MvneM4ynKnyYO7ur/H3LaUXe5ptfOXdkuiLwCl2geOcaIHbz7xdbtVZSWaSpvZtbf3zD2uaHzsEYebAbb5HP0/aRoANwH9zvK9/GciNBYKi25Nqy31b2b7lNNSlLMNmxzYgtPA5Yd5MjwC7oGVoJrpHqUcDgsPSk5znma6JaX66ve3loXTg2rJnSPje8Brmta2+NTibA5gKGh09Vr2p4qGX6dyuNB3+rYmLzzUEAQBAQiXNl1AIkIaNTYDWk7qrfm5+cL0MLOLjkW+5krxd8xNWkpCAhY3lcH3j6MyhU2LKXiOlVBqKfwo5OLvEPzGqUdyFTwsLQZAgCAIAgCAIAgCAICNjZgGuGdjHEGi4ihfUd66kzjOWwehe3QhpGodmbqL00FDsC+Q4th3TmpNq7vpGLS9et/PUvpSvoSV5BcEBkx5Go0KnCpKm7xdmctcrtqQGYw4fMWtneWPLQC7KGOcasGtQ2zXOvW4JCPOlVavkV12vdJfqWQ3udsxgAAAoBejGKirIkZKQCAIAgCAwmha4U4Aj+3Z0FShOUHeLsclFSVmRIsWI+JKQCKAcSeOOY7tDobXq05qosyME4ODsycpHCFjeVwfePozKFTYspeI6VUGop/Cjk4u8Q/MapR3IVPCwtBkCAIAgCAIAgCAICt2jtPI7IwW7nJum7q7Sb3XzLHjMdTwsLy1fRJ6+/ZedjsYuTsiqmldI5rpMpy3ublPZe+upeDX4wq9NwnT+/wDfn7FqpWd7mK8Vvp0LQuHSLi8c2MhtOe915Y2DM91AkkN6AAdVswmBrYm+RWS3b0S9+/kdUWzXhtoGbTDRvmo04gZGtI3gvfQzjzd+utLZDgtdf5moeurfolfTz+Lncj6lx4NbMc0umnYWzFzmtDnh+SOxQblOUXQvnNar11CFGmqVJq1ldpWu+7vr6die2hfqACAIAgCslSkraEFUiwoyhKPiRKMlLYKJ0hYl7X2Gs4RwsXWjSRR4507QLPUtVGlU9EU1Jw9yVCKAbdkAA+xegzGRcbyuD7x9GZV1Ni2l4jpVQain8KOTi7xD8xqlHchU8LC0GQIAgCAIAgCAIAgIOO2Y2Ql1lr/OBPN0t3FZ8RhKOIVqkb+fVHU2tiC7Yb60m3HTiDUX+7XXTopYHwXD3b1/b0/klzJGD9iuALjNVOuyBlDeexpZ9dAdJ1U1wfDWaS3+xzmS7kKJ2h31vBdWaq560Gtr57iCwyqZMOttG+78v7qXU81rsgYqdg/9RHOI3MaRnaWvBbdlpbudru66WnAVMTRlyHSbUns01r3v08/Iui2tC52Nj8WGSTY0MZCyMuFNcJabZLnRtLt7f2jXqXuVY0bJQ8XXW69E7K/rYsdi1dtWIXTi6hZyNc7i5WPzaDUZXs3dNb1TkZy54/a0YvVxo1xWOcDxuDsUNRnIF9Y5k5bOXMn7UiABLjqXCsrrtj+DcKrzyAnLZ25rxO2oY83COLQ2rJY+hZjHMObhor6LPQactnLm+bHRtFk/uc3QE2WXmG7+UoqbbsG0jUzakZzUTxf1cV3FJeWUdN+YEL0oO0UmY5Qbd0ZYraUcReHuILIzI4BrnHIDRIDQcxv9o11Gmqw1E5Sunc1U9I2NWK2rHTw1+oa45gHFrQGsdmLgP0gSxmxzE9BUIw1VyTemhm3AMaz+JT8rf3DigAftbuH9+tXTxNScrR09CqNGEVrqamMaQODYI5G04AgNzC9RbbBBGnVp1KzNUpTvUd18kMsJx+lamc0oe/BOG504IvrglK01VZWK6PiOoWc1FP4UcnF3iH5jVKO5Cp4WFoMgQBAEAQBAEAQBAEBXbQ2kG22PV/8A9W9vq5hqsuKxlLDRvN69F1f97nVFy2KzE4p8gLXOGU7w0AA9Vmz/AFXg1+O1JxcYQSv31f6L7Fqpd2U7YXT4h2HmkEUb+TDGazirc0yEkNIAPFABIsjQLRw2jhVSVeCzTW6b8L6NJJadm7pPzNUUrXOuOx8PmzcBFmFUeDZYrdrXMvRhjJxVv1ZGUG+pJxMAkY9jrp7S01oaIrTrUajUnzIkYXj9LIXiVgdI5jpGGRzi7KW1Tw0OaA5ppvEBFagk0QDSr5hZYzj2PE3NlBbmILqoXlk4Rt6a5TYHUT2pzGLFXtpuDiIbK4se8yPzNYHGnyiVxecjhkDsoGbStNVZTU5K69N7a9lfd+h2xOi2PC6pGkuLix2dvBgPDDC9t5WgFtws0A53VVqDm07NHLGbdiRCMRcbI1zyASD+vNbdR+kBxAHQBvXFUd7ixh4hjBdlc9oIAAAh4oa8vaGkxkgNJADbqmiweeXPkcyo2SbGY4lznPLzvfbQSCzJloNDQ3RrqAGoB6lHmHbGs7Bjt+V0jWvz5mAsykSZA5urSWtqMAZSKBIB3U5jFi1VZ0qIXtzNjaW22Z2U2NB+p3/c5vq6l6c23h7y6oxxVqtkId+CPMcQSBvocFNQvqClO+VXFPx6HXqk0lP4UcnF3iH5jVKO5Cp4WFoMgQBAUz9uAO/SMgu+MA7TeaNAV0E8/NuWKpxCjTrcmSfrbS7289Tqi2rkR+Pke9zmOc1lDKDQPXxTfWddVi4hxN0amWk02t01+t0/YlCGZXZmMfL5/ta2v6BYlx+rfWCt7/yT5PmenaMvnD/p1PbrVdin/wCQSt/jV/U5yfMsdm4/O1xeMpZ+o8267HQKo6r3sNXjiKanHqVNWdmRIttuNEx6Hodxq7CKv1rz/wDWsMqjg72va9tPXTW3sT5crXNmJ2oxzXNLHlrhRrKN/wDq0WiXFMJF25nwn+iI5JPoUcbhm/hB2TdxiOk8b19FALyeLUsLFaaT3Ts3mXrf7k6Tl7ElfPGg1YnDtkbleLFgjUggjcQRqCOkK6hXqUJ56bs/7p6BOxs2NtOWF0OHlHCRucWMmLyX7i5oeCNTQLc166L6WhiqWLi5R0mldq2nRNrXz26FqaZ1SkmGFwEPbBlEEvAC5chyCwNebeKvtVlHJzFn2vqdRyeyAHN4bM6R8wBc99ZjQrLQ0a0URQ039NrwuK160qzpVEkoaJLbvfzb7lcm72JXg3NwOKfBq2OVueMH9OcEmQMrdbaJGm5evhK0sRhVOTTlF2ffLpZv36k07o65SAQBAEBGdjWhxbxiR5rXO9lDm51bGhOSukQdSKdmRZ2NnyhreKHWX1lqt4G45ubq9VLVQpzTvPtsUVZxatE24poEuDA3DEUPcyq+psQpeI6ZUGop/Cjk4u8Q/MapR3IVPCwtBkCA8caBK6DlDA0wvlkB4R76GZp0JpxAscW6Lc3VSxytGlOrL6W+ru7dI/G9l1b7nPIROBHF3DTo9nUvjMRSq05/7u7V97v3NcWmtDNUEggMHsvnIuro6OAN0Rzha6GNq0acqcXo18eaISgm7mayEwgPAKuuff1qTqTaUW3ZbK+3ocsj1ROm7DRhxomtCfZr/a1qwlGFapkm7aN/GuvtcjJtIh4rDNkbTr0IILXOa5pG4hzSCD1hV4bE1KE89N2fpfTs0yadiO3CyROEmHlkzN/ZLLJJG8GrBDyct1+oag+xerQ4zJvLiEnF9VFJrzVrX9GSU+5OxPhPPl/h4N2canPIwNIHmltkk8wIH+y9GNfBaZq2j7J3979O+5K8e5UYvGYnGzBs0RiwzLJYSbkJbVPLXU9t2aqtExWOw+Hw7eHqZqj6ror76rTT3DkktC0hiaxoa0BrRoANAF8tUqTqSc5u7fVlRrxeFbIBdgtIc1zSWua4bi1w3Hf7SrcNiqmGnnp+jT1TXZo6m0SPBqeX/ESROlfK0RNe4yZSQ5ziG5aAoEB1jcKbS+ko1niMPzZRUfqaVr7JK97376P1LE7q5e7U2lHh43SymmNIBIBcRmIaNBrvIVlKlKpLLHc6lc14TbEMmUsd+oWMwc2xr5wHQUdKSTa1s7aa6+xDPG+XqTJJWtGYkAdP26VBRcnZHW0ldmrANIjbYq7NdGYl1duq9hKySPPerJCAhY3lcH3j6MyhU2LKXiOlVBqKfwo5OLvEPzGqUdyFTwsLQZAgIG0ZZwWiFgOupJb0HTKSOrW1Gbkl9Cu/N2/f8jhSYzaMrcwkItrmlzC1jhRrmHNR6d9arznjK0MTGjUjFKXa79vW67exKyyto14cDjZLLARlLhRIIv18+q8Li0Ic5zhLN31vZ66enYupPSxtXlFoQBAEAQBAEABXU2tjgXDoQBAEAQBARcRgGvdmt7SQA7g5Hx5gN2bKRdWa7Vuw/Ea+Hhkg1bfVJ272v3OqTRpbseEEFsYzkinOtxzE0HEuuyCd51WrDY3F4uqqMqjs97aaW12W1lsRnUajcuZ9jS3xSx2ujiS0jtABB9oXq0uGVMPVz4edl1TV7mdzzLVFthcC1mXeS0aEkmunKD+nnXsWV20tyF3axKQBAQsbyuD7x9GZQqbFlLxHSqg1FP4UcnF3iH5jVKO5Cp4WFoMgQBAQ9o7MjmFPGo3OGh9vONBv6FGUFK1+hwr48HhmaPkDyN1uHF7AyqKzUsBQo3WXfvrf5Oud+pDxBj4SogQ3Lv42p/1bvUNV5PF4UFRTpKO+6auvKy/qLKTd9TxfNmgIAgCAIAgCAIAgCAIAgCAIDwi1ZSqypTU4OzRxq6sy22LiXOL2vcXFtVYG4jpHXenUvs+HYqWJoZ52vdp20Mso5XYtFuOBAEBCxvK4PvH0ZlCpsWUvEdKqDUU/hRycXeIfmNUo7kKnhYWgyBAEBrkeNRYut2l+xdSOHK4X9IFURoR0EaEL4PHUpwry5i1bbNUGnFWNqykzdhsOXmhuG89C1YTCTxM3GOiW77f9kZSsaVlJBAEAQBAZRsLiAN5U6dOVSahHdnG7GJCi1Z2AXDoQBAEAQBAEBO2JMGve06Z6LesgEED1AGusr6zglaMqLh1T+3f++Rmqq0i7XskAgCAhY3lcH3j6MyhU2LKXiOlVBqKfwo5OLvEPzGqUdyFTwsLQZAgI+Oa4sdkeGOr9RFj/AI7eZHfocOWdDnIe4m9xBdmqjuJO/f7CKXy+OxmKpSdOra/SS+my9v76l0IReqJLTWg0HUvF5k+5dY8UDpY4IPLS1rmC/b/Re7gFiJ0nSpzik/ley29yqdk7sh4mAsdRXl4vCyw1TlydycZXVzUsxI1TYhjMudwbncWtsONkMdIRoDXFY469Cuo4eda+XoCEzb2HLC/hHAAMNGHENc4SuyxlrDHmeHOIALQQtH+nV720+RYlwYxjyA0nMWZ8ro5Y3ZQ7JZEjW1xuY68+5VVcJUpxzStbyYPYNox8M6MPbwsbQ9zSHcVpo3uo726AkjM3pCnSoVqeStFLdWv3ONXRnNtfCuhZiGygxyse9rmh+Wom5pDQaSCKOho6VvXp4vhy8UV9UraLRJ/e92RjfYj4PacUpyscc2XNlfHLE4t3Zg2VrS5tkcYWNQvJrYSrSjmlt5O5MlrMAgCAIAgCAFt79w1vXStb03dquw8qkaidJ2l5fxf8iMkmtS/2Xm4Jme8xFm7sXqAb5wKC++jmUUpb219TISl06EBCxvK4PvH0ZlCpsWUvEdKqDUU/hRycXeIfmNUo7kKnhYWgyBAacXhxI0sddHoNHQ3vRq6scKmXYJGkT6BGubUg87gR1Vp1LzMTwqlWlGV2re9121ZOM2ip4XKSCXDeGMcKeddN4Bcdw515HEMLF1VToUmrvfp7eXmycJ6XbJXBuaXB9BwqgOg84POLBFrPj+HrCpfVf9/L0/UnCeYNcQbGhC86E5QkpRdmiZKgl4RwD6PWaB9q9LD1/wAVWjDEWa2u9H8og1lWhGkFEjTQ825edUjlm12fTb2Jortq4F0phLa/hyOc6zWhgmjFdPGe1bcBWhTzZna9vzOlMfByVsTWZuEqLBgl0uV7Th5GukZHIKysIFgjcRv3L0VjqLbd7av7rc6WUWGlZMx7YiW8AYyH4jO8EzGSy99lwrr00HMqKtShVpuDmt76L9DhGh2LOJWzl7S90k/CR8UARzNytp+9xbweF0/lNKf4yh/j6JKz80dIjvBqYMaxjmZTgnsewu0bO7DCElp8xxDb62k86sjj6Lbu9n8q9xct4MLI6aGSRojEMT2NaHh7nOk4MOJoU1oEYoWSSealhr1qUac4Qd3J39DhZrzAEBExeIeJI44wy3xzPJfmr+EYWgcUjLfCm3UarcVuw1CnOm5zvulp5grJ/CiP/Cunja7Nkdla9ttDxhP8YA4hwJbkoWN59q0x4ZaraTuv5sLEmbboE4iyFnGLXiQW9rjJhmsrI8tILMRd2a0vcQpQ4dDK29e1u2v7CxnBtlj2Pe1sgyxNlAeGgvY8PyluVzueN4o0dN1FY62BlSt9V7u3oztis2BtyTEzcDJwbRI13GBcA0aWDrxrBrm1rpXpYThqlWWSTVtfj++Z63F+ErBUY1M97u21uj2Po2BbIG1KWlwO9t6jmvrX01+582iQh0ICFjeVwfePozKFTYspeI6VUGop/Cjk4u8Q/MapR3IVPCwtBkCAIAgImPmaWuYZAxxGhJqr3dikkzjKqDYRNuErRYFBgtmnTuux2LBVwPNpcutJyeurSvq7/wAeh1Ozuje3Yrv3S/8ASwD+5Kxx4Hh1u2yfNkeDZceXMZ3lvObjA6N4b/ur1wbCreP3ZzmS7lZiMrZahIc0gXb3uLa3njaa6bj/AHWLiuEw9OipRSjbstX29F3Z2nJuRsXzJpCAIAgCAIAgCA04nBxyVwjGvoOAzC9H1mHW05W2DoaCvpYmpSTUHYGE2z4XuLnxRuJBBJaDYLDGdN3Jkt7NOZTjja8VZSB7HgIgQRFHYNg5QTdsddnW7jiP+hvQF38dX/5A2xQsbWVjW0xrBlAHFZmLW9gLnadZVVTEVKitJ9bg0YTZ0URcY42MLtCWgCx0dnVuUZV6rteT08yc6k5pKTbS2u729DptjPBhYPNGU9rdD9/WvvqVSNWEakdmrnn2toTVM6EBCxvK4PvH0ZlCpsWUvEdKqDUU/hRycXeIfmNUo7kKnhYWgyBAEAQEbE4Bkmrhr5wJa72hRlCM/Ergx2fguCzcYuzG9eyvb0ldilGKitl31+/76nCLtjGkfw2GiRbj0A2BX8x19nYsPEcd+EpppXk9v39uxOMczsVAhaOYaL5BYqvlcM7s91c0ZY72M7VF2dCHQgNsEWa7JAAJurWnDUFVbzOySbva/wC25FuxrdXNddaollv9O3mdPFE6EAQBAEAQBAEAQFnsDdL/AJx/2hfY8Gv+EV+7/My1PEy2XqEQgIWN5XB94+jMoVNiyl4jpVQain8KOTi7xD8xqlHchU8LC0GQIAgCAIAgOXxcdSup7nU45i7Lqa3ChuGg381L5rjcqClZpudl6RX8/wAltJP2PF8+XhAEBlG2yBrr0Cyp0oqU1F317K7/AEOMkvka0PY2zdb6rTo616FSrRoU6lCm2723tbTtbr09tCCTbTZEXmFgQBAEAQBAEAQBAEBY7Aisvk/aeKP5q1LuvoHYV9jwfDzpULz6u9u3/f7GWo05aFwvUIhAQsbyuD7x9GZQqbFlLxHSqg1FP4UcnF3iH5jVKO5Cp4WFoMgQBAEAQFTjdrU4tYA4DQuLq16BQ5tNVgxXE6OGmoSTb306dr+p2MHJaFVG2gB0BfG1qsqtRzlu2aUrKxkSqyRjKxzRG9x0kBptGxuIPWSObr517lfhDp4dOOs21p+n8lKq3fkGSA7vWNxHaN4Xj1KU6TtNWLU09jIKtO2qOhAEAQBAEAQBAEAQBAYmMvIYBZcarq/dfQKtb+G0HVxEdLpO79Cuo7ROrAX2xnCAICFjeVwfePozKFTYspeI6VUGop/Cjk4u8Q/MapR3IVPCwtBkCAIDx7qBNE0Nw3nsQFJiTiZtBFwbddHPaL/zEWfVSy4hYiay0Xl83v7Lp63Ct1IAijsh4kky2BlyNaHA0SNQdCDR6l5n/r8NOdOUnd73u/Pt8k/rkk7GmYOo5S/+W+DB/wBVE3p0V61iS4YpvVv1Tt9tft8EnzLBsTiQXEGtcrgC0nrAA06rPrVUcXg6E1KlTba6ydvhancs5LVkid7pDchvSgG21o6dL15t/QExPGK9V/Q8q8v1OxpJbmMbA0kgVYr1diwTxVaokpybS76k1FLZGRKo3JBAEAQBAEAQBAEAQBATNjD+KTV8Sr83W/6/7BfR8Amvrjbs7/oUVVsy9X0RUEAQELG8rg+8fRmUKmxZS8R0qoNRT+FHJxd4h+Y1SjuQqeFhaDIEAQGvESFrSWtLiBo0aEocKWbasjrbl4IjfvzerMBQ69V4+O4rKh9MYNN/8rW+zd/sWQhm6kNraFD/AHO82d6+WrVZVZuct2aErKyPVWdCAIAgCAIAgCAIAgCAIAgCA8ea6zzDpJ0A9qto0ZVqipx3ZFuyuX2zcFwTddXu1cevoHUNw/5X3OGw8MPTVOH/AG+5lbbd2TFeAgCAhY3lcH3j6MyhU2LKXiOlVBqKfwo5OLvEPzGqUdyFTwsLQZDXPM1jS5xoBPM4VU22jfEZbbGpsEi6NN5unVebLi2GVVU07+fRe/X2+SeSVrnrNr/xCSCIstDSzd7zWtcyshxPCzqOmp++yfldnMklrYrsZOXSuc0ZmuIGbUUB1HfWuvWvI4vyassyqq8Vtvf3WhZTuugXz5eEAQBAEAQBAEAQBAEAQGEr8rSd9C1ZRp8yooXtd2It2VzwzACya1rXSjzg9Faqz8JW5jpZdVv6d/QZ1a56yVp3EHsIKqlTnBXkmvVHU0zJj2tfnc1rgKzWAXNDSSC08xF36l7PCeIKk1SqbN6Pt5el/gqqQvqjqWOsAjnF9C+pKT1AEAQELG8rg+8fRmUKmxZS8R0qoNRT+FHJxd4h+Y1SjuQqeFhaDIUm2NnySSgtaHDKACSAGmzd62bsblhxdGvVlFU55Y2afnf++Vjqst0ajsqf/wCI9WZ4r15Tfs515T4DppMs5r7GvGYN0bQ572g3+hocS7nIB6aB/aro8CoxjepN+uiS/Mi6sugkcyhlDgf5iP8AZeDXeGtain6t/t/fIvV+pqWUkEAQBAEAQBAEAQGMjqBNE10KylSdWahHdnG7K5IwuClkFhoYOl+t9gad3XftXtUeBVH/AJZW9NSp1exI8SyelZ7t3/7Wp8Bo9Jv7EebI8OwXbuFtpABzNs3+4iiAL67Wl8Hw+eMo6Wd/X++RHPK1idFsxgkMhsknQE6Di5d3Oa6elegqUeY6jX1WtfyI+RuxWCZIAHNut1W0j1ijS7UpQqK01deYNT9kwkAcG0V5vFPTqRvHaucmnp9O23kCarAEAQBAQsbyuD7x9GZQqbFlLxHSqg1FP4UcnF3iH5jVKO5Cp4WFoMhoxeKbGAXmrNDQkk9AAXJTjCLlJ2S7goZtpPke8AlrAaAGhO8akgEHs6l43E+JTopRpNarfd/t8q5OnDNuaWsA15+nefadV81WxNat/kk36vT42L1FLZGSpJBAEAQBAEAQGMkgb+ogdppTjTnK+VN28jjaR6CoNNaMAWSGtaXOO4DTQbzZ09q2YLBTxUmo7Lr2fT5IzmokqHZkribqMCt9Pu7uqcKrTf0r16PAVb/dl8fyVuq+hd4SARsawbmgD/lfRJJKyKTah0IAgCAIAgCAIAgIWN5XB94+jMoVNiyl4jpVQain8KOTi7xD8xqlHchU8LC0GQi7RwglZRuwczaIBsA1qVGdONSOWWzBSzbOkZGHuJc6xYZq0NrUnS3G+cLw6vCKcaEsqvPdfsWKo7mprXEWG03z5Dkb7TqfUF5+H4NiKms/pXn+xOVVLYjyxucazmucta5g6qJ1J9nrVtajg8HG6fMl0V1Zebt/fQinOfkZxsDAdd5G8+xebWrzxD0ilZbRXT7v7liSibQVlJhAEAQBAeMjcZBkAc5zXCnEgaagmuYdHWvc4SufelO7S1X1NW6dHfW5TU01RJg2NLVEsZ16vJvUnmC2Pgzq1HOrP47e92RVSysi3wmz446LWjNVZjq49Op11Xswo04eCKXoislKwBAEAQBAEAQBAEAQBAQsbyuD7x9GZQqbFlLxHSqg1FP4UcnF3iH5jVKO5Cp4WFoMgQGE0oa0uNkAXQFk9g5yhw5ueWWc6xvOVxLRkDKG4WXHo0qyvKx0cTiG6FOKyu2rv+v52JwaWrN02A4MZpZmtHQ1mt9AJcb9iojwOhD6py0+CTqyIUMrCTk49DfNTtDpoxtNPbquTqYfAQz0qbd+rdvz+p/COK83ZszjjDRQ+2/XcNy+cr1pVqjqS3fYvisqsZKokePdQJPMpQg5yUVuzjdlcx4SyGj9biAGuBbvNagi6HYt9HhtWVZU6icb9bX6EHUVronQ7Ie5/wDFOVob/wC2+7NjQ20c183PvXt4bhEIX5tpbdOxVKo2W2FwMcf6GgE7zqSe0nVetTpQprLBW9CBIUwEAQBAEAQBAEAQBAEAQBAQsbyuD7x9GZQqbFlLxHSqg1FP4UcnF3iH5jVKO5Cp4WFoMgQBAEBTbahkc9uSIOoaP4rqPRT9G82tErPiFV05STf/ANXsvbuNOpjFsR/7pd+ppvGvn1JIr1LLW4XTrVeZVk39vy/IkptKyMMRsZ7XDgnWDvzndpV9J11oV9o1+E0ZxUYK3n5dfV9NQptM3YfYl6zOza6Nbo09t6k2u4ThdKhq9WJTbJniqGwRG0VurQesD9XrW/k07p5Vpt5ESWR/RWA9QBAEAQBAEAQBAEAQBAEAQBAEBCxvK4PvH0ZlCpsWUvEdKqDUU3hUahYcrnZZ4SQxrnmhI2zlaCTXYpR3IzV4sg+N4/Nm+HxP41dniZuXLsPG8fmzfD4n8aZ4jly7DxvH5s3w+J/GmeI5cuw8bx+bN8PifxpniOXLsPG8fmzfD4n8aZ4jly7DxvH5s3w+J/GmeI5cuw8bx+bN8PifxpniOXLsPG8fmzfD4n8aZ4jly7DxvH5s3w+J/GmeI5cuw8bx+bN8PifxpniOXLsPG8fmzfD4n8aZ4jly7DxvH5s3w+J/GmeI5cuw8bx+bN8PifxpniOXLsPG8fmzfD4n8aZ4jly7DxvH5s3w+J/GmeI5cuw8bx+bN8PifxpniOXLsPG8fmzfD4n8aZ4jly7DxvH5s3w+J/GmeI5cuw8bx+bN8PifxpniOXLsPG8fmzfD4n8aZ4jly7DxvH5s3w+J/GmeI5cuw8bx+bN8PifxpniOXLsPG8fmzfD4n8aZ4jly7DxvH5s3w+J/GmeI5cuw8bx+bN8PifxpniOXLsaTjBLPhQxsuk+Yl0MzABwMosucwAakDfzhQnJNE6cGpanWqo0BAEAQBAEAQBAEAQBAEAQBAEAQBAEAQBAEAQBAEAQBAEAQBAf/2Q==">
            <a:extLst>
              <a:ext uri="{FF2B5EF4-FFF2-40B4-BE49-F238E27FC236}">
                <a16:creationId xmlns:a16="http://schemas.microsoft.com/office/drawing/2014/main" id="{9453588D-112A-45A7-856A-6B7000AA2223}"/>
              </a:ext>
            </a:extLst>
          </p:cNvPr>
          <p:cNvSpPr>
            <a:spLocks noChangeAspect="1" noChangeArrowheads="1"/>
          </p:cNvSpPr>
          <p:nvPr/>
        </p:nvSpPr>
        <p:spPr bwMode="auto">
          <a:xfrm>
            <a:off x="155575" y="-2833688"/>
            <a:ext cx="5676900" cy="590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pic>
        <p:nvPicPr>
          <p:cNvPr id="3077" name="Picture 4" descr="http://www.resumetoreferral.com/wp-content/uploads/Free_Ireland_map_7061.jpg">
            <a:extLst>
              <a:ext uri="{FF2B5EF4-FFF2-40B4-BE49-F238E27FC236}">
                <a16:creationId xmlns:a16="http://schemas.microsoft.com/office/drawing/2014/main" id="{891887B7-5D35-4AE2-A2AA-7F9FDBEEEE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688" y="0"/>
            <a:ext cx="2627312"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AutoShape 2" descr="Rezultat iskanja slik za irska">
            <a:extLst>
              <a:ext uri="{FF2B5EF4-FFF2-40B4-BE49-F238E27FC236}">
                <a16:creationId xmlns:a16="http://schemas.microsoft.com/office/drawing/2014/main" id="{7F729263-F058-46F7-8279-0C4935B4501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sp>
        <p:nvSpPr>
          <p:cNvPr id="3079" name="AutoShape 4" descr="Rezultat iskanja slik za irska">
            <a:extLst>
              <a:ext uri="{FF2B5EF4-FFF2-40B4-BE49-F238E27FC236}">
                <a16:creationId xmlns:a16="http://schemas.microsoft.com/office/drawing/2014/main" id="{C67BD01F-613F-4C60-BD6C-0123B97CB2B8}"/>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sp>
        <p:nvSpPr>
          <p:cNvPr id="3080" name="AutoShape 6" descr="Rezultat iskanja slik za irska">
            <a:extLst>
              <a:ext uri="{FF2B5EF4-FFF2-40B4-BE49-F238E27FC236}">
                <a16:creationId xmlns:a16="http://schemas.microsoft.com/office/drawing/2014/main" id="{1112D3DC-8861-4083-9A87-AD77B78A1933}"/>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pic>
        <p:nvPicPr>
          <p:cNvPr id="3081" name="Picture 8" descr="http://radio.ognjisce.si/novice/upload/Image/aktualno/zemljevid_eu.jpg">
            <a:extLst>
              <a:ext uri="{FF2B5EF4-FFF2-40B4-BE49-F238E27FC236}">
                <a16:creationId xmlns:a16="http://schemas.microsoft.com/office/drawing/2014/main" id="{D29575EB-C49E-4F97-B096-2FC08ABB77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3141663"/>
            <a:ext cx="2627312"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Elipsa 9">
            <a:extLst>
              <a:ext uri="{FF2B5EF4-FFF2-40B4-BE49-F238E27FC236}">
                <a16:creationId xmlns:a16="http://schemas.microsoft.com/office/drawing/2014/main" id="{EB043C4A-2E1F-4A04-9F63-6EB1E8B84404}"/>
              </a:ext>
            </a:extLst>
          </p:cNvPr>
          <p:cNvSpPr/>
          <p:nvPr/>
        </p:nvSpPr>
        <p:spPr>
          <a:xfrm>
            <a:off x="6659563" y="4581525"/>
            <a:ext cx="288925" cy="576263"/>
          </a:xfrm>
          <a:prstGeom prst="ellipse">
            <a:avLst/>
          </a:prstGeom>
          <a:noFill/>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sl-SI"/>
          </a:p>
        </p:txBody>
      </p:sp>
    </p:spTree>
  </p:cSld>
  <p:clrMapOvr>
    <a:masterClrMapping/>
  </p:clrMapOvr>
  <p:transition advTm="135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Naslov 1">
            <a:extLst>
              <a:ext uri="{FF2B5EF4-FFF2-40B4-BE49-F238E27FC236}">
                <a16:creationId xmlns:a16="http://schemas.microsoft.com/office/drawing/2014/main" id="{3AA33175-1C1B-42CF-AF24-8D1AE50056F6}"/>
              </a:ext>
            </a:extLst>
          </p:cNvPr>
          <p:cNvSpPr>
            <a:spLocks noGrp="1"/>
          </p:cNvSpPr>
          <p:nvPr>
            <p:ph type="title"/>
          </p:nvPr>
        </p:nvSpPr>
        <p:spPr/>
        <p:txBody>
          <a:bodyPr/>
          <a:lstStyle/>
          <a:p>
            <a:r>
              <a:rPr lang="sl-SI" altLang="sl-SI" sz="3600"/>
              <a:t>Osnovni podatki</a:t>
            </a:r>
          </a:p>
        </p:txBody>
      </p:sp>
      <p:sp>
        <p:nvSpPr>
          <p:cNvPr id="4099" name="Ograda vsebine 2">
            <a:extLst>
              <a:ext uri="{FF2B5EF4-FFF2-40B4-BE49-F238E27FC236}">
                <a16:creationId xmlns:a16="http://schemas.microsoft.com/office/drawing/2014/main" id="{E5BA9071-D62E-4482-A861-E84F6DE097DD}"/>
              </a:ext>
            </a:extLst>
          </p:cNvPr>
          <p:cNvSpPr>
            <a:spLocks noGrp="1"/>
          </p:cNvSpPr>
          <p:nvPr>
            <p:ph idx="1"/>
          </p:nvPr>
        </p:nvSpPr>
        <p:spPr>
          <a:xfrm>
            <a:off x="457200" y="1916113"/>
            <a:ext cx="7570788" cy="4210050"/>
          </a:xfrm>
        </p:spPr>
        <p:txBody>
          <a:bodyPr/>
          <a:lstStyle/>
          <a:p>
            <a:r>
              <a:rPr lang="sl-SI" altLang="sl-SI"/>
              <a:t>Mejne države: </a:t>
            </a:r>
            <a:r>
              <a:rPr lang="sl-SI" altLang="sl-SI" b="1"/>
              <a:t>Anglija, Wales, Škotska in Severna Irska.</a:t>
            </a:r>
          </a:p>
          <a:p>
            <a:r>
              <a:rPr lang="sl-SI" altLang="sl-SI"/>
              <a:t>Območja: </a:t>
            </a:r>
            <a:r>
              <a:rPr lang="sl-SI" altLang="sl-SI" b="1"/>
              <a:t>- Leinster, </a:t>
            </a:r>
          </a:p>
          <a:p>
            <a:pPr>
              <a:buFont typeface="Arial" panose="020B0604020202020204" pitchFamily="34" charset="0"/>
              <a:buNone/>
            </a:pPr>
            <a:r>
              <a:rPr lang="sl-SI" altLang="sl-SI" b="1"/>
              <a:t>                      - Munster,</a:t>
            </a:r>
          </a:p>
          <a:p>
            <a:pPr>
              <a:buFont typeface="Arial" panose="020B0604020202020204" pitchFamily="34" charset="0"/>
              <a:buNone/>
            </a:pPr>
            <a:r>
              <a:rPr lang="sl-SI" altLang="sl-SI" b="1"/>
              <a:t>                      - Connacht in</a:t>
            </a:r>
          </a:p>
          <a:p>
            <a:pPr>
              <a:buFont typeface="Arial" panose="020B0604020202020204" pitchFamily="34" charset="0"/>
              <a:buNone/>
            </a:pPr>
            <a:r>
              <a:rPr lang="sl-SI" altLang="sl-SI" b="1"/>
              <a:t>                      - Ulster</a:t>
            </a:r>
          </a:p>
          <a:p>
            <a:endParaRPr lang="sl-SI" altLang="sl-SI"/>
          </a:p>
        </p:txBody>
      </p:sp>
      <p:pic>
        <p:nvPicPr>
          <p:cNvPr id="4100" name="Picture 2" descr="http://freepages.genealogy.rootsweb.ancestry.com/%7Eharney2/irish/images/ire_map.gif">
            <a:extLst>
              <a:ext uri="{FF2B5EF4-FFF2-40B4-BE49-F238E27FC236}">
                <a16:creationId xmlns:a16="http://schemas.microsoft.com/office/drawing/2014/main" id="{51891592-4E77-44CE-8E7D-02746531FB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825" y="2565400"/>
            <a:ext cx="3190875"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Raven puščični konektor 9">
            <a:extLst>
              <a:ext uri="{FF2B5EF4-FFF2-40B4-BE49-F238E27FC236}">
                <a16:creationId xmlns:a16="http://schemas.microsoft.com/office/drawing/2014/main" id="{62053574-881F-4884-9451-8AF8B9DC60A0}"/>
              </a:ext>
            </a:extLst>
          </p:cNvPr>
          <p:cNvCxnSpPr/>
          <p:nvPr/>
        </p:nvCxnSpPr>
        <p:spPr>
          <a:xfrm flipH="1">
            <a:off x="7667625" y="2060575"/>
            <a:ext cx="360363" cy="720725"/>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102" name="PoljeZBesedilom 11">
            <a:extLst>
              <a:ext uri="{FF2B5EF4-FFF2-40B4-BE49-F238E27FC236}">
                <a16:creationId xmlns:a16="http://schemas.microsoft.com/office/drawing/2014/main" id="{40275B13-D90F-4FE5-A98C-60172E76C4BB}"/>
              </a:ext>
            </a:extLst>
          </p:cNvPr>
          <p:cNvSpPr txBox="1">
            <a:spLocks noChangeArrowheads="1"/>
          </p:cNvSpPr>
          <p:nvPr/>
        </p:nvSpPr>
        <p:spPr bwMode="auto">
          <a:xfrm>
            <a:off x="7524750" y="1844675"/>
            <a:ext cx="15113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sl-SI" altLang="sl-SI" sz="1200"/>
              <a:t>Severna Irska</a:t>
            </a:r>
          </a:p>
        </p:txBody>
      </p:sp>
    </p:spTree>
  </p:cSld>
  <p:clrMapOvr>
    <a:masterClrMapping/>
  </p:clrMapOvr>
  <p:transition advTm="65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Naslov 1">
            <a:extLst>
              <a:ext uri="{FF2B5EF4-FFF2-40B4-BE49-F238E27FC236}">
                <a16:creationId xmlns:a16="http://schemas.microsoft.com/office/drawing/2014/main" id="{026510FF-0648-4E3D-A1D2-5303C310AF92}"/>
              </a:ext>
            </a:extLst>
          </p:cNvPr>
          <p:cNvSpPr>
            <a:spLocks noGrp="1"/>
          </p:cNvSpPr>
          <p:nvPr>
            <p:ph type="title"/>
          </p:nvPr>
        </p:nvSpPr>
        <p:spPr/>
        <p:txBody>
          <a:bodyPr/>
          <a:lstStyle/>
          <a:p>
            <a:r>
              <a:rPr lang="sl-SI" altLang="sl-SI"/>
              <a:t>Zastava</a:t>
            </a:r>
          </a:p>
        </p:txBody>
      </p:sp>
      <p:sp>
        <p:nvSpPr>
          <p:cNvPr id="5123" name="Ograda vsebine 2">
            <a:extLst>
              <a:ext uri="{FF2B5EF4-FFF2-40B4-BE49-F238E27FC236}">
                <a16:creationId xmlns:a16="http://schemas.microsoft.com/office/drawing/2014/main" id="{F0D34575-9E6B-43CC-BBAC-0A324F4AA5DC}"/>
              </a:ext>
            </a:extLst>
          </p:cNvPr>
          <p:cNvSpPr>
            <a:spLocks noGrp="1"/>
          </p:cNvSpPr>
          <p:nvPr>
            <p:ph idx="1"/>
          </p:nvPr>
        </p:nvSpPr>
        <p:spPr/>
        <p:txBody>
          <a:bodyPr/>
          <a:lstStyle/>
          <a:p>
            <a:pPr algn="ctr">
              <a:buFont typeface="Arial" panose="020B0604020202020204" pitchFamily="34" charset="0"/>
              <a:buNone/>
            </a:pPr>
            <a:r>
              <a:rPr lang="sl-SI" altLang="sl-SI"/>
              <a:t>Sestavljena iz 3 navpičnih barvnih pasov (zelenega, belega in oranžnega).</a:t>
            </a:r>
          </a:p>
        </p:txBody>
      </p:sp>
      <p:pic>
        <p:nvPicPr>
          <p:cNvPr id="5124" name="Picture 2" descr="http://www.activityvillage.co.uk/sites/default/files/images/irish_flag_printable_460_0.jpg">
            <a:extLst>
              <a:ext uri="{FF2B5EF4-FFF2-40B4-BE49-F238E27FC236}">
                <a16:creationId xmlns:a16="http://schemas.microsoft.com/office/drawing/2014/main" id="{8B19A82B-3F59-49D3-AC20-852DA533D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4438" y="2708275"/>
            <a:ext cx="2817812"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Raven puščični konektor 5">
            <a:extLst>
              <a:ext uri="{FF2B5EF4-FFF2-40B4-BE49-F238E27FC236}">
                <a16:creationId xmlns:a16="http://schemas.microsoft.com/office/drawing/2014/main" id="{B6003C6C-AB40-411C-8E53-D9F2901AE4D5}"/>
              </a:ext>
            </a:extLst>
          </p:cNvPr>
          <p:cNvCxnSpPr/>
          <p:nvPr/>
        </p:nvCxnSpPr>
        <p:spPr>
          <a:xfrm flipV="1">
            <a:off x="2268538" y="4005263"/>
            <a:ext cx="431800" cy="5032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9" name="Raven puščični konektor 8">
            <a:extLst>
              <a:ext uri="{FF2B5EF4-FFF2-40B4-BE49-F238E27FC236}">
                <a16:creationId xmlns:a16="http://schemas.microsoft.com/office/drawing/2014/main" id="{99E8CEED-874A-4406-AE4E-CB105C59BFD6}"/>
              </a:ext>
            </a:extLst>
          </p:cNvPr>
          <p:cNvCxnSpPr>
            <a:stCxn id="14" idx="0"/>
          </p:cNvCxnSpPr>
          <p:nvPr/>
        </p:nvCxnSpPr>
        <p:spPr>
          <a:xfrm flipV="1">
            <a:off x="3887788" y="4005263"/>
            <a:ext cx="36512" cy="5032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1" name="Raven puščični konektor 10">
            <a:extLst>
              <a:ext uri="{FF2B5EF4-FFF2-40B4-BE49-F238E27FC236}">
                <a16:creationId xmlns:a16="http://schemas.microsoft.com/office/drawing/2014/main" id="{0FA623EF-669C-42D0-B7EE-F09F21DA4B9D}"/>
              </a:ext>
            </a:extLst>
          </p:cNvPr>
          <p:cNvCxnSpPr/>
          <p:nvPr/>
        </p:nvCxnSpPr>
        <p:spPr>
          <a:xfrm flipH="1" flipV="1">
            <a:off x="5076825" y="4005263"/>
            <a:ext cx="503238" cy="50323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3" name="PoljeZBesedilom 12">
            <a:extLst>
              <a:ext uri="{FF2B5EF4-FFF2-40B4-BE49-F238E27FC236}">
                <a16:creationId xmlns:a16="http://schemas.microsoft.com/office/drawing/2014/main" id="{6952FB1C-3B05-4EA0-9E46-04CAFE6E19E0}"/>
              </a:ext>
            </a:extLst>
          </p:cNvPr>
          <p:cNvSpPr txBox="1"/>
          <p:nvPr/>
        </p:nvSpPr>
        <p:spPr>
          <a:xfrm>
            <a:off x="1116013" y="4508500"/>
            <a:ext cx="1800225" cy="1201738"/>
          </a:xfrm>
          <a:prstGeom prst="rect">
            <a:avLst/>
          </a:prstGeom>
          <a:noFill/>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sl-SI" dirty="0"/>
              <a:t>Predstavlja keltsko tradicijo/njihov keltski izvor</a:t>
            </a:r>
          </a:p>
        </p:txBody>
      </p:sp>
      <p:sp>
        <p:nvSpPr>
          <p:cNvPr id="14" name="PoljeZBesedilom 13">
            <a:extLst>
              <a:ext uri="{FF2B5EF4-FFF2-40B4-BE49-F238E27FC236}">
                <a16:creationId xmlns:a16="http://schemas.microsoft.com/office/drawing/2014/main" id="{7F25F890-806B-452E-B531-CAED780C8BD1}"/>
              </a:ext>
            </a:extLst>
          </p:cNvPr>
          <p:cNvSpPr txBox="1"/>
          <p:nvPr/>
        </p:nvSpPr>
        <p:spPr>
          <a:xfrm>
            <a:off x="2987675" y="4508500"/>
            <a:ext cx="1800225" cy="1477963"/>
          </a:xfrm>
          <a:prstGeom prst="rect">
            <a:avLst/>
          </a:prstGeom>
          <a:noFill/>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sl-SI" dirty="0"/>
              <a:t>Predstavlja mir med  Kelti in podporniki Williama Oranžnega</a:t>
            </a:r>
          </a:p>
        </p:txBody>
      </p:sp>
      <p:sp>
        <p:nvSpPr>
          <p:cNvPr id="18" name="PoljeZBesedilom 17">
            <a:extLst>
              <a:ext uri="{FF2B5EF4-FFF2-40B4-BE49-F238E27FC236}">
                <a16:creationId xmlns:a16="http://schemas.microsoft.com/office/drawing/2014/main" id="{BABB179D-02F5-4004-A592-E1888A4A248D}"/>
              </a:ext>
            </a:extLst>
          </p:cNvPr>
          <p:cNvSpPr txBox="1"/>
          <p:nvPr/>
        </p:nvSpPr>
        <p:spPr>
          <a:xfrm>
            <a:off x="4859338" y="4508500"/>
            <a:ext cx="1800225" cy="1201738"/>
          </a:xfrm>
          <a:prstGeom prst="rect">
            <a:avLst/>
          </a:prstGeom>
          <a:noFill/>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sl-SI" dirty="0"/>
              <a:t>Ponazarja tiste, ki so podpirali Williama Oranžnega</a:t>
            </a:r>
          </a:p>
        </p:txBody>
      </p:sp>
    </p:spTree>
  </p:cSld>
  <p:clrMapOvr>
    <a:masterClrMapping/>
  </p:clrMapOvr>
  <p:transition advTm="35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slov 1">
            <a:extLst>
              <a:ext uri="{FF2B5EF4-FFF2-40B4-BE49-F238E27FC236}">
                <a16:creationId xmlns:a16="http://schemas.microsoft.com/office/drawing/2014/main" id="{68711E8F-D013-417F-9B12-43AD553CF141}"/>
              </a:ext>
            </a:extLst>
          </p:cNvPr>
          <p:cNvSpPr>
            <a:spLocks noGrp="1"/>
          </p:cNvSpPr>
          <p:nvPr>
            <p:ph type="title"/>
          </p:nvPr>
        </p:nvSpPr>
        <p:spPr/>
        <p:txBody>
          <a:bodyPr/>
          <a:lstStyle/>
          <a:p>
            <a:r>
              <a:rPr lang="sl-SI" altLang="sl-SI"/>
              <a:t>Grb</a:t>
            </a:r>
          </a:p>
        </p:txBody>
      </p:sp>
      <p:sp>
        <p:nvSpPr>
          <p:cNvPr id="6147" name="Ograda vsebine 4">
            <a:extLst>
              <a:ext uri="{FF2B5EF4-FFF2-40B4-BE49-F238E27FC236}">
                <a16:creationId xmlns:a16="http://schemas.microsoft.com/office/drawing/2014/main" id="{B3D6D032-6160-4340-B9FC-9B293C536054}"/>
              </a:ext>
            </a:extLst>
          </p:cNvPr>
          <p:cNvSpPr>
            <a:spLocks noGrp="1"/>
          </p:cNvSpPr>
          <p:nvPr>
            <p:ph idx="1"/>
          </p:nvPr>
        </p:nvSpPr>
        <p:spPr/>
        <p:txBody>
          <a:bodyPr/>
          <a:lstStyle/>
          <a:p>
            <a:pPr algn="ctr">
              <a:buFont typeface="Arial" panose="020B0604020202020204" pitchFamily="34" charset="0"/>
              <a:buNone/>
            </a:pPr>
            <a:r>
              <a:rPr lang="sl-SI" altLang="sl-SI"/>
              <a:t>Na grbu je harfa, ki ponazarja svobodno Irsko, simbol so prevzeli leta 1922, ko so se poimenovali Svobodna Irska država.</a:t>
            </a:r>
          </a:p>
        </p:txBody>
      </p:sp>
      <p:pic>
        <p:nvPicPr>
          <p:cNvPr id="6148" name="Slika 5" descr="http://www2.arnes.si/%7Eoiiiosce/images/irska_grb.jpg">
            <a:extLst>
              <a:ext uri="{FF2B5EF4-FFF2-40B4-BE49-F238E27FC236}">
                <a16:creationId xmlns:a16="http://schemas.microsoft.com/office/drawing/2014/main" id="{83DD748C-851C-41BE-9FF7-F3C10A924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632"/>
          <a:stretch>
            <a:fillRect/>
          </a:stretch>
        </p:blipFill>
        <p:spPr bwMode="auto">
          <a:xfrm>
            <a:off x="3276600" y="3500438"/>
            <a:ext cx="2087563"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25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slov 1">
            <a:extLst>
              <a:ext uri="{FF2B5EF4-FFF2-40B4-BE49-F238E27FC236}">
                <a16:creationId xmlns:a16="http://schemas.microsoft.com/office/drawing/2014/main" id="{9205A29F-2702-4CDF-A587-D019F45D596A}"/>
              </a:ext>
            </a:extLst>
          </p:cNvPr>
          <p:cNvSpPr>
            <a:spLocks noGrp="1"/>
          </p:cNvSpPr>
          <p:nvPr>
            <p:ph type="title"/>
          </p:nvPr>
        </p:nvSpPr>
        <p:spPr/>
        <p:txBody>
          <a:bodyPr/>
          <a:lstStyle/>
          <a:p>
            <a:r>
              <a:rPr lang="sl-SI" altLang="sl-SI"/>
              <a:t>Himna</a:t>
            </a:r>
          </a:p>
        </p:txBody>
      </p:sp>
      <p:sp>
        <p:nvSpPr>
          <p:cNvPr id="3" name="Ograda vsebine 2">
            <a:extLst>
              <a:ext uri="{FF2B5EF4-FFF2-40B4-BE49-F238E27FC236}">
                <a16:creationId xmlns:a16="http://schemas.microsoft.com/office/drawing/2014/main" id="{059086F2-33C4-4F32-9809-BA4BE9332C16}"/>
              </a:ext>
            </a:extLst>
          </p:cNvPr>
          <p:cNvSpPr>
            <a:spLocks noGrp="1"/>
          </p:cNvSpPr>
          <p:nvPr>
            <p:ph idx="1"/>
          </p:nvPr>
        </p:nvSpPr>
        <p:spPr>
          <a:xfrm>
            <a:off x="457200" y="1600200"/>
            <a:ext cx="8229600" cy="533400"/>
          </a:xfrm>
        </p:spPr>
        <p:txBody>
          <a:bodyPr rtlCol="0">
            <a:normAutofit lnSpcReduction="10000"/>
          </a:bodyPr>
          <a:lstStyle/>
          <a:p>
            <a:pPr fontAlgn="auto">
              <a:spcAft>
                <a:spcPts val="0"/>
              </a:spcAft>
              <a:buFont typeface="Arial" panose="020B0604020202020204" pitchFamily="34" charset="0"/>
              <a:buNone/>
              <a:defRPr/>
            </a:pPr>
            <a:r>
              <a:rPr lang="sl-SI" dirty="0"/>
              <a:t>Naslov himne: The </a:t>
            </a:r>
            <a:r>
              <a:rPr lang="sl-SI" dirty="0" err="1"/>
              <a:t>Soldier</a:t>
            </a:r>
            <a:r>
              <a:rPr lang="sl-SI" dirty="0"/>
              <a:t>'s Song (Pesem vojaka)</a:t>
            </a:r>
          </a:p>
          <a:p>
            <a:pPr fontAlgn="auto">
              <a:spcAft>
                <a:spcPts val="0"/>
              </a:spcAft>
              <a:defRPr/>
            </a:pPr>
            <a:endParaRPr lang="sl-SI" dirty="0"/>
          </a:p>
        </p:txBody>
      </p:sp>
      <p:pic>
        <p:nvPicPr>
          <p:cNvPr id="7172" name="Picture 2" descr="https://freeireland.files.wordpress.com/2012/06/soldiers-song-full.jpg?w=640">
            <a:extLst>
              <a:ext uri="{FF2B5EF4-FFF2-40B4-BE49-F238E27FC236}">
                <a16:creationId xmlns:a16="http://schemas.microsoft.com/office/drawing/2014/main" id="{15C986B2-8C50-4984-A266-764ED3646A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205038"/>
            <a:ext cx="2952750" cy="445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30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slov 1">
            <a:extLst>
              <a:ext uri="{FF2B5EF4-FFF2-40B4-BE49-F238E27FC236}">
                <a16:creationId xmlns:a16="http://schemas.microsoft.com/office/drawing/2014/main" id="{23CC3EA1-EDA1-468B-B83B-7779E24D8FFB}"/>
              </a:ext>
            </a:extLst>
          </p:cNvPr>
          <p:cNvSpPr>
            <a:spLocks noGrp="1"/>
          </p:cNvSpPr>
          <p:nvPr>
            <p:ph type="title"/>
          </p:nvPr>
        </p:nvSpPr>
        <p:spPr/>
        <p:txBody>
          <a:bodyPr/>
          <a:lstStyle/>
          <a:p>
            <a:r>
              <a:rPr lang="sl-SI" altLang="sl-SI"/>
              <a:t>Kratka zgodovina</a:t>
            </a:r>
          </a:p>
        </p:txBody>
      </p:sp>
      <p:sp>
        <p:nvSpPr>
          <p:cNvPr id="3" name="Ograda vsebine 2">
            <a:extLst>
              <a:ext uri="{FF2B5EF4-FFF2-40B4-BE49-F238E27FC236}">
                <a16:creationId xmlns:a16="http://schemas.microsoft.com/office/drawing/2014/main" id="{2721E6CC-6AEF-4170-9996-AFE0A3219B89}"/>
              </a:ext>
            </a:extLst>
          </p:cNvPr>
          <p:cNvSpPr>
            <a:spLocks noGrp="1"/>
          </p:cNvSpPr>
          <p:nvPr>
            <p:ph idx="1"/>
          </p:nvPr>
        </p:nvSpPr>
        <p:spPr/>
        <p:txBody>
          <a:bodyPr rtlCol="0">
            <a:normAutofit fontScale="92500" lnSpcReduction="10000"/>
          </a:bodyPr>
          <a:lstStyle/>
          <a:p>
            <a:pPr fontAlgn="auto">
              <a:spcAft>
                <a:spcPts val="0"/>
              </a:spcAft>
              <a:defRPr/>
            </a:pPr>
            <a:r>
              <a:rPr lang="sl-SI" dirty="0"/>
              <a:t>prvotni prebivalci so bili Kelti</a:t>
            </a:r>
          </a:p>
          <a:p>
            <a:pPr fontAlgn="auto">
              <a:spcAft>
                <a:spcPts val="0"/>
              </a:spcAft>
              <a:defRPr/>
            </a:pPr>
            <a:r>
              <a:rPr lang="sl-SI" dirty="0"/>
              <a:t>v 6. in 7. stoletju so na območje Irske prodrli tudi angleži in Sasi</a:t>
            </a:r>
          </a:p>
          <a:p>
            <a:pPr fontAlgn="auto">
              <a:spcAft>
                <a:spcPts val="0"/>
              </a:spcAft>
              <a:defRPr/>
            </a:pPr>
            <a:r>
              <a:rPr lang="sl-SI" dirty="0"/>
              <a:t>v 11. stoletju so Normani zavzeli Britansko otočje</a:t>
            </a:r>
          </a:p>
          <a:p>
            <a:pPr fontAlgn="auto">
              <a:spcAft>
                <a:spcPts val="0"/>
              </a:spcAft>
              <a:defRPr/>
            </a:pPr>
            <a:r>
              <a:rPr lang="sl-SI" dirty="0"/>
              <a:t>v 16. stoletju so Angleži začeli kolonizirati SV del otoka</a:t>
            </a:r>
          </a:p>
          <a:p>
            <a:pPr fontAlgn="auto">
              <a:spcAft>
                <a:spcPts val="0"/>
              </a:spcAft>
              <a:defRPr/>
            </a:pPr>
            <a:r>
              <a:rPr lang="sl-SI" dirty="0"/>
              <a:t> Irska se je 29. decembra 1937 dokončno osamosvojila od Velike Britanije </a:t>
            </a:r>
          </a:p>
          <a:p>
            <a:pPr fontAlgn="auto">
              <a:spcAft>
                <a:spcPts val="0"/>
              </a:spcAft>
              <a:defRPr/>
            </a:pPr>
            <a:r>
              <a:rPr lang="sl-SI" dirty="0"/>
              <a:t> Evropski uniji se je pridružila 1. januarja 1973</a:t>
            </a:r>
          </a:p>
          <a:p>
            <a:pPr fontAlgn="auto">
              <a:spcAft>
                <a:spcPts val="0"/>
              </a:spcAft>
              <a:defRPr/>
            </a:pPr>
            <a:endParaRPr lang="sl-SI" dirty="0"/>
          </a:p>
        </p:txBody>
      </p:sp>
    </p:spTree>
  </p:cSld>
  <p:clrMapOvr>
    <a:masterClrMapping/>
  </p:clrMapOvr>
  <p:transition advTm="4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slov 1">
            <a:extLst>
              <a:ext uri="{FF2B5EF4-FFF2-40B4-BE49-F238E27FC236}">
                <a16:creationId xmlns:a16="http://schemas.microsoft.com/office/drawing/2014/main" id="{F4AB5B81-DF75-4886-84A1-86CF21CEBB91}"/>
              </a:ext>
            </a:extLst>
          </p:cNvPr>
          <p:cNvSpPr>
            <a:spLocks noGrp="1"/>
          </p:cNvSpPr>
          <p:nvPr>
            <p:ph type="title"/>
          </p:nvPr>
        </p:nvSpPr>
        <p:spPr/>
        <p:txBody>
          <a:bodyPr/>
          <a:lstStyle/>
          <a:p>
            <a:r>
              <a:rPr lang="sl-SI" altLang="sl-SI"/>
              <a:t>Naravne znamenitosti</a:t>
            </a:r>
          </a:p>
        </p:txBody>
      </p:sp>
      <p:sp>
        <p:nvSpPr>
          <p:cNvPr id="9219" name="Ograda vsebine 2">
            <a:extLst>
              <a:ext uri="{FF2B5EF4-FFF2-40B4-BE49-F238E27FC236}">
                <a16:creationId xmlns:a16="http://schemas.microsoft.com/office/drawing/2014/main" id="{2AF445DD-4ADD-4F4C-9184-186A4C6A7F04}"/>
              </a:ext>
            </a:extLst>
          </p:cNvPr>
          <p:cNvSpPr>
            <a:spLocks noGrp="1"/>
          </p:cNvSpPr>
          <p:nvPr>
            <p:ph idx="1"/>
          </p:nvPr>
        </p:nvSpPr>
        <p:spPr/>
        <p:txBody>
          <a:bodyPr/>
          <a:lstStyle/>
          <a:p>
            <a:r>
              <a:rPr lang="sl-SI" altLang="sl-SI"/>
              <a:t>najvišji vrh je 1041m visoka gora Carrantuohill</a:t>
            </a:r>
          </a:p>
          <a:p>
            <a:r>
              <a:rPr lang="sl-SI" altLang="sl-SI"/>
              <a:t>najdaljša reka je Shannon (340km)</a:t>
            </a:r>
          </a:p>
          <a:p>
            <a:r>
              <a:rPr lang="sl-SI" altLang="sl-SI"/>
              <a:t>jezera (Lough Corrib -največje)</a:t>
            </a:r>
          </a:p>
          <a:p>
            <a:r>
              <a:rPr lang="sl-SI" altLang="sl-SI"/>
              <a:t>šotna barja</a:t>
            </a:r>
          </a:p>
          <a:p>
            <a:r>
              <a:rPr lang="sl-SI" altLang="sl-SI"/>
              <a:t>nacionalni parki (Killarney national Park-UNESCO)</a:t>
            </a:r>
          </a:p>
          <a:p>
            <a:r>
              <a:rPr lang="sl-SI" altLang="sl-SI"/>
              <a:t>otoki (Great island)</a:t>
            </a:r>
          </a:p>
        </p:txBody>
      </p:sp>
    </p:spTree>
  </p:cSld>
  <p:clrMapOvr>
    <a:masterClrMapping/>
  </p:clrMapOvr>
  <p:transition advTm="3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8" descr="http://glasgrada.hr/wp-content/uploads/2015/03/5.jpg">
            <a:extLst>
              <a:ext uri="{FF2B5EF4-FFF2-40B4-BE49-F238E27FC236}">
                <a16:creationId xmlns:a16="http://schemas.microsoft.com/office/drawing/2014/main" id="{5E7C04BE-163C-4ED6-9387-FCFFFCBD14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4652963"/>
            <a:ext cx="3059112"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6" descr="https://encrypted-tbn3.gstatic.com/images?q=tbn:ANd9GcTErVKtiVzrR4VvzExzlHljkh55Qmu87KDu85XoHeJifI0kOTwN">
            <a:extLst>
              <a:ext uri="{FF2B5EF4-FFF2-40B4-BE49-F238E27FC236}">
                <a16:creationId xmlns:a16="http://schemas.microsoft.com/office/drawing/2014/main" id="{4ACB120E-AC4A-409B-87FF-F55045253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4652963"/>
            <a:ext cx="3025775"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34" descr="http://www.potnik.si/uploads/5/5/1/6/5516512/291124_orig.jpg">
            <a:extLst>
              <a:ext uri="{FF2B5EF4-FFF2-40B4-BE49-F238E27FC236}">
                <a16:creationId xmlns:a16="http://schemas.microsoft.com/office/drawing/2014/main" id="{39E2BFB2-C4F7-4D07-BA2B-96EFC4E6E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652963"/>
            <a:ext cx="3059113" cy="194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32" descr="https://upload.wikimedia.org/wikipedia/commons/b/ba/Young_buck_Killarney_National_Park.jpg">
            <a:extLst>
              <a:ext uri="{FF2B5EF4-FFF2-40B4-BE49-F238E27FC236}">
                <a16:creationId xmlns:a16="http://schemas.microsoft.com/office/drawing/2014/main" id="{A84DF164-9DB2-43E8-A865-0B9FF95FCBF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05688" y="2349500"/>
            <a:ext cx="1738312"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30" descr="https://drscdn.500px.org/photo/1249864/m%3D2048/da1948e3bd5ea579f1ce635a9ad686ce">
            <a:extLst>
              <a:ext uri="{FF2B5EF4-FFF2-40B4-BE49-F238E27FC236}">
                <a16:creationId xmlns:a16="http://schemas.microsoft.com/office/drawing/2014/main" id="{FE112AB2-9EEF-433E-B72E-1299C6ACBD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7900" y="2349500"/>
            <a:ext cx="2808288" cy="214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20" descr="http://images.fineartamerica.com/images-medium-large/killarney-national-park-ring-of-kerry-the-irish-image-collection-.jpg">
            <a:extLst>
              <a:ext uri="{FF2B5EF4-FFF2-40B4-BE49-F238E27FC236}">
                <a16:creationId xmlns:a16="http://schemas.microsoft.com/office/drawing/2014/main" id="{92A72020-C691-4045-97D8-DDB1B77C69C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9113" y="2349500"/>
            <a:ext cx="1728787"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14" descr="http://www.irelands-blue-book.ie/cmsGallery/listings/48/original/currarevagh_house_view.jpg">
            <a:extLst>
              <a:ext uri="{FF2B5EF4-FFF2-40B4-BE49-F238E27FC236}">
                <a16:creationId xmlns:a16="http://schemas.microsoft.com/office/drawing/2014/main" id="{A8B845D5-49C3-461D-9FC7-20B335B83D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2349500"/>
            <a:ext cx="3059113"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2" descr="http://www.wired.com/images_blogs/wiredscience/2009/08/296287094_7aa36bf57c_b.jpg">
            <a:extLst>
              <a:ext uri="{FF2B5EF4-FFF2-40B4-BE49-F238E27FC236}">
                <a16:creationId xmlns:a16="http://schemas.microsoft.com/office/drawing/2014/main" id="{95AE4DB4-7F33-4820-950D-1A9006F0456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30591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ravokotnik 2">
            <a:extLst>
              <a:ext uri="{FF2B5EF4-FFF2-40B4-BE49-F238E27FC236}">
                <a16:creationId xmlns:a16="http://schemas.microsoft.com/office/drawing/2014/main" id="{E1320856-A1E3-446C-B44D-41CBFB2FD5CF}"/>
              </a:ext>
            </a:extLst>
          </p:cNvPr>
          <p:cNvSpPr/>
          <p:nvPr/>
        </p:nvSpPr>
        <p:spPr>
          <a:xfrm>
            <a:off x="0" y="2133600"/>
            <a:ext cx="3059113"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sl-SI"/>
          </a:p>
        </p:txBody>
      </p:sp>
      <p:sp>
        <p:nvSpPr>
          <p:cNvPr id="10251" name="AutoShape 4" descr="data:image/jpeg;base64,/9j/4AAQSkZJRgABAQAAAQABAAD/2wCEAAkGBxQTEhUUExQWFhUXGRkXGBgYFxgZGBgaFxgXGhgYHBoaHSggGholHBcXITEhJSksLi4uGB8zODMsNygtLisBCgoKDg0OGxAQGywmICUsLCwsLCwsLCwsLCwsLCwsLCwsLCwsLCwsLCwsLCwsLywsLCwsLCwsLCwsLCwsLCwsLP/AABEIAMIBAwMBIgACEQEDEQH/xAAbAAACAwEBAQAAAAAAAAAAAAADBAACBQEGB//EAD0QAAECBAQDBgUEAQMCBwAAAAECEQADITEEEkFRBWFxIoGRobHwBhMywdFCUuHxFCNicoKSBxVTorLS4v/EABkBAAMBAQEAAAAAAAAAAAAAAAABAgMEBf/EADERAAICAQMBBQYGAwEAAAAAAAABAhEhAxIxQQRRYXHwEyIygZHhI6GxwdHxM0JSFP/aAAwDAQACEQMRAD8A+4xIkSACRIkSACRIkSACRIkSACRIkSACRIkSACRIkSACRIkSACRIkSACRwx2OEwAVJipVEJisAHc0czRVo7lgAhVHHiZI4RABCY48Ro60AFXjkWiQADMcMXIipgAHEizRIqxUaMSJGH8RcfTIGVLGYdP2vqefKElYxzifGJUmiz2v2ip/gRgYv4sUaIARzufxHkMTilLUVqUSTV945IxBNCffWNFBE2b/wD53Nv8xXjSDS/iSam636h4wChrKB90984FmV1gpCs9lL+MG+pAPQt5F4ZkfF0sqAUkpB1d/LaPms+cRcmnOJIxh+rWDYG4+0yJ6VjMkgjcQSPlPC+PrlF0ljqNCOYj3nBviSVPYZgldspNzy36XiHFopM2okSJEjJEiRIAJEiRIAOPHCuLRIABGbFFToYjjQALGbHUzBDDRMogAEKxYJi+UQHET0IDrUEgaqIA84ALkRUpjzPEPjbDoLIKph5Bk+J/EZJ/8QdpQ/7/AP8AMUoS7idyPdERyPHSfj1B+uUof8VA+oELz/j6+SUOWZVfAD7w/ZyDcj3OWJkj5pO+NcQXYpQOSRTvLwqv4inKvOWe8geAh+zYbkfVflRPkx8wwvxTPl2mEjZXaHnGrI/8QVj65aVDkSk/eF7NhuR7n5USMCT8b4UpBKikm4KSSPCkSFtl3BuQDjvxW6SmRmFSCvkP2698eLmzSpTqN3rcn+YktYew8fH7wGevKaU1i+MASfMb8ekRCxqWJAb2NYVXM0OtSaCOyl/wTXUvBYGjJnCz+/GKT0F3dtKQqtIu3gfwYujEFreJrAIXx6+yX0q+0JSVOAQNKQTi03sjs3v9/wCoUw5YVhp4EPk0zQSTjPEaVrGcnFZdHGz0MEWpFFJelwLxQH0Lg/xuoAJWBMagU7K77v4R6LDfFchQ7RKDsoH1FI+NDFBwQ9aMYd/ylKDOwGrttEOKsds+wS/iLDEsJqe9x5kR08ck6TZf/cI+ODGLSWIfpr9oIrFVcH+jC2INzPscriKVfStKuhB9I6vFnePjv+SdD+Yt/nq/cXvcw9iFuZ9YXjDuYAqed4+XDicwWmrH/UoQVHHp6aiaT1ZXrFKPcJs+kLnwJWKO58Y+dj4inm80/wDan8RdHxHNsVd7B/SK2is+j4XiRTzGz+kI8Z+Opcnsy0/MXrVkp79e6PnuI4rNUD21Voz08IyETX1r7998Hs0+Q3M9PxT42xU2mfIk6I7PnfzjFOMzXNeesIFYseo/EL/Mikl0Fk0FTmgPz4XUqkDUdXgTA0UYl9YuobGsZYWR/EMTZmUOmh1hWMPMnFN2iwxDinhCpW93984ElRszesFgaKZ1IBMnMfXpC4ne9RFMRUdILBjZXHYzU4kijxyHTFg9UkKFSfNwD4wMqcs9qVN25RVS+Z5WgKKKNHa8cu42oJipgAaru19/fnEWqxZhbUdKwhiy5fXyaGMElQozhraQdAGfm7uwvWvm4MWJr2TarGnm0DlEbs13/qmsUVOcsAC0NNsVCfFFFVi/vTeAGZyv6w2p/mCoPN76Qli05V0Lj+YtMVHETOo93g7K2bvEUodG9YuMUGtWz+lN6NDsdALKBY3L6feC4WcA7gEH1/EAxUxjWxtt3RVEylrW/MTdiNZM0c7OOlmgBmhzo+2kJpxTE9PtEK3IPLpeFeQNRE1yRs0DlLzEgaPXV/XaFpk1kmtWBPS1fV+UMyJ4ShwK2Jv33jKc3tKUQEqeUMWDFgoEGvPb3zi6lh+ySN+RikvBOoZTShbYaeg8BDC8FkW9W6P94iGrtY3GxYKAVyVq9zB1hmMExWDCh2f6hJSyl6u146lPcrRk40HVP9bRnpmZVEQYqBP8wJYr9/T7xakKiqpjmOQMr6t0ivzavQf3zhtgHUra8CMwvWnvaKmZyrApk0mn6t9hCsA8iZVzYUH3hlSx9QPXaEipgwsIsg1teI8RoOvEV5GOTC+474ktI0p70iiy1D4w7GWUo319Y7pAiRd4gnw7AGqXEixmjmI7D3MVHp5stQDuB597bQEF3AZ7mhp9tN4GJqkF1ZiCeo28H3gv+SD9JqNGLtye/WOVo2AT5NGUBa/8HWK4eaQCxB2oVBxpSCzWVR31gKE6qOnT0iU+8VBMQxrVJOoAU+hcVI72gKkTGo5FNQLWiqcQHLuDvmIN9ouZpJBNR425vFt0FAVzCT2kkMbtR9KxTGIDPQbt3VpDa8QgunMeQby/qBzJADhSqmuvj/MNSQqFTUgNVr28TAVpNwQIflqGXKToX5jeApl51DKklPgBp3wbsjE0Syoi5oH2fVtomaop1jXMoB2AsLBoxVS1hRyuXoCNBSK5Qi00dpNNzp7F4akYcnKpXZG3OL4LB5Q66qPthExBcvYJt1p4xEpO6CimUKKitVrDm784dlIOV9TekZ0oCpoVP9Nf1WfWwMegw0hhW/l3xhqSpFoUlkpVnNrULNuToRaHVozMXIgBQXdnOwtz01+3WCic30h2d00d+Tmh5G+kc/tKHQNaygh1npRu8EUfeJisKlYdNFbUY91x1i82ek0zDMKswdqaHkR4wvNQlKiQoBqrPM2flUHwjSOolmP0E0Z03CzCWCC499IVJKTUWj0MztOCcrjMa16UNRo/SKYnABaTlcK1Jt36gHeLh25N1NUS9PGDzyyVGnr9rQv8pbucoFbeUaH+BOFAEFW2YOeYJp6RmqxK3KVCouDcGlGjsjNS+FoyarkuABVg+8TDrJcm5qOkXw+FVNoAw1J5aDeKTkBKm+xHc0G5N11HtfIJUwg11i6ZjiAzFVY1gEmawaLq0I0kT3EVTPILH3SERMLRF4th2t6bh9oNoWNTy1RFEzSYpInFmNefKLKRsILrDGF+buPKJAwDvEhWgPTzp6Vi4UkECmlWeKIkFNqdp8oNq6l9YrLV2iEpZjWoYsOWtPOLz1EXsG99Yxfus2CkM71Pm1W7vxCs9aVM55N0MVn4sK+gkOxNK9Ha9GvCww4o59706RC8RCmIVWlhs9njRw8xNqE6UMdMkqFACGatusLIwZSmn3L1tWL3J4CjRQAVBjybm3ukVmomByGULNV20uWi+Fw4RUuVGw2HvXoINMUq7AdDXzETSStAIyUdtyGIG8aGGVQ8oVlq7RB5AF3e8Gdkt7rFQarIik9TJJ1f376xMGhr6xJiSrKBa/jAcbjBLGVJ7RpvU/aLbwAecQ7bab8oz1u9N3pXaJMLOSb6dxvygSQQFZqUtvenK0YPFtjHMEhlB6fqOwYUPvrGqqfRkV56edhHm5c8khOVgp62DaB2jTXNaUMrszqVWyWpGOoupSNEZUjtGnUV/h4V4rTtAUGzhX4Zt/7xcTOKknIVBy5NQ+7A2AHnB5cxcx9Uh9GLPRy+3pGXs694djEucAEqNSElZoHZ3p1O/oIpjMfnQFsQlTjKWIcamjB7C8DwE0KUtDVYFzZjp/AjPUlRSwIGU5kg1Yg3YWSws1TrFRSzYjVw2KDozMG7KmOYmlm3pewc9IdxHEsyVswlpS6gb1Dl+Xh1jyM9SiKBLOwKXBJ1ID1DvTr0gCMGp0gOA1aixu3u8J6MW7Ybj0XDRmC19pIdkkgMNaak61jSwSipI+aEKWDUqAJAAoSw12swMYuEnBaUKYDInKkWSL6DuryjhxQUcoAdV2BpRnfW3nEuDkxjXEcZmUnt5UAkE0A1ASNrQDF8OV8vMkqJfs2JymzkQgJeXs/Um+TU0ParS77w/hfiRYWErQGNAw1oGZifSN05QrZwGHyY6UEe/XaKJR5R6PiMgKIWgJAZiwIrS4FPfKMtaK28I7Iau9WjGUKYm0DWlwWrDycMB+owHFMkGrfmLvJNC0tTOLNEStSSwNDWOll2pY8458sjuh2FBhixrEijDYeH8RIWAyeqlqIJIS4oBXXasUUFPcuQ7O9zV4sMSNVOfZtFJSQHUVMo6G7aU7yWjBrqzY4mWwFQwqdjRvWFsRikuzObUYNTnC8/GdpszXPndvCkCyA9p2L1sHazU1+0PZYB5U5bMFGpqKe3h7hyytZzgAIpR77c94RUkoTo9K83rzihxpCRLlJLAu5/URUkkttCdVaEbS1ByQQmrnc/x3RVeLDOCLtV/RnflGH8lawVLUwJ1JqeTVMHwjHKiX2pig4v2R+49zX3EK2sIdGxgVDKpTa7NBAmrnuG8cUjKMr2HKvOOoIryvXx9YfFCKLJrp7vyjOUHUVHR2PqYdxSXo1/f2hVC1FeUMEJDWDlrU6mIvIAgXDAGrM4pd/CGMFh8wdQKkizsyiASSX0e3PlFp6Mva1YgagCnmW+0FkLAQyylSjUJqwZqubjn6xnLUtYGh6Tgge0r2a+jwwZKVJIbsmhu501juCSMtFZr1rU8n06QuJyk5iogj9IANq3pWMPiLCjCoCcrAJZmG0cTJASEpDABgBp73gaVLOx5tXl3+Ed+eAkldKFwCdHfvvQVjn1YOXH0GZWEwJ+esggIZidQbkguaGoblDuLnS5QGZJVmoAACVHQGlHNv7iq8bKQMyADmZ8rP8Age7wvjlhSU5VlIzVCA5LD6SRQE0c9BDcZut3AlwLYrDlZBCAkiiU6AG71v7rC07AFBuWNdSSoXt7HfXdkyTQt15DeGsgFSajT7NqYS1ZJ4WEFHk5k1sqFCoBKqvs7nYaDlGcJqQaO5ro7mjBuo6x7HFSUrSQkJF/0h6GseR4vhCFdgZmrmDMQLF3YMRp11jq0tSLxwS0LrnnMlBLi6nDs1QHvQDu5wbDo+YSStD7qJACdaneEPmJSgkglZ+kgvoxOzQTh5TkKsxB1zJOXYdpPfRtY2klT6fISPTcH/0RlMwFKg5ULDQVYa67vBMTg3S6bj/3EU8edK7xn8Nwy8qjMLIJvdybFNnoW7o3FbkvbmQK1INjSMY6lSec/qiqtHnilrlzrp1oYvlQoMWeGsRJSonKUgg/VlYvzF/bwjPkLF0MRzcd24jujJSRm40UWgJo1h5QBMz9oJHODypalF1PTeJNQwcN6vFX0EUycokKBZ38P7iQ6JN+agmwar/kivrCuIlzFKcOkamoalCDyjQlTgVMGy/ucNyG5MdxOLSgWrajuf4G8Y72sG1CJwCQX2Fzcg7vrAMQlSSlQq1S2hBtB5AUpysKCQ7c+5qC0KYtACglJBUqg2BLN6RSlmhDomGYgKWCxsEtavdaJJQA+Uasx83ik/DpQMzlQA7LClKD7RoYSUyUgglgHCQ9To9gOcZTeMDoy1Z5iwlOpYBmoLtSwa8bmFCZQyoLP9Snqe+wHSKLmiWCAGOrGp6mpPfCE7HL0Kx0BT0rSC2wo1ROCnAILbW6QKUCFBOVwqr6XdztAuFSyxJep1NfONWSMqX6NztFVdWJiWP30duXf5QuucQQo0qNKBnD7m5g/EUvldiA/jv1hczAWZrPXQaebxMsAhLGzM80i4AcAml+f6iC3JzDSlJlS1BTkkV/UECnZJ00/msKzVJQVKOtnYvc9ALgQaapSwLAr/SLZQ7UJfnGe22u4YpL4nMCgcrg9lIGpVy0UbvHo8NMCEOrsrNVAlOZyWc+/OMqdhkSZZCpgcFJYtRzoDej38o5jcehYKJedNg7JA7LVflduYhzSGh+fx8B/lylKOYp6mttw9zzhTB4uctUwzVNLH7RSgcsdQwNn7othpKUIVmLgXIrQPQtV6mhjOlzDLVnlrYKJ/TZLgMzu1GsNIlJNYGauGx7EAAIls5NlbMxBFXEPYeXLLKShILPQBwO60ecnpUqZQOaLZndT6j9oBJfelaxoImLUcqHyXWrN9SqlyAKF3oC3hGE1uY0NYzieWYklQEsOSdVFmApYak6NDqMUFJdjlcClc1Wen6a67QhM4dQGZMASW7ISymY9m+1yXtC+G4oy5iEKCUAAoNMzAMWemlm3ioqlgDcnSw9BQsCS7UBI5b0EZ6cOhaSOwz/AKOYBqdDyjExqpsybRS1ZQSlL1IdwT/uDjw0guA/ypSwn5IU5+o7Fya9TrzjNwi+HkBqfwRCiMwCtnFukBx+BShOZKQVCgYnzb36xtzpLs5fXcBtuXWMLiPaSUoKkirs4FbnnfS8YaKbksv7A0gMkFgv5iVFu0x1OgJuL+7so4kgKKFKAdmALl2ILWG3jGRhZKCUJQAqlX00dqOY3E8LAAJNRXsjKaW7WgajRpqzhpzuQKxyXg0qcsHo6g1WFK239iFJ8mYKKYk/S++z89IDiOKGSEn5SXWcpYsw3/3FrtDPDuLoWv5SglKmNC70bXevlHTByrelgT7hEcw3U+USZKSRWo2jWxuG07gS3OhH358oxcRw8gnM+YWjojNPJDVFFYVB/uJFTgzv5CJGm/xJoupIFAczORUjo/SLSp68pXMo1WGws4sPfSM+YtYdrGri7D9I2I3jRlrZDqIrzYJBsD3ekOWFgpC3EOIgJBCmBqQzk9dw9NIphMOokTVDssSkEVJIv0rDHD8MZy3GX5aTWjvqwexMb+K4dnAJ7KQ/J/uzbRN7VQHnMVjwshIIyCrkVLXKdydPtDRxa1smW4Iu1vH2Y0CJCBTKWrbbVuUZUzjqaiWChIswFX1qYlPuRVHJmFmaqKRrVn8I7h8OolySR1JPn7vAv86aUu5Y2o3k/toPhlKUoJq2t7REnLgDckI7KR71JhmYqgDa+/tA5SQGenX8+EVmzA3QE8q0EbdKJZmY+aCsi5Ata/PldtngWElfrVqWSNW/H5hefLKp7EUuTyF38oOiS7qrQ0BagtT9u+8ZTeORomHkKmrcnKlLM196A028Y08ItBJAB+pnqS9Dc/akIYIBJK1EgA6O2Z9W9eUa06agB5aQdwkG9dmexo8ZSlXA0jO4iUKWl5YWRShoFftJo6rHcNBP8JT5nAW2oBy1/brbyiquLpSDMCaOyqsdBQh6PY9dog4jLmOlLgGmYlhewezffSJnfI0HZGU/LyqLPQAO9wALa0G8JyMGBmUpLEl25DZ7ampN+cSRipaHy5QQ4ckOX1Dnd7PGlgWKAouomhP4aMtTUcUVRjcXnFJdFUoKSzlupAG1QX/kk3GLTLTlYKUSSdWHLfTu3jZwkqWrtgOa3ct3K1Ybfk8nypZ0FP3U0q238xlHW2tKhUYGJ+bNBGYj9SSA6grz57WbqtMwCvliaVJlkFlKfMQXZyEgDMCd++PTyJCAGDJCWoAO5hFVYNAzBOYZ6gKICf8AcoBndi7HXaKWq1mgaO8J+WEEpGQOXKj2lf7js+8TEJC5iXW2VyE5TtepY+2iYXAOnKczEHMrN9TlwXSWfSKFIP0S8zGjh+/MU2o7w0k+tc+vXQZzHIdP6iGux7qCpPhFcVgsyaDshjlP1FrAn7NoILNxPy1pSollN2WCgC7Avr7tBMQgzAUl/wDpNd6mOWUnGmuO/wAwoxcUpMokAgUDMe040FL+xrB5WHUSFLVS2Ww01uQaVLw4cAqxZqMAXI72gszh5Laau9f5uYUtVSaX3HR5rj08hiCGAIs7dN9RGTgODrmspKTo+r6x7XEcLlENMBP+4pUQD3UjqMNMSzF2plT2QBuzXjuhr/hpLBO0rwiVPKQJ5Z6AHLXZmNe+C45IZlGu4FtqwGfOEsEFSqtSq1DWtba15VhmRNcAgG7WF+5yNaRUZy+KvogoSVhyqomywDpbyp6R2G14pRLpLjQsR5NEjr97w9fIMHn8DggvsuL1ykkADn4Q7P8AhoLW6VqSHrY02HsxsYDBZE6k6kwXEzgmxAfUg08NdvODe0yKBS5SJKGADJ5+3MZXEMc5DqUARY0BBNDev9w7PlSkh1Ks5GYlR/gnYCM7E8SklBKgVPQJKBVtam14ndJy4ZVUZstKFKIz0IplBZnFC7NWrVtDCJEpIap1Nz4mElTZaqJQpJ5Uvp0Z9d4VmYdaiAEG9AHA8y0VKLb5EaWLxjqCEo2qft3Rp4CUUgrWfAabQrw7hIRfk9X0FOka7tT2BGK+KkIXnpUsMLltqDbaLzKAluXOCKOUFzt1NNfKFp02jmLlKMcdQMpU4BanrmADUbv97xpfOSgBg5d9g76/j0gvC+Fj5hmKYuwCa0NXJ8mhviGDBs1AQNg9zztGOpNWk0BmYcHMrMQ92uAD9RZ2r5NFCwJIKSKsMyqO1EtYksDy6wSdhFvlQt9LOG10r9V6Xh3C8NNCqpGlK+FukJySLMjEla1EaCqgAQmwobFg306tCGGwU1S6JzBmSBShdiWZg4qfxT2aMEKOlmsPyAbcoZ+XRrAaD+IjT1N0qQUYEjgoBClvMU7MkBhbwHlDqcKtDtRLm9SL29jXeNWSnuHIM8dnyyUlrtHN2hzhOlkqjz2HKyl1K7JLAN0r2ubFzp4hxZCrhRZqsMr8n1ikrhhCf9ZZUokG9AzMBq1NqwwhOte/8mmmkPbjf0QjLxHEflTkFMrMVAgkipFLM7Ctm0g2Ox65ZUkk9vsywlIJB0q1DXnABKWVFSVICSSO1qBloHNiQS5rW0bmA+UibkJT9LpBKlTCVFVqNloaA9zRpzmvP1/AjGwmExK+0slgGAIU7K/UEhgVPYP4R6EYcy0gE2vmqSOo1eNBUgMzKAoQXa3npC2KlJapYDU25O/OMpve65KWBSXNSpLsW2Pv0jspLWACdGtBJaUt9T7NW8RE1nABNaO33DnuiVpJ8js7k2p6wtIw5C1Eqd2YXLNzsHegaAYtJNVlQDuwzJFDum9tTVoOcY1XWA1/lrA5NQCNo9ncVUbrrgmy81L6Zg++29DA581LNVJDOcvZFdHIcNroxjk2iwVKcMSzLKWpo/mHtAWUoskKSNSSCTqwTy528Y309NJYjb8QbOSMOCSoy1li4KjQ7AFBp3jat4gUELShkyws9lJV2lMRmZwNOfhBUYQE53JajvT+YDjcigCoZ8pdLigO6Sq1NRHYtKUviryJsVx3xNKlzFIIIILNmiQvMll6ImAbCv2iQ/YafcgtmzMxRSSMmYDVwwNC387xhY+epXaUAmvYCqtzHPl/MOrSpTXbQW8nD9TC06bLQQ/bWHygEFtzdgfE90ZRwx0Z6ZZIfKcx/SxoBqdT01JhVGDXMUXFdyRbusOrRsTp62cgjkA3SwZ4yMcorYBwXc2bwa/ONobpcEymo8jHyESxmuAKEm/cLQojiyMwcG9SLAdSXPgICvD+zCM8VpGkezJ5k8nLPtD6HqlcYlk9lXjSGsNjpZSSC6qPuf4jw5DR3D53ZDvyiX2RK6Yl2jwPY4ie41y3998cwUnMrNMbINNeQJ1vp+YTwEtUoAzSHLt3M/h4WhfiOJmFZSkPTsoCCSygAVAJ2s/OONQcJu38zpjxZtLxy1LKkkJlJoVakvYH9vdXpc+CnLnJ7KSBTtKdvDXx0gXBeGTSAZoyhrU9Bru52790S8qQlKe+lByH2jmnrw3bbRVgMNIQl0p+ofUdbanf8wfKBr11gU2TqSdb+g7oklWlx3HkaM39RvHRjNKSdoaYwnp78KwdCGqSDAACku9PH3TbeKTFlW4YmpMUtBJ2hjalcvfdCc5CiQUqYatz5vBBL+ly9dr6tBPlhAJYsHoASejC55ROppN3Q7Apw25c9Nf6gqMC4s+gHhaKyZyyo9nKkBmIrmfrSmhEaUk1BJy7ad5EVHQepFJ8CbowFKVIUUKlBSa5QkfUXuGDOXc6h6tDmH4opgTKlylmhuogCwzAV10AvCR4sQibKUXUVlaUpFAAyXJNXdz0DQpO4inKVOQKk/ronL+kJDs9rRUtLa7jESfebCJqx9S1tYA5W5kdl3HPaBzTmGb5mrEaMG9aWG8YvDzLXmKZi1En6TLWkKKiB9S1WAfSwIANo10ZkEJSjMPpqWY1BAIS7B7hr2ilf/NL14jAqnqAPYJBscyK2+lgah7+kCE5ZKS6QFJeq6AAAs1rbXpeC4kKBIdIyuQorWpWwBFdKOeURU0FCc01DVZAypVatGYl28YUu5RdevFAXlzEpUylJKgl8rs4pWj0D+kdm4mWygEd4Oa35e0Bl5BLTMZCphslSilg4BJUos1dusV4jxSVMlpTkCVKdgQ6kAFiaGhOhD7xyvSnqxfC/N/kv0eB3Rkca4llAQDlUrU6B22oXhLDzly1JdaiRUAKLP30s4tA+KylEDtMUD6SFB2uK+p3g+Gly1qYhyQpy7JoCwF+0/O8b9jShDavuKV2FmcUUslQlqINgk5stulLabuY5xGZMBSqYcoBbKTUPd2om1r00hnhmFdeZISnSpq4F9g7s/IR3GYJAWVgpbW702dn3J5tVnjolFt2gTH/APMTpMXt2RMamzBokLDi6d/CYf8A6xyNrQsm1lTU0U+pdQDbC2m0FmT1KABJIFgwHg3useF+BcYpEwIUSArshP1DMSO1X6QzmPo6JD2I97PHFPdHHK8grqefEmYTVKWO6SG3q9e6EsRwNxQpSeWv4j2Evh5VYjx/EGlcKTXMsPoB6O0RHW1U/cVfImUFLk+Z4vgmIKsotu4Agcv4SU/amAdHePpsnh6XJUdyAHNNLtWDLkYcAkqWO4eQvGur2rXrov1Mo9mimeCw/wALy03dZ5mlOkauE4eBRKcv/ECPQS1YdnzKAY1WnKKeduWkdws1E5RRJNAHKldkObJGr3NRtHLKU5K27o1WlXBizeCyzkdKezUUdiaktZ6DwEO4fCpSaAPYlqxtTuDEVzJZqvTu5xnTlpRcim0RrZqV2uuSthQSNqDui3yheF5vEktR+T/w8L/+bn/0ydaMe/SkZw0dF5iyttDK0J9RqRS7tbbvgsnCNShjLxk7MBLCQ83MlPa+rKO1o7XEN9pEgLWtS0KCGDMw0KSzk11rTSO3s/Z5KO2qXnf8EtpDypaUhyzDfnGBxfjKED/TBQRV6B2BYNdjStOVoQRxibOUiVLzfLoa5k0cChIFag1fpCHxvhAlYXUBmIcEBSAXJrq48DtHSoJZTBO3QeV8UKK0uOypTE2atw5qKfzHosMQoZ/mJKnDBJJTSj5hRx7q0fP+DcMmYhSZo7SU9lCWGXsmql5qAPVgCTtH0vg0hCGCUghlLWvKEBwxURlDJqwA/uBaUW/uDZfCycpu2bUtmbWkUxM8BLJIZmUGIopwnqKCt9WaOL4kEOZjAgKCQquVRsE0vUb86GFcbh5hlZ05VE1YsaAAlR8HvZ9I24JuzI4hiRhpRmFCQaBRYBR7NEgkVsz/AO2BfDE0KkuuWFLmTVqUQQ6cpCUADK4pmLgnzhHi3Ef87EJzsEJzAMQQcrhwTqcop/xEN4IfJldpwt/qqM4JcvzevfHNr6uzCf8AQ45H0z/lqHZASCOyzZizbMmoemp5mMrjE50p+XKm5yqYS1QoFstmGb6gauaRuILI+ZMJJP0gFgb3az02sXvC03jysqZeRJQlmSwb0d4yWs170pUul8/T15FNGBKx6kgiYiYCkpKswU5vQaOGrtE4an55dCk5nNC6lm+WyT7MamInCeMq3agoWZi7Em45GO8NwkqTMExCElSRlFCSHbRJb+4n/wB+nwNQLcOcB1HOlKv09hDivbf6QSl6i9KwzMw6UVTLQ6wCo1mFVXBMwfpOwpTnBpC8xKVFio9oHKkq1udOkN42fKSky8ilM4dCkpcvoSG0FYPc1I3pvv8AAdOzJmYdNSQhI+oDKTbmRekAl4GSQSVEq17LJfn0bS8QyswDKmJVUjXuUf4hnh2GSFD5tgKioT4RzaUdeTr+kN4OichElknMu3ZQnQk6aV83vGZJnLNEo7IuQl6/tYB49LiuIpCFy0ApGWpSoIZ7FJa7uKA84wF/ECjLZCflISWSSStayBftFIIoRmNHIvHfPQlJK5VXd/ZKdIH8gmplKfkkN6RIam/FOKBITLlqToTKAJHPKpvCJDUqxvXr5ipnjvh5Rzor+r1AePffDc5SpdVE1AqSaMKRIkHafgKiaqlliHLV15iO4GYTLBJJNdeZiRI8WUnnPVfuaLgk1ZdNT7MclGvvaJEhWLqBx4pM5IJHI1rGvw/6R71jsSOvT4+f8AIzFnMS5frzjHWO2Roakd0SJGnZl7kvIl8j8tI+WvoP/kmCSlH/ABjW7A9CtYI8ABHIkenSSwZ9TOlqP+fJDlsiC2j5pofwJj1ElI+QzUzKHcCWHSJEi4cfUznyfNcZMPzpocsFrAD2GWQW6OSe8wv8QzDmZy2UFno7XaJEiX1KiN8HURNxdTQIA5D5ZLDYPWPR8FmEyQ5JdBdzuox2JBHgOhJyQqbIKg53NTfnFfjqYUYfsEpch8pZ3KQXbcRIkMR4D4f+vozcnvH1fhODlqlKKpaCSogkpBpkdrbxIkefFJ9pd937Ff6ni8dQKAoAksNAxpGLw9ZY1OuvOJEjifDHPlG7LH+mOj+UD4ee34+sSJHH0ZfcaC1kZWJ/T6QfEB0l/dDHYkGk6a8zQV4eo51f8fuIPNUcor7cxIke9H/GTL4jyPHFF+9Xo/rWGOHyx/plg+Q1av1rF+kdiRHaX+C/L90QuT0mEkJKASlJPQbxIkSL04x2rHQ5Jye5n//Z">
            <a:extLst>
              <a:ext uri="{FF2B5EF4-FFF2-40B4-BE49-F238E27FC236}">
                <a16:creationId xmlns:a16="http://schemas.microsoft.com/office/drawing/2014/main" id="{C3BA3663-CF92-4954-B922-8DA7416AA1F4}"/>
              </a:ext>
            </a:extLst>
          </p:cNvPr>
          <p:cNvSpPr>
            <a:spLocks noChangeAspect="1" noChangeArrowheads="1"/>
          </p:cNvSpPr>
          <p:nvPr/>
        </p:nvSpPr>
        <p:spPr bwMode="auto">
          <a:xfrm>
            <a:off x="155575" y="-2514600"/>
            <a:ext cx="699135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pic>
        <p:nvPicPr>
          <p:cNvPr id="10252" name="Picture 6" descr="http://www.jonesrob.com/wordpress/wp-content/uploads/2010/06/20100626143217-20100626-IMG_0303.jpg">
            <a:extLst>
              <a:ext uri="{FF2B5EF4-FFF2-40B4-BE49-F238E27FC236}">
                <a16:creationId xmlns:a16="http://schemas.microsoft.com/office/drawing/2014/main" id="{C5111E30-4C5E-4846-B5B7-64F9775A64A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59113" y="0"/>
            <a:ext cx="309721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Raven konektor 7">
            <a:extLst>
              <a:ext uri="{FF2B5EF4-FFF2-40B4-BE49-F238E27FC236}">
                <a16:creationId xmlns:a16="http://schemas.microsoft.com/office/drawing/2014/main" id="{9C30E3B8-8A9D-453E-B0A8-D30E184091A9}"/>
              </a:ext>
            </a:extLst>
          </p:cNvPr>
          <p:cNvCxnSpPr/>
          <p:nvPr/>
        </p:nvCxnSpPr>
        <p:spPr>
          <a:xfrm>
            <a:off x="3059113" y="2133600"/>
            <a:ext cx="0" cy="287338"/>
          </a:xfrm>
          <a:prstGeom prst="line">
            <a:avLst/>
          </a:prstGeom>
        </p:spPr>
        <p:style>
          <a:lnRef idx="1">
            <a:schemeClr val="accent1"/>
          </a:lnRef>
          <a:fillRef idx="0">
            <a:schemeClr val="accent1"/>
          </a:fillRef>
          <a:effectRef idx="0">
            <a:schemeClr val="accent1"/>
          </a:effectRef>
          <a:fontRef idx="minor">
            <a:schemeClr val="tx1"/>
          </a:fontRef>
        </p:style>
      </p:cxnSp>
      <p:pic>
        <p:nvPicPr>
          <p:cNvPr id="10254" name="Picture 8" descr="http://www.rpsgroup.com/images/UK/Services/W/shannon-int-river-basin.aspx">
            <a:extLst>
              <a:ext uri="{FF2B5EF4-FFF2-40B4-BE49-F238E27FC236}">
                <a16:creationId xmlns:a16="http://schemas.microsoft.com/office/drawing/2014/main" id="{E3BC70EF-5933-414F-8EB8-FA89AE03327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56325" y="0"/>
            <a:ext cx="29876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5" name="AutoShape 10" descr="data:image/jpeg;base64,/9j/4AAQSkZJRgABAQAAAQABAAD/2wCEAAkGBxQTEhUUExQWFhQXFBcXFBcYFxkWFhgYFxcXGBoXGBQaHCggGBolGxUXITEhJSkrLi4uFx8zODMsNygtLiwBCgoKDg0OGhAQGywkHyQsLCwsLCwsLCwsLCwsLCwsLCwsLCwsLCwsLCwsLCwsLCwsLCwsLCwsLCwsLCwsLCwsLP/AABEIAJQBVAMBIgACEQEDEQH/xAAbAAABBQEBAAAAAAAAAAAAAAAEAAIDBQYBB//EAEYQAAEDAgMEBwYDBQYFBQEAAAEAAhEDIQQSMQVBUWETFCJxgZGhBjKxwdHwQlJiFXKS4fEjQ4KiwtIWM1SDsiRTY5PTB//EABkBAAMBAQEAAAAAAAAAAAAAAAABAgMEBv/EAC4RAAICAQIFAwIFBQAAAAAAAAABAhESAyEEEzFBURRhkaHwIkJxgbEyUqLR4f/aAAwDAQACEQMRAD8A8yp161IyWghx17XaPEEG/wAFZ/tpgtleXaQdJ4AgffFEezWxziakA1C0yHPYIAPEl0ZuNpO5aYew76H9+XcQBFhYenzVacpPoRJIzlJ9V8f2bmj92/dJPqrVmDJFwRyP8ir/AA2Cyi1+evqperHguuKa6mLZnOopdRWi6seC71U8FQjOdR5JdR5LR9WPBd6ryQBm+pckup8lpeqckup8kgM31JLqfJaTqfJLqfJAjN9S5JdT5LS9T5JdT5JgZvqXJLqXJaTqakp7OLvdaT3AlINzL9TS6mtO/D02++6DwGWfVwujKGx21G5mOOkwW38pnySckh4sxvVEuqLVYjZmUjfImYI+Kj6nyTsVMzPVCl1RabqfJLqfJMKMz1NLqnJafqfJLqfJAqMx1Tkl1TktR1IcEupDglYUZfqiXVFqOo8kuo8kWFGX6pyS6otT+z+SX7OHJFodMy3VEuqLUfs8cFz9njgi0FMzPU10YJab9njgnN2eOCLCjMjAHggdo4inRYXEgmYgETP2FN7Y7TFMGm0ggi5BMgi+4wvPHVn1XO1O+Pe7yTu71zamu7cY/JrHT7su8Z7UXysbEix1MqsrbSq1pBkwJtAHC4VYaRvxBjjvhTPwhaSKkDhN72nS+m7msXJy6s0SS6HKgc33gOMCD5wbeKdicOQGucWuaRPYMxyPA2T6PRsb2mh5N7SYibGWjkZBO7mE6lXkjJSbbcZM3P4WwIvpf5I2GAO7oG7QmCnEj7+9UZisQTfKxhH5WQdIMzyhCubbeTOkcbylaAaHAaBJPEpJAeiez21sZQii3MBZoADG3MXALTm1F5Wo2a6viR2zWDmGJe4QQCR7rWxI9barJ+zG1MQyoSyHyO01xJzW1nWSRrxO5b/YPt61wLajWsLD2yQ4gSdQ5oIjmTeQlCS8jZe08AcrQTJA4QL8An/swnWB4XTa/tNTPuvBFvdkkzEbuY81Pg8W6pfI6N0n6LpUvBFDXbHbbtekKduymREx4qXqz3fpUNTBOn3ifgi35CkRHY7ZjNPC0+aiOxHcvNWlPBwNSPvgp6VtHSjNhijN9T5JHCQtE7DiZgE81DWoh1uy0+vkAqzJxKMYVd6qr1mBjUNI4y4Hy3qR2BNizs3k9mSeQJNkZhgZ9mBnQE9108bLPd3wFbYkaNJJGkB3xOpXDg6LhDm673G/mEZsMCqrbOcxrjAJAsCRc7t6y+MxmJDtS2NzYaB4Bava+BrMGakQ9szr2x3Tr8VR1sBXIzGk++8tM+Wq0g73Ymq6FA57nOl9zxOqIw9DeCfNF0cPmMQjW4Ag6LRtEpMP2Hhrf2tSWuHuud2pGkTy3oypsoCTnbk4z8uKhbhaYaOkqOG+IHof5I3AOwxsGucf4vQD5LBtroXSYBUwcEjhw0XBhVpaTmPPux3/AEKfiajKbSez6BLmBgZtuC7gN0qKnkL8htuDibTztYeKk2niKr3SAY0Ab9FV53MdBDs0zDrK1bJpItHYEgxEnldOGzna5T8VJszbznOh4kcYv5hXHTsiQ2N0mAY4SFLlJDUUzM4l9OnOYkkbm39dPKVzC1aVQgNcZOgLfoSn7T2Y4XL2OBJHZme82TNlbHJcHB8NE3BGoV2quxVuTnCrnVVo6FGGxIc4DWLnv1SbhAdWweRt8LKOYPAznVV1uEJ0V+cNTv2r8JHxhdZg2kSMwO6Y+SOYGBUUdjuOsN79fJMrYLICXPY0biXtAOthJ1sdY0VrXrGm0kua4ge6SP8AyNgvGfbj2tr13mmTka3VjS4Tc6jfb4LLU1nEpQRUe2B6SsXfhGbVwI5doSOCy7mtAMF3PQCY0gfGUVi+kLQ5wOQk5SZAsRMHfqPNDtpgkA2bPajWN/d3lcqvuaHX0WhrYcHucD2GNcS0zAl2k8hxRb9iuLm52hgcMzQA0Fwc0kRe/uz4nRCVqgB7BOXcZ7WnEDRcLjlIaHSPefINjECS3si3HerTEdq4RpIFLpKhj3S0NIA3m5EWP1RzcNSgNbeoJzTFJogRBtM3nUgwSlhNpiPcnicoGuhBA4rtTFgiDMyCTMGI3DTWL81Dm/AFbUpCcssLpiZnyiRG624SpaOznFty0Dxm1rTEhEHGjSSOABP2e/khK9XMY1nnJ8ElKTHRE/BNBg1G+IkrqRwruY4gyDPMJK9/IGhc97GgvaY90GREaxIMb9JVpsbFPEupsa9sAOALQ6LDtAdrxNlTMquaCxudoJGZhdLTfsyDYgbpWp2Jtug0ltfCtdb3msBJAgSN3C4hY4pS2dAaL2d9o6LQKTmNZYNDRLwRAgHKLa8Vvdn4lr6eZocZ0zMcw90OaDHgs3sjbzIIoUHZXT+Ho2d83E3JPciKmJrHRzR3PAHmu3Tja6kt0XpqVrdkC95MIqq06nzBn0hZSo3E65xf9YTP/Ux74idc8DwW3L90TkaKk10yKxI4ZNPXRGsfJ+cQFlKLsSPxM7y4J/TYw3lscYaf9KTh7oMjUtrtk39IVDtLbYaSGsLjxuhw3EyM5lp1Asf/ABsjsO6rlsGC+rve84RSQXYBhvaeBD2unk1PZ7URYMqHnFvCUVUxTzZzWv43NvECy5Xe/JZlFogb3evZCe3gNwJm0Q83zNH7wnyR9DFMAJzE8ASJPcqmrTrDR1Lwy/6olOzV4AIA5hlP4kwm4oSYdV23iY7FA5eOYH4Kvre0Ncy0tDOeaD55laYSo7JHSG9oDGR6XKiqYFlO7mscde00n1BKScfAblD05mRA8QpcO8gzmae94+KsPeNqdAcOyfojaOGZJzNpOP5WtuPmVTkJIB6zXqDLTZSDeTmknvJN0bgWYltnNAB1gsA9EXVw+HiS1g5RceSrMdQw/wCDP4SR8FF32H0LA49rSMzmA8Rr3GyJp7YYdXUyOCz1HZWf3LfvMb8rp7dlOYe2wPEagRHjvRjEdsvq23KWkhUWNxFKo/MQ88/v6qRrTlIYzKdZLXGe5y5SFfiDfTK4+iaSQm7OYnHUxHRta23CPGEJU2qSC1wBEcBZE1mVHWyMtwYRPgUBWYZhzcpGvZjwVxSJbY2riy/lutwU+FqGMpfDdbATPepsBjGMaQQL8RJCkrPDvcuOQ+rUN9qAs9mPo0hmNQyRoTb6q0w+ObUHYBI7oCzYqtaBmp98hp+in/bLYjJHcfkLLNwbKUqLOpgZcSCWcezbzOqkoxThhcJJhpnU902Wffiaj56PMOQJQVXDvzHO4l2+8+qa076sHLwXW0tkvguNVun4g4gDjAme5eP+0uxqOFqZ3VWV8zSWtDXsh0xJaCLASQA7ULbbf2gcPRLjnJNmgkmfALynaG0ald5LpceJvlBIE3sTJA8ly6+0qRcXsRVce9zA0iwMtscszqBoLQNN2qCc4kgWPefU3VzitntDAS85BbVuu8Q2fMZt6p6WEc52Rk5iYaNJJIAF1C3AIGIaGhrGXEzUzQL2nssEDkc2iPpbHdUY5wZma0N7YqFzGgCAHMu4AkCLA3EAhD7Q2UKJJqVqdRxDdHkkAz+EA+tkHXqsLjkzNBbBNxmB1GUSAOUxZNgXON9nsTh5NVtMNLvd6RsnSABmzGARAib6KvqVAZMWm+UHJvESQADYeaFOOILS1z8wFzmnl7w7Ua2nemOrvyhrpawm0e6NNYPdr3qXGwJ2YnLOQEg6hxMEjfaMw5FDmreZ8rBDsbJMEwNbkhccGgjKS4E3tcDiNJMSeXEoxGT9MeMeY+SSNDclm1aZbqCQQYI3gEX8F1TkMuMRjHNOVlbONA22UA7gxwI3kWHkiG7WqgABo7Fv+TJaDI/CbAjl66QbP2pRY4GthxWA3NqFvEzESDfcUTiNqMfV6Sl0lDNTLXMjMLjQe6IsLgDWY1JE++X3+4gjC7fe13Ze5kxdgawRblceui0GBxc9qo+s6TaQ7wkgH0WdwGHe0gyyo0nMG9kuBBkw3K6BcHTfwVvhmVKriQIabgtawRBvJDIubjTS8rXSlJdbZLRo2bTpRqbak03kDxLJT27QbxfHKm//AGqOls9kyX1CLRmaM3dLXAR4I2aYEAH+AfVd8W+6MmiEbXA1fUH/AG3/AOxIbXYT/wA1/wD9bz6ZVL0jfy/5GpdMPyf5WpgNO0Gz77z/ANp4/wBCf+1xEZ3x+4//APNMNYfk9AmOqD8nwRQWPrbWpOEEOtwp1J88iFqY2jFhVP8A23n/AEKXMPy+qRP6fVNJIVg7dpsGjKw/wH/amM9o6IP/ADS06HMDblou4nA06nv0mu/eg/EKH9i4f/p2eQ+iGgD6O26T9Kubweb/AMKVfaFFol7nNHEteB6sVediYf8A6dnkPoiG0w0ZQ0gDQTZJRCx9Pb+E3Vh/m/2o9u0KW4uJP6H/AOxVuQfZUje8+aHEdhzsZNu1l4dE8+oZdQPxdNl3Oc3hmp1Gz5tXGn97zUgfzd/EUqCxN2/SH975Nd8cikZjqdUktcXHflD3R5Nsk1/6nfxFPD/1O8ypooT8p1bV8adV3+lNe+mwF0vYBqTSqBo5ku0UocPzu8yqT2hpYZxivVrukAim2o7LbTsnsjSeKiU8VbBKwqv7X4Sm2+Iznc1rC4/TzKp3+3FA+7TqO4/2dMDzzlUWNwWDk5G1dbTVvz7Ib81VYvDUxYOIHCb+I1lc/qlf4f4LxNfX9uaVstATzyNnyYbp1T/+hkNkUKYEaZjJ5mGg+Cw4woB7LXTuc90NHPKGp9QwADWabSQWAifS11EtaT6DUUiywntbWPSOqFjg8w1tyWd0Hs+PBUx2tUYS6m40zoS0w48r3hMxVF0SwAA6xv5xPwVfVolvvb95t4IUnJ22FF3W9ssU4NaazxG+cp8cgElHbK9rMW1wkveLSH0y6eF3CR4ELLYaaZzRI3QXA68QQrzGY0lrHWAcNMzhqfyzJj15qdSbi9vmxpI0p9qsU8FrsjQeDWsd4AzA56rDbWOc6AGDvH01mfNG0saWtcWtBcTaTyN+LiT/AFVBne50Xnfu9Toso5ydtgEANiHEgx+GPgVG/GubAbLQ3SD25Opzgf0UJJuAQON/nClw2HDtC4v3NDd0eevxWq23YgXpJgGfFOaWycxPIx8p+akq0AHQ4uaYBALSHXA3cDOqiyu/lbyVbAH0sbTABDJIcSBADXcS4OzAEcoCi2hj+kdMCOAa0AGIG6P6KBrX6ZYHwMRNr/JOfh/0+M27t6WyGRdM4ySSSdSbkroInj3J8AaRblfzXes7uKLsQy/P78UlIaTjcD0n1hJKxmjrezdWmJqNc2RLbj1F9b+RUuD2DWcJFN2SfegmBvkAX14LRbKy4oZahALS54IgGYAsYu3v5ytfTxUAMa1ndOvExzn1WsNKM1aJcqMNs7YRJymqw5hLWvBEzcahpB14cUbRFeg4sFJhMyHZS8RJ3SHTEmwOq09WuQMpY0DcDu4aqOhWdoyI5XC3WikS5A+CqPqAFzzfSA0A8YiSfFWLQQI18PoFAX1TxSipz9VslRISAeHxTwDwQYa9O6N/FMQUW8k0t5IU0ncVG6k7igQeByC6Y4DzQDaZ4/BO6N3EIAJLxy810Vm8vNBlh4pQeKYBbqzeShfUHJQO71E5qYE+YKamUBl5FSMB4FAizbHBSADh8VWtngV3MeB8ypoZaCOCflHD0VSKjv1eZThiHfr83JUOyl9sdoYqm6KNP+zgQ5ozEkxM/ljRYQ4x4Bc8Pk74dPnFl6nUxBIghx77oR2HpkEGnY8llPQy6spTrseUtxpmZd3SmnaDh7vZ7j8yvSavs9h3f3Xqfqgq/sphz+CP8Th81Hpx8xGEq4skXN+H14KKpXcQASY3Amb8YW3f7HUDpmH+L6qJ3sNTiz3jyRyGh5oxL6jp0g8regTqVR7iAC5zjoBK01b2HM2efFo+qH/4Qqt/vMo3n3bSN8qJQaVsakgLCbLrOqXhkEEyWvidOxmMnvVi/ZtMEudVBMauExvJMEQLbudlDjKLKTA1rg0xOhc5xOpc47raqm7dwXNAOvd4WC4W5am91+xZb7Z2jTa0MDQ4ADIQSL8YjS3MrNVKwPHuH1UlSdzi47zYAa71G6jFzu0utIQUUJjGOIGkX8T6KSg4ibkTw1n8ybUrDRvpcpnV3ExF+Akn01Wv6gTVa+YCRMWknXhbl81HVqTAaAPH1ncmuwrgJ3RMgzA03aaKHKNJPwQkhBQrQNRp4qN9aVGa1gItePmmF6MUMlLu4DmuhhiZ4bh9lS4eqMsERbXcTzlMM62F9UWByo4kzrO+wlcRFGs2O050zu/qkiwL6tFJ4z5tTJaS1x4xe/fcfBHYHEsNmVcnEPe8A62OQRJ08Oa02CwOCrxFQ9qBkgNLTJMtzCGiNwgIPbfsOykQ6lUc8F14yhzOcTDhu1Eb53RyrVxHZ3B4vCtdxuP71zmjkAWtm61DPaDDgAdoHua0eroHiV52KNMw1j4fBkGnEQRIIAsZtM8rSrrZGx6dj0zp/hadJDTqToQee/dem5rZUS6NzhcZTqe7JtJMyB4xB8Ci8rOaqqFBjI1J5knxGYkhGNxA4LsSdbmdoKbTZwPmpW0Wfl9VWHF3sFzrhVYsMkHvayYhMqsaq81yu9MniTYa1jOCfkp8PVV/SpdMjELLDoafBStYz8o8lV9MkK5RiwyD8YzsnKAI4ALKYzGuBIlXwr+qEdhGkzCaVA3Zn24kzqfNFUcSeJU9bZ4myJobOEXBKptCSLPZ5c5oi6tKXZ1AVZgKnRzAOm9OOJJMyssWy8qLN+JYDoE44phGipS++qWbmngicmFYvW0Qq7DsJfdECqlTqwU6oLD6NBk3AVZt3YQqiabshAOnFS9KndOUsQyMFjNi4phs9x8lytg8Y2nm6R1hJEN3LbvqOKTgS0gybckuX7hkeRP23iv/AHHa8G/RTYPbdd8se+xiSWiw4QBqT8F6H+yGwRk1JOgVRifZhpNhH+ELKejJpqylNeDBbSxZzkNcY3mdw0HdZAN7Qv5n6LV7a9nKdN0vxDW27QvIJ07ImAqvD4qlTBaA4zmaC0NYXNO+XBxF93ddc2GOzNLvoUZbr8vlAT6eWNDqQTMHxR1TBwAXHowWSM93mODdwNrmOSWG2TUfSdUaC5oBl2oERbv1simBWipeNR5dxlTUcU9jg9jiwgyHNsZ5QI0Vxs/2dfXaXUw1oHE38jMTzVmPYsUqRq4qr0TARoMzn/pa0Xn70VqEn2E5IyFVznGS4uJMuJO833xdRMoOJgazpK0j9iCrVDWEtb2YGUlwDpuQ0EA2Np3TdD4n2ce0+6XNBLZu0mDGbKRI5eCTVDsqauz3N94GxjdHmJBMfEKIUQIOvEECPOb+Ssn7KcD7pY2N5BuP6/ei5RwWdnYDnGSbw3MNOwDM957lDmMAcZ/CeR1t3IcOGp8OKNfg3jMSx0Agmb274EplZ0xDSAbNmT4Zjb4aqk/AETXDeD/HHpCSd2mWIg6nMGz/AJhKSYGzwQwxJmvkOcFoyuIgCbxO8Dz3LWUerllq9sgHvubmN75Sc3C36Vlsbs/oXnNTygkwXFswOEbt+43ULMc1pzMEEiYvGmseXmseZyp1iFWi22nhKYqB1IhwIzOcST2rWJsQCJEX1GkKwwOFa1jXZjMdtpJLTJJsRfMLCSsvRxbnOvGW1p4ncdPBGUMeXEiRHGxEA3j4eOqzfFTUrpUPlqjZYbFUo7J+v1TjjmRIcD3arJ4yGtBY4Am0GBMz3cPiqrr4ae2641GliBEiLai11tDj5yWyJeij0GjjGvJDTMclIXrz/ZW2xSIGbNwDfX4rXUdtMIaS1zcwm+4RN/Mea6tPi4tfj2M5ab7Fj0iXSIOhjmvLst40sRItx3/y0RRC6Y6kZK0zNxaHdIu9IgKePY5xAcDCkZiWGwe0kc0lq6b6NBhLwF9Iu9IoEpWhJP0icKqGlLpBMSJ/r9CgYUK6m62YVdUrNaAS4AHQkxun4JzqwBALhJ0E38knQ9wp9YlczqCnUBiDqAfA6JVqwY0udYBFpIVE+ddzrKYr21ptJAYTGlx52Nwo8F7XGofcHED3ZG+CSsHxMEacqRrs67nQFDFyA45Q031GimGKZ+YeY4T8FqpxashxYSatpmyY7FtEy4WieU6LN48y4EObEkOAOYEAyIHGLX596ratZjYh8nNMEgEQYHEETHgsHxH6fJotI3XSJdKqmltNoaCZ0A05J37UbOhtrAmE/V6H96+SOXLwWorJOeCIOneQqartlrXAceNvVQYn2oosBJJMcL6oXF6LdJ/yPlz8DsV7J4d5kAtkyQDY625CfghsH7LZa4Jy9FckQDMRlabCBc2AGgvqpdn+0grh3RNGYbnHSb7tRG8J1TaVcuAGRpGusEd53rGfEcPF/wDC1p6jB/ap1Bk/2bSGCcrSW34uygmBMjQcZWbZiMS+nko0mspPIAOQFwm8udEx2dw4cVtKu0bEPbTIgyLQSeBJjwlU7Nvkmar2Uy0FrQHsdAOtm9yzlxOm943+yKUJLqdwHsfUotLhXIzcGgWs4Eh2l80ieCKftQPihiGmrkuDOV0g2eWxciNRO8qoxntEHAt6w8yDcAxqNZGsKqdjWTYgc8ptrPEkGyFrrsmh4Pueg4DadANMAF2cGDFnAQ2BvdBOt9eKpNp7fZlPZbINsxgwBwEWndPBZN+Na6AHGd/DWbTcg2N0Piq95F+NgXeZ+aznqynsNRSDa20JAcDNjIjjqZm4n4pwxce8BLoJIIm+4uiB/VU+YGTJtfTXx/qmCtJBkAc/GxI381lgi7L8EGTmtumDbuEiY10UGIyTcB0yLgbze87+KqGYuDc24SYI5qRlW4/npwHDzSwaCwupVAMFjPIevNJDnE+HJJOmKi69o9sOIBcxwLgACXQ23IN7Wsg7pWbOJe4gTmndqeP33LdVvZltQhr6jjF4JEaxu00Tafsfh2mc26DED6qHxcWrl1Kw8GEdiXCG2HgDY7jPcrLZ+Jay9RwF9YiPRbEey+EE6eLj8Aj8PgcJT0DO+HONu9ZT4mDW0X9ENQfk8+2jtei8FgDnmSAREGCYdAFz9iNFHh7AO6MkzaGuzC5Hux7tl6a/H0mDsMLuAayPWyiw+0HZpFFwB1kt7NtLEzJWa4ppUo/5Dw9zHN2sYIFF2kCG2J5yOB+5Q9XH1jBDXCNeyY+HNeiHaBH5vGPkmnasfgnvKz9Y1+VfL/0GK8mEbtWsGZWgzv7B8tEbhtoYh4yhtSY/KY9RYLWja5P4R4/1XXbSfuy+U/NP1irp9/QMUYLFU8S85WUakDhTcAfTRGbN2Niw6egcBxJaB4gula121KvLyH0Uf7Sq8fgl6zbZffyFREzZdeIzAcr8OI0XG7Cq6GpzsTz+qcdoVDq8+i4cY7858/5KPUza/qfyPGHgc7YFQ6vk31cYv4LrNhPtNRojS8lDPxBP4/MlcFR253qUudLy/lhUfATW2AXWdVbFrZTqBH5huUf/AA81pkPbNxMEHwOa3could9n+aeXTqPmperLz9WH4fBI3YIETWBjgI7vxqKvspmgqA8QXED0lNce7yP0SFXv+Cl6shbeCqxPslTd7r2NN4OdzhPMdGJChwHsj0bw52KDv3aZ9ZKuunH3/RIVCVfqdWqQtibqlCZdlce53wKIZRw/Ad+T+aCtw+C4av3Cyzl3HYeXUBoXAcmsA+EobE4PB1CDUDnEWGZx07ghzJ+/5JsmdJVrVkug8i3w2MoNADZAGnvH1JU42hSO9UJJ/KB5JzWn7j6I5kh5svOmpHUt8YVfi9m03Eupmk1xvOSmZPH3C4+aENPkP4QuQULXkugZ+wJicFih7ri4fpcG+gKAqYTEuBkViN93keSugpA4jRzh4/zWkeLkuqRNmPdgL3a6e4yh3YH9DvIrdOxFT87vElV+Lw3SGXOdPifkto8dfVCdGR6p+k/fgoX4c7h5/wAlpauyD+F88nAod+ya25oPcfqtlxcH3JMzVpvBBAvO61lxwkaEHmLeCuzQeJlsRxI+ZUVRnEgHhqfTTxW/MbXQnYoC08JHkfNdps3CPsdys3tHAFQOozoAFa1EwAw4A3XRUHLSLlSuw7jqJ7/qutwo/L6qnKIDBWDbSPM/JJSdTH5fVdSyiB6Kxobpv1+ypmEH7C6cRySFccD6Beets2pDS0cU0MCm6Zse4Z7/AKBR1HE6CPE/VFBQxo5qem3iSVEMw3ek/JddiHjePT7CdUCCurzunwTX4bkfJDded+YjxTn41x3kodDtDagaOKYK4+4+qRqu/KPL5pSTq0BLYkkib28wuBvEDzUM8k0zO/wv8UUgsJA4hcqZVBJ5/fOE9p4k90pqCA5AT2xuEKPMO9dbH5T36+kJtMQ5zufxTN9ylUAgQoz3gJKwJs3IrheeCgznjKlpsDtXJ7gdD/0jzTjUG8D0UbqA3k+iY4xYDeqQEwfw+CXa3QhTPAp2Q8L91kqQBEO3rgY7gfvmoAHJ4BSaQE7C7e0+K703JQBvE+ZlIgcfvzSAI6Xv81wunUnun+SYyn3k9yk6u7u7wgYgW8RPn8E1z/H0ThgzyHn8F00QN6NgBq1Qi99QN3EazomYvGZQcrS5+gA42uZ3XCLyA2BM8Yn4oHE7KcQGsrOBBBE5d3MCVtpSh+ZL6ktMBd1kiXOIG8yBH8AMKN2DeS0VKkAzYknQcSU47FrPs5+/8VSR32K632XnVw8AXfGF2c9RXVL9ERgIYWlOU1m6+8C0EfzKkZshjiRm4XDgZEa8rg2U9L2apgXJ8IA8j9UXhtl06ZkC/wC/8QDBWE9dvpJ/BSh7FUfZ8bqn+UfVL/h7/wCST+7/ADV46nH9R8gmhvf5ysebq+foPFGeq7FqDQB3kPmh62z3tu5sDiDI9Fqg8C0JtQsOrQe+/wAlS19RdUGJjIHFJa0sp/8AttSWnqfYWJI55mJ3rrHknX4JJLj7GjH03njvTqbidVxJS2CJHGNyZ0QJiI7u5JJERsjNAQT9PooxrqVxJW+oh3Sa2HlK6HmN3kOKSSpJUJj8k7ymvA4buaSSXcBU7mIHkJ8ynhx47+5dSUMEcqOhRVX74Hx+KSSuImMe0cBrwXGHlvSSWjQjoZ3+a7TSSWbA458cNQnUhMJJIYHaht5LrKcx4JJJoaJQwFOGGbCSSzm6ewx7aAG5OdUIsNISSWiKBziD9zyXHV3cfuy6kn3JGhxISc/u4pJKUAwVO5P3wkkhAPc3mVGKp4pJKxkbqhXM54pJJiOGpZdhJJQI5UMc7SoC+ySStAR1MSQYACSSS6IwjXQD/9k=">
            <a:extLst>
              <a:ext uri="{FF2B5EF4-FFF2-40B4-BE49-F238E27FC236}">
                <a16:creationId xmlns:a16="http://schemas.microsoft.com/office/drawing/2014/main" id="{9AA3108B-5B8E-443F-BF3E-84B25AAC11C1}"/>
              </a:ext>
            </a:extLst>
          </p:cNvPr>
          <p:cNvSpPr>
            <a:spLocks noChangeAspect="1" noChangeArrowheads="1"/>
          </p:cNvSpPr>
          <p:nvPr/>
        </p:nvSpPr>
        <p:spPr bwMode="auto">
          <a:xfrm>
            <a:off x="155575" y="-1462088"/>
            <a:ext cx="6991350"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sp>
        <p:nvSpPr>
          <p:cNvPr id="10256" name="AutoShape 12" descr="data:image/jpeg;base64,/9j/4AAQSkZJRgABAQAAAQABAAD/2wCEAAkGBxQTEhUUExQWFhQXFBcXFBcYFxkWFhgYFxcXGBoXGBQaHCggGBolGxUXITEhJSkrLi4uFx8zODMsNygtLiwBCgoKDg0OGhAQGywkHyQsLCwsLCwsLCwsLCwsLCwsLCwsLCwsLCwsLCwsLCwsLCwsLCwsLCwsLCwsLCwsLCwsLP/AABEIAJQBVAMBIgACEQEDEQH/xAAbAAABBQEBAAAAAAAAAAAAAAAEAAIDBQYBB//EAEYQAAEDAgMEBwYDBQYFBQEAAAEAAhEDIQQSMQVBUWETFCJxgZGhBjKxwdHwQlJiFXKS4fEjQ4KiwtIWM1SDsiRTY5PTB//EABkBAAMBAQEAAAAAAAAAAAAAAAABAgMEBv/EAC4RAAICAQIFAwIFBQAAAAAAAAABAhESAyEEEzFBURRhkaHwIkJxgbEyUqLR4f/aAAwDAQACEQMRAD8A8yp161IyWghx17XaPEEG/wAFZ/tpgtleXaQdJ4AgffFEezWxziakA1C0yHPYIAPEl0ZuNpO5aYew76H9+XcQBFhYenzVacpPoRJIzlJ9V8f2bmj92/dJPqrVmDJFwRyP8ir/AA2Cyi1+evqperHguuKa6mLZnOopdRWi6seC71U8FQjOdR5JdR5LR9WPBd6ryQBm+pckup8lpeqckup8kgM31JLqfJaTqfJLqfJAjN9S5JdT5LS9T5JdT5JgZvqXJLqXJaTqakp7OLvdaT3AlINzL9TS6mtO/D02++6DwGWfVwujKGx21G5mOOkwW38pnySckh4sxvVEuqLVYjZmUjfImYI+Kj6nyTsVMzPVCl1RabqfJLqfJMKMz1NLqnJafqfJLqfJAqMx1Tkl1TktR1IcEupDglYUZfqiXVFqOo8kuo8kWFGX6pyS6otT+z+SX7OHJFodMy3VEuqLUfs8cFz9njgi0FMzPU10YJab9njgnN2eOCLCjMjAHggdo4inRYXEgmYgETP2FN7Y7TFMGm0ggi5BMgi+4wvPHVn1XO1O+Pe7yTu71zamu7cY/JrHT7su8Z7UXysbEix1MqsrbSq1pBkwJtAHC4VYaRvxBjjvhTPwhaSKkDhN72nS+m7msXJy6s0SS6HKgc33gOMCD5wbeKdicOQGucWuaRPYMxyPA2T6PRsb2mh5N7SYibGWjkZBO7mE6lXkjJSbbcZM3P4WwIvpf5I2GAO7oG7QmCnEj7+9UZisQTfKxhH5WQdIMzyhCubbeTOkcbylaAaHAaBJPEpJAeiez21sZQii3MBZoADG3MXALTm1F5Wo2a6viR2zWDmGJe4QQCR7rWxI9barJ+zG1MQyoSyHyO01xJzW1nWSRrxO5b/YPt61wLajWsLD2yQ4gSdQ5oIjmTeQlCS8jZe08AcrQTJA4QL8An/swnWB4XTa/tNTPuvBFvdkkzEbuY81Pg8W6pfI6N0n6LpUvBFDXbHbbtekKduymREx4qXqz3fpUNTBOn3ifgi35CkRHY7ZjNPC0+aiOxHcvNWlPBwNSPvgp6VtHSjNhijN9T5JHCQtE7DiZgE81DWoh1uy0+vkAqzJxKMYVd6qr1mBjUNI4y4Hy3qR2BNizs3k9mSeQJNkZhgZ9mBnQE9108bLPd3wFbYkaNJJGkB3xOpXDg6LhDm673G/mEZsMCqrbOcxrjAJAsCRc7t6y+MxmJDtS2NzYaB4Bava+BrMGakQ9szr2x3Tr8VR1sBXIzGk++8tM+Wq0g73Ymq6FA57nOl9zxOqIw9DeCfNF0cPmMQjW4Ag6LRtEpMP2Hhrf2tSWuHuud2pGkTy3oypsoCTnbk4z8uKhbhaYaOkqOG+IHof5I3AOwxsGucf4vQD5LBtroXSYBUwcEjhw0XBhVpaTmPPux3/AEKfiajKbSez6BLmBgZtuC7gN0qKnkL8htuDibTztYeKk2niKr3SAY0Ab9FV53MdBDs0zDrK1bJpItHYEgxEnldOGzna5T8VJszbznOh4kcYv5hXHTsiQ2N0mAY4SFLlJDUUzM4l9OnOYkkbm39dPKVzC1aVQgNcZOgLfoSn7T2Y4XL2OBJHZme82TNlbHJcHB8NE3BGoV2quxVuTnCrnVVo6FGGxIc4DWLnv1SbhAdWweRt8LKOYPAznVV1uEJ0V+cNTv2r8JHxhdZg2kSMwO6Y+SOYGBUUdjuOsN79fJMrYLICXPY0biXtAOthJ1sdY0VrXrGm0kua4ge6SP8AyNgvGfbj2tr13mmTka3VjS4Tc6jfb4LLU1nEpQRUe2B6SsXfhGbVwI5doSOCy7mtAMF3PQCY0gfGUVi+kLQ5wOQk5SZAsRMHfqPNDtpgkA2bPajWN/d3lcqvuaHX0WhrYcHucD2GNcS0zAl2k8hxRb9iuLm52hgcMzQA0Fwc0kRe/uz4nRCVqgB7BOXcZ7WnEDRcLjlIaHSPefINjECS3si3HerTEdq4RpIFLpKhj3S0NIA3m5EWP1RzcNSgNbeoJzTFJogRBtM3nUgwSlhNpiPcnicoGuhBA4rtTFgiDMyCTMGI3DTWL81Dm/AFbUpCcssLpiZnyiRG624SpaOznFty0Dxm1rTEhEHGjSSOABP2e/khK9XMY1nnJ8ElKTHRE/BNBg1G+IkrqRwruY4gyDPMJK9/IGhc97GgvaY90GREaxIMb9JVpsbFPEupsa9sAOALQ6LDtAdrxNlTMquaCxudoJGZhdLTfsyDYgbpWp2Jtug0ltfCtdb3msBJAgSN3C4hY4pS2dAaL2d9o6LQKTmNZYNDRLwRAgHKLa8Vvdn4lr6eZocZ0zMcw90OaDHgs3sjbzIIoUHZXT+Ho2d83E3JPciKmJrHRzR3PAHmu3Tja6kt0XpqVrdkC95MIqq06nzBn0hZSo3E65xf9YTP/Ux74idc8DwW3L90TkaKk10yKxI4ZNPXRGsfJ+cQFlKLsSPxM7y4J/TYw3lscYaf9KTh7oMjUtrtk39IVDtLbYaSGsLjxuhw3EyM5lp1Asf/ABsjsO6rlsGC+rve84RSQXYBhvaeBD2unk1PZ7URYMqHnFvCUVUxTzZzWv43NvECy5Xe/JZlFogb3evZCe3gNwJm0Q83zNH7wnyR9DFMAJzE8ASJPcqmrTrDR1Lwy/6olOzV4AIA5hlP4kwm4oSYdV23iY7FA5eOYH4Kvre0Ncy0tDOeaD55laYSo7JHSG9oDGR6XKiqYFlO7mscde00n1BKScfAblD05mRA8QpcO8gzmae94+KsPeNqdAcOyfojaOGZJzNpOP5WtuPmVTkJIB6zXqDLTZSDeTmknvJN0bgWYltnNAB1gsA9EXVw+HiS1g5RceSrMdQw/wCDP4SR8FF32H0LA49rSMzmA8Rr3GyJp7YYdXUyOCz1HZWf3LfvMb8rp7dlOYe2wPEagRHjvRjEdsvq23KWkhUWNxFKo/MQ88/v6qRrTlIYzKdZLXGe5y5SFfiDfTK4+iaSQm7OYnHUxHRta23CPGEJU2qSC1wBEcBZE1mVHWyMtwYRPgUBWYZhzcpGvZjwVxSJbY2riy/lutwU+FqGMpfDdbATPepsBjGMaQQL8RJCkrPDvcuOQ+rUN9qAs9mPo0hmNQyRoTb6q0w+ObUHYBI7oCzYqtaBmp98hp+in/bLYjJHcfkLLNwbKUqLOpgZcSCWcezbzOqkoxThhcJJhpnU902Wffiaj56PMOQJQVXDvzHO4l2+8+qa076sHLwXW0tkvguNVun4g4gDjAme5eP+0uxqOFqZ3VWV8zSWtDXsh0xJaCLASQA7ULbbf2gcPRLjnJNmgkmfALynaG0ald5LpceJvlBIE3sTJA8ly6+0qRcXsRVce9zA0iwMtscszqBoLQNN2qCc4kgWPefU3VzitntDAS85BbVuu8Q2fMZt6p6WEc52Rk5iYaNJJIAF1C3AIGIaGhrGXEzUzQL2nssEDkc2iPpbHdUY5wZma0N7YqFzGgCAHMu4AkCLA3EAhD7Q2UKJJqVqdRxDdHkkAz+EA+tkHXqsLjkzNBbBNxmB1GUSAOUxZNgXON9nsTh5NVtMNLvd6RsnSABmzGARAib6KvqVAZMWm+UHJvESQADYeaFOOILS1z8wFzmnl7w7Ua2nemOrvyhrpawm0e6NNYPdr3qXGwJ2YnLOQEg6hxMEjfaMw5FDmreZ8rBDsbJMEwNbkhccGgjKS4E3tcDiNJMSeXEoxGT9MeMeY+SSNDclm1aZbqCQQYI3gEX8F1TkMuMRjHNOVlbONA22UA7gxwI3kWHkiG7WqgABo7Fv+TJaDI/CbAjl66QbP2pRY4GthxWA3NqFvEzESDfcUTiNqMfV6Sl0lDNTLXMjMLjQe6IsLgDWY1JE++X3+4gjC7fe13Ze5kxdgawRblceui0GBxc9qo+s6TaQ7wkgH0WdwGHe0gyyo0nMG9kuBBkw3K6BcHTfwVvhmVKriQIabgtawRBvJDIubjTS8rXSlJdbZLRo2bTpRqbak03kDxLJT27QbxfHKm//AGqOls9kyX1CLRmaM3dLXAR4I2aYEAH+AfVd8W+6MmiEbXA1fUH/AG3/AOxIbXYT/wA1/wD9bz6ZVL0jfy/5GpdMPyf5WpgNO0Gz77z/ANp4/wBCf+1xEZ3x+4//APNMNYfk9AmOqD8nwRQWPrbWpOEEOtwp1J88iFqY2jFhVP8A23n/AEKXMPy+qRP6fVNJIVg7dpsGjKw/wH/amM9o6IP/ADS06HMDblou4nA06nv0mu/eg/EKH9i4f/p2eQ+iGgD6O26T9Kubweb/AMKVfaFFol7nNHEteB6sVediYf8A6dnkPoiG0w0ZQ0gDQTZJRCx9Pb+E3Vh/m/2o9u0KW4uJP6H/AOxVuQfZUje8+aHEdhzsZNu1l4dE8+oZdQPxdNl3Oc3hmp1Gz5tXGn97zUgfzd/EUqCxN2/SH975Nd8cikZjqdUktcXHflD3R5Nsk1/6nfxFPD/1O8ypooT8p1bV8adV3+lNe+mwF0vYBqTSqBo5ku0UocPzu8yqT2hpYZxivVrukAim2o7LbTsnsjSeKiU8VbBKwqv7X4Sm2+Iznc1rC4/TzKp3+3FA+7TqO4/2dMDzzlUWNwWDk5G1dbTVvz7Ib81VYvDUxYOIHCb+I1lc/qlf4f4LxNfX9uaVstATzyNnyYbp1T/+hkNkUKYEaZjJ5mGg+Cw4woB7LXTuc90NHPKGp9QwADWabSQWAifS11EtaT6DUUiywntbWPSOqFjg8w1tyWd0Hs+PBUx2tUYS6m40zoS0w48r3hMxVF0SwAA6xv5xPwVfVolvvb95t4IUnJ22FF3W9ssU4NaazxG+cp8cgElHbK9rMW1wkveLSH0y6eF3CR4ELLYaaZzRI3QXA68QQrzGY0lrHWAcNMzhqfyzJj15qdSbi9vmxpI0p9qsU8FrsjQeDWsd4AzA56rDbWOc6AGDvH01mfNG0saWtcWtBcTaTyN+LiT/AFVBne50Xnfu9Toso5ydtgEANiHEgx+GPgVG/GubAbLQ3SD25Opzgf0UJJuAQON/nClw2HDtC4v3NDd0eevxWq23YgXpJgGfFOaWycxPIx8p+akq0AHQ4uaYBALSHXA3cDOqiyu/lbyVbAH0sbTABDJIcSBADXcS4OzAEcoCi2hj+kdMCOAa0AGIG6P6KBrX6ZYHwMRNr/JOfh/0+M27t6WyGRdM4ySSSdSbkroInj3J8AaRblfzXes7uKLsQy/P78UlIaTjcD0n1hJKxmjrezdWmJqNc2RLbj1F9b+RUuD2DWcJFN2SfegmBvkAX14LRbKy4oZahALS54IgGYAsYu3v5ytfTxUAMa1ndOvExzn1WsNKM1aJcqMNs7YRJymqw5hLWvBEzcahpB14cUbRFeg4sFJhMyHZS8RJ3SHTEmwOq09WuQMpY0DcDu4aqOhWdoyI5XC3WikS5A+CqPqAFzzfSA0A8YiSfFWLQQI18PoFAX1TxSipz9VslRISAeHxTwDwQYa9O6N/FMQUW8k0t5IU0ncVG6k7igQeByC6Y4DzQDaZ4/BO6N3EIAJLxy810Vm8vNBlh4pQeKYBbqzeShfUHJQO71E5qYE+YKamUBl5FSMB4FAizbHBSADh8VWtngV3MeB8ypoZaCOCflHD0VSKjv1eZThiHfr83JUOyl9sdoYqm6KNP+zgQ5ozEkxM/ljRYQ4x4Bc8Pk74dPnFl6nUxBIghx77oR2HpkEGnY8llPQy6spTrseUtxpmZd3SmnaDh7vZ7j8yvSavs9h3f3Xqfqgq/sphz+CP8Th81Hpx8xGEq4skXN+H14KKpXcQASY3Amb8YW3f7HUDpmH+L6qJ3sNTiz3jyRyGh5oxL6jp0g8regTqVR7iAC5zjoBK01b2HM2efFo+qH/4Qqt/vMo3n3bSN8qJQaVsakgLCbLrOqXhkEEyWvidOxmMnvVi/ZtMEudVBMauExvJMEQLbudlDjKLKTA1rg0xOhc5xOpc47raqm7dwXNAOvd4WC4W5am91+xZb7Z2jTa0MDQ4ADIQSL8YjS3MrNVKwPHuH1UlSdzi47zYAa71G6jFzu0utIQUUJjGOIGkX8T6KSg4ibkTw1n8ybUrDRvpcpnV3ExF+Akn01Wv6gTVa+YCRMWknXhbl81HVqTAaAPH1ncmuwrgJ3RMgzA03aaKHKNJPwQkhBQrQNRp4qN9aVGa1gItePmmF6MUMlLu4DmuhhiZ4bh9lS4eqMsERbXcTzlMM62F9UWByo4kzrO+wlcRFGs2O050zu/qkiwL6tFJ4z5tTJaS1x4xe/fcfBHYHEsNmVcnEPe8A62OQRJ08Oa02CwOCrxFQ9qBkgNLTJMtzCGiNwgIPbfsOykQ6lUc8F14yhzOcTDhu1Eb53RyrVxHZ3B4vCtdxuP71zmjkAWtm61DPaDDgAdoHua0eroHiV52KNMw1j4fBkGnEQRIIAsZtM8rSrrZGx6dj0zp/hadJDTqToQee/dem5rZUS6NzhcZTqe7JtJMyB4xB8Ci8rOaqqFBjI1J5knxGYkhGNxA4LsSdbmdoKbTZwPmpW0Wfl9VWHF3sFzrhVYsMkHvayYhMqsaq81yu9MniTYa1jOCfkp8PVV/SpdMjELLDoafBStYz8o8lV9MkK5RiwyD8YzsnKAI4ALKYzGuBIlXwr+qEdhGkzCaVA3Zn24kzqfNFUcSeJU9bZ4myJobOEXBKptCSLPZ5c5oi6tKXZ1AVZgKnRzAOm9OOJJMyssWy8qLN+JYDoE44phGipS++qWbmngicmFYvW0Qq7DsJfdECqlTqwU6oLD6NBk3AVZt3YQqiabshAOnFS9KndOUsQyMFjNi4phs9x8lytg8Y2nm6R1hJEN3LbvqOKTgS0gybckuX7hkeRP23iv/AHHa8G/RTYPbdd8se+xiSWiw4QBqT8F6H+yGwRk1JOgVRifZhpNhH+ELKejJpqylNeDBbSxZzkNcY3mdw0HdZAN7Qv5n6LV7a9nKdN0vxDW27QvIJ07ImAqvD4qlTBaA4zmaC0NYXNO+XBxF93ddc2GOzNLvoUZbr8vlAT6eWNDqQTMHxR1TBwAXHowWSM93mODdwNrmOSWG2TUfSdUaC5oBl2oERbv1simBWipeNR5dxlTUcU9jg9jiwgyHNsZ5QI0Vxs/2dfXaXUw1oHE38jMTzVmPYsUqRq4qr0TARoMzn/pa0Xn70VqEn2E5IyFVznGS4uJMuJO833xdRMoOJgazpK0j9iCrVDWEtb2YGUlwDpuQ0EA2Np3TdD4n2ce0+6XNBLZu0mDGbKRI5eCTVDsqauz3N94GxjdHmJBMfEKIUQIOvEECPOb+Ssn7KcD7pY2N5BuP6/ei5RwWdnYDnGSbw3MNOwDM957lDmMAcZ/CeR1t3IcOGp8OKNfg3jMSx0Agmb274EplZ0xDSAbNmT4Zjb4aqk/AETXDeD/HHpCSd2mWIg6nMGz/AJhKSYGzwQwxJmvkOcFoyuIgCbxO8Dz3LWUerllq9sgHvubmN75Sc3C36Vlsbs/oXnNTygkwXFswOEbt+43ULMc1pzMEEiYvGmseXmseZyp1iFWi22nhKYqB1IhwIzOcST2rWJsQCJEX1GkKwwOFa1jXZjMdtpJLTJJsRfMLCSsvRxbnOvGW1p4ncdPBGUMeXEiRHGxEA3j4eOqzfFTUrpUPlqjZYbFUo7J+v1TjjmRIcD3arJ4yGtBY4Am0GBMz3cPiqrr4ae2641GliBEiLai11tDj5yWyJeij0GjjGvJDTMclIXrz/ZW2xSIGbNwDfX4rXUdtMIaS1zcwm+4RN/Mea6tPi4tfj2M5ab7Fj0iXSIOhjmvLst40sRItx3/y0RRC6Y6kZK0zNxaHdIu9IgKePY5xAcDCkZiWGwe0kc0lq6b6NBhLwF9Iu9IoEpWhJP0icKqGlLpBMSJ/r9CgYUK6m62YVdUrNaAS4AHQkxun4JzqwBALhJ0E38knQ9wp9YlczqCnUBiDqAfA6JVqwY0udYBFpIVE+ddzrKYr21ptJAYTGlx52Nwo8F7XGofcHED3ZG+CSsHxMEacqRrs67nQFDFyA45Q031GimGKZ+YeY4T8FqpxashxYSatpmyY7FtEy4WieU6LN48y4EObEkOAOYEAyIHGLX596ratZjYh8nNMEgEQYHEETHgsHxH6fJotI3XSJdKqmltNoaCZ0A05J37UbOhtrAmE/V6H96+SOXLwWorJOeCIOneQqartlrXAceNvVQYn2oosBJJMcL6oXF6LdJ/yPlz8DsV7J4d5kAtkyQDY625CfghsH7LZa4Jy9FckQDMRlabCBc2AGgvqpdn+0grh3RNGYbnHSb7tRG8J1TaVcuAGRpGusEd53rGfEcPF/wDC1p6jB/ap1Bk/2bSGCcrSW34uygmBMjQcZWbZiMS+nko0mspPIAOQFwm8udEx2dw4cVtKu0bEPbTIgyLQSeBJjwlU7Nvkmar2Uy0FrQHsdAOtm9yzlxOm943+yKUJLqdwHsfUotLhXIzcGgWs4Eh2l80ieCKftQPihiGmrkuDOV0g2eWxciNRO8qoxntEHAt6w8yDcAxqNZGsKqdjWTYgc8ptrPEkGyFrrsmh4Pueg4DadANMAF2cGDFnAQ2BvdBOt9eKpNp7fZlPZbINsxgwBwEWndPBZN+Na6AHGd/DWbTcg2N0Piq95F+NgXeZ+aznqynsNRSDa20JAcDNjIjjqZm4n4pwxce8BLoJIIm+4uiB/VU+YGTJtfTXx/qmCtJBkAc/GxI381lgi7L8EGTmtumDbuEiY10UGIyTcB0yLgbze87+KqGYuDc24SYI5qRlW4/npwHDzSwaCwupVAMFjPIevNJDnE+HJJOmKi69o9sOIBcxwLgACXQ23IN7Wsg7pWbOJe4gTmndqeP33LdVvZltQhr6jjF4JEaxu00Tafsfh2mc26DED6qHxcWrl1Kw8GEdiXCG2HgDY7jPcrLZ+Jay9RwF9YiPRbEey+EE6eLj8Aj8PgcJT0DO+HONu9ZT4mDW0X9ENQfk8+2jtei8FgDnmSAREGCYdAFz9iNFHh7AO6MkzaGuzC5Hux7tl6a/H0mDsMLuAayPWyiw+0HZpFFwB1kt7NtLEzJWa4ppUo/5Dw9zHN2sYIFF2kCG2J5yOB+5Q9XH1jBDXCNeyY+HNeiHaBH5vGPkmnasfgnvKz9Y1+VfL/0GK8mEbtWsGZWgzv7B8tEbhtoYh4yhtSY/KY9RYLWja5P4R4/1XXbSfuy+U/NP1irp9/QMUYLFU8S85WUakDhTcAfTRGbN2Niw6egcBxJaB4gula121KvLyH0Uf7Sq8fgl6zbZffyFREzZdeIzAcr8OI0XG7Cq6GpzsTz+qcdoVDq8+i4cY7858/5KPUza/qfyPGHgc7YFQ6vk31cYv4LrNhPtNRojS8lDPxBP4/MlcFR253qUudLy/lhUfATW2AXWdVbFrZTqBH5huUf/AA81pkPbNxMEHwOa3could9n+aeXTqPmperLz9WH4fBI3YIETWBjgI7vxqKvspmgqA8QXED0lNce7yP0SFXv+Cl6shbeCqxPslTd7r2NN4OdzhPMdGJChwHsj0bw52KDv3aZ9ZKuunH3/RIVCVfqdWqQtibqlCZdlce53wKIZRw/Ad+T+aCtw+C4av3Cyzl3HYeXUBoXAcmsA+EobE4PB1CDUDnEWGZx07ghzJ+/5JsmdJVrVkug8i3w2MoNADZAGnvH1JU42hSO9UJJ/KB5JzWn7j6I5kh5svOmpHUt8YVfi9m03Eupmk1xvOSmZPH3C4+aENPkP4QuQULXkugZ+wJicFih7ri4fpcG+gKAqYTEuBkViN93keSugpA4jRzh4/zWkeLkuqRNmPdgL3a6e4yh3YH9DvIrdOxFT87vElV+Lw3SGXOdPifkto8dfVCdGR6p+k/fgoX4c7h5/wAlpauyD+F88nAod+ya25oPcfqtlxcH3JMzVpvBBAvO61lxwkaEHmLeCuzQeJlsRxI+ZUVRnEgHhqfTTxW/MbXQnYoC08JHkfNdps3CPsdys3tHAFQOozoAFa1EwAw4A3XRUHLSLlSuw7jqJ7/qutwo/L6qnKIDBWDbSPM/JJSdTH5fVdSyiB6Kxobpv1+ypmEH7C6cRySFccD6Beets2pDS0cU0MCm6Zse4Z7/AKBR1HE6CPE/VFBQxo5qem3iSVEMw3ek/JddiHjePT7CdUCCurzunwTX4bkfJDded+YjxTn41x3kodDtDagaOKYK4+4+qRqu/KPL5pSTq0BLYkkib28wuBvEDzUM8k0zO/wv8UUgsJA4hcqZVBJ5/fOE9p4k90pqCA5AT2xuEKPMO9dbH5T36+kJtMQ5zufxTN9ylUAgQoz3gJKwJs3IrheeCgznjKlpsDtXJ7gdD/0jzTjUG8D0UbqA3k+iY4xYDeqQEwfw+CXa3QhTPAp2Q8L91kqQBEO3rgY7gfvmoAHJ4BSaQE7C7e0+K703JQBvE+ZlIgcfvzSAI6Xv81wunUnun+SYyn3k9yk6u7u7wgYgW8RPn8E1z/H0ThgzyHn8F00QN6NgBq1Qi99QN3EazomYvGZQcrS5+gA42uZ3XCLyA2BM8Yn4oHE7KcQGsrOBBBE5d3MCVtpSh+ZL6ktMBd1kiXOIG8yBH8AMKN2DeS0VKkAzYknQcSU47FrPs5+/8VSR32K632XnVw8AXfGF2c9RXVL9ERgIYWlOU1m6+8C0EfzKkZshjiRm4XDgZEa8rg2U9L2apgXJ8IA8j9UXhtl06ZkC/wC/8QDBWE9dvpJ/BSh7FUfZ8bqn+UfVL/h7/wCST+7/ADV46nH9R8gmhvf5ysebq+foPFGeq7FqDQB3kPmh62z3tu5sDiDI9Fqg8C0JtQsOrQe+/wAlS19RdUGJjIHFJa0sp/8AttSWnqfYWJI55mJ3rrHknX4JJLj7GjH03njvTqbidVxJS2CJHGNyZ0QJiI7u5JJERsjNAQT9PooxrqVxJW+oh3Sa2HlK6HmN3kOKSSpJUJj8k7ymvA4buaSSXcBU7mIHkJ8ynhx47+5dSUMEcqOhRVX74Hx+KSSuImMe0cBrwXGHlvSSWjQjoZ3+a7TSSWbA458cNQnUhMJJIYHaht5LrKcx4JJJoaJQwFOGGbCSSzm6ewx7aAG5OdUIsNISSWiKBziD9zyXHV3cfuy6kn3JGhxISc/u4pJKUAwVO5P3wkkhAPc3mVGKp4pJKxkbqhXM54pJJiOGpZdhJJQI5UMc7SoC+ySStAR1MSQYACSSS6IwjXQD/9k=">
            <a:extLst>
              <a:ext uri="{FF2B5EF4-FFF2-40B4-BE49-F238E27FC236}">
                <a16:creationId xmlns:a16="http://schemas.microsoft.com/office/drawing/2014/main" id="{85576508-51A0-4B0A-AF5D-F19AA36B2E40}"/>
              </a:ext>
            </a:extLst>
          </p:cNvPr>
          <p:cNvSpPr>
            <a:spLocks noChangeAspect="1" noChangeArrowheads="1"/>
          </p:cNvSpPr>
          <p:nvPr/>
        </p:nvSpPr>
        <p:spPr bwMode="auto">
          <a:xfrm>
            <a:off x="155575" y="-1462088"/>
            <a:ext cx="6991350" cy="3057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sp>
        <p:nvSpPr>
          <p:cNvPr id="4" name="PoljeZBesedilom 3">
            <a:extLst>
              <a:ext uri="{FF2B5EF4-FFF2-40B4-BE49-F238E27FC236}">
                <a16:creationId xmlns:a16="http://schemas.microsoft.com/office/drawing/2014/main" id="{C8A6343A-C54F-46A5-ACFF-A6FDF498A01F}"/>
              </a:ext>
            </a:extLst>
          </p:cNvPr>
          <p:cNvSpPr txBox="1"/>
          <p:nvPr/>
        </p:nvSpPr>
        <p:spPr>
          <a:xfrm>
            <a:off x="0" y="2133600"/>
            <a:ext cx="3059113" cy="2460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00" dirty="0"/>
              <a:t>Eno od šotnih barij</a:t>
            </a:r>
          </a:p>
        </p:txBody>
      </p:sp>
      <p:sp>
        <p:nvSpPr>
          <p:cNvPr id="10" name="PoljeZBesedilom 9">
            <a:extLst>
              <a:ext uri="{FF2B5EF4-FFF2-40B4-BE49-F238E27FC236}">
                <a16:creationId xmlns:a16="http://schemas.microsoft.com/office/drawing/2014/main" id="{8752A672-97AB-4756-9A18-2D415FE61ADE}"/>
              </a:ext>
            </a:extLst>
          </p:cNvPr>
          <p:cNvSpPr txBox="1"/>
          <p:nvPr/>
        </p:nvSpPr>
        <p:spPr>
          <a:xfrm>
            <a:off x="3059113" y="2133600"/>
            <a:ext cx="3097212" cy="2460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00" dirty="0"/>
              <a:t>     Gora </a:t>
            </a:r>
            <a:r>
              <a:rPr lang="sl-SI" sz="1000" dirty="0" err="1"/>
              <a:t>Carrantuohill</a:t>
            </a:r>
            <a:endParaRPr lang="sl-SI" sz="1000" dirty="0"/>
          </a:p>
        </p:txBody>
      </p:sp>
      <p:sp>
        <p:nvSpPr>
          <p:cNvPr id="12" name="PoljeZBesedilom 11">
            <a:extLst>
              <a:ext uri="{FF2B5EF4-FFF2-40B4-BE49-F238E27FC236}">
                <a16:creationId xmlns:a16="http://schemas.microsoft.com/office/drawing/2014/main" id="{3E8EFCF5-8CAD-4DAA-84F5-F271DA7E1E27}"/>
              </a:ext>
            </a:extLst>
          </p:cNvPr>
          <p:cNvSpPr txBox="1"/>
          <p:nvPr/>
        </p:nvSpPr>
        <p:spPr>
          <a:xfrm>
            <a:off x="6156325" y="2133600"/>
            <a:ext cx="2987675" cy="2460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00" dirty="0"/>
              <a:t>Reka Shannon</a:t>
            </a:r>
          </a:p>
        </p:txBody>
      </p:sp>
      <p:sp>
        <p:nvSpPr>
          <p:cNvPr id="17" name="PoljeZBesedilom 16">
            <a:extLst>
              <a:ext uri="{FF2B5EF4-FFF2-40B4-BE49-F238E27FC236}">
                <a16:creationId xmlns:a16="http://schemas.microsoft.com/office/drawing/2014/main" id="{C669926C-750C-4558-9877-02F5357E8566}"/>
              </a:ext>
            </a:extLst>
          </p:cNvPr>
          <p:cNvSpPr txBox="1"/>
          <p:nvPr/>
        </p:nvSpPr>
        <p:spPr>
          <a:xfrm>
            <a:off x="0" y="4437063"/>
            <a:ext cx="3059113" cy="2460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00" dirty="0"/>
              <a:t>Jezero </a:t>
            </a:r>
            <a:r>
              <a:rPr lang="sl-SI" sz="1000" dirty="0" err="1"/>
              <a:t>Lough</a:t>
            </a:r>
            <a:r>
              <a:rPr lang="sl-SI" sz="1000" dirty="0"/>
              <a:t> </a:t>
            </a:r>
            <a:r>
              <a:rPr lang="sl-SI" sz="1000" dirty="0" err="1"/>
              <a:t>Corrib</a:t>
            </a:r>
            <a:endParaRPr lang="sl-SI" sz="1000" dirty="0"/>
          </a:p>
        </p:txBody>
      </p:sp>
      <p:sp>
        <p:nvSpPr>
          <p:cNvPr id="10261" name="AutoShape 18" descr="data:image/jpeg;base64,/9j/4AAQSkZJRgABAQAAAQABAAD/2wCEAAkGBxQTEhQUExQVFhQXGRwZGBgWFxgcGxsgGhofGhscHiIbHSghIBolGxoZITEhJikrLi4uGh8zODMsNygtLisBCgoKDg0OGxAQGzgkICQvLC8sLDQsLCwsLC8sLCwsNCwvLDQ0LDc0LC8sLC8sLC80LCw0LCwsLCwsNCwsLCwsLP/AABEIAPsAyQMBIgACEQEDEQH/xAAcAAACAwEBAQEAAAAAAAAAAAAEBQIDBgEHAAj/xABDEAACAQIEBAMFBQYEBAcBAAABAhEDIQAEEjEFIkFRE2FxBjJCgZEUUqGx0SNiksHw8RVy0uEHFlOTJDOClLLT4mP/xAAZAQADAQEBAAAAAAAAAAAAAAACAwQBAAX/xAAvEQACAgICAQEHAwUAAwAAAAAAAQIRAyESMUHwBCIyUWGBkRNxoRSx0eHxQlLB/9oADAMBAAIRAxEAPwDC8O90mR91Zm8QdrwN7dfysqZiFN5ZiVW8SQJYCxgyDaTv32YUqB0sCzEP2EC47DrAM7z+InUQyVWC4EliTMTzEQDNjPa/kMTzasgWRJ6QLw/SNTc5KgDUYBLEQAb2uD0taYtJ4zdtJbfaVJFz5G43Hfe+JUaBvpIsCvNNpEhSf5nodjIk7hWSRG1GGjqSL8wi56yD573xNk82uhiyKTSurKM7WqGloJYojSqkIADN5v11Fd7A/LFXixplo6AmwkMRfpAPruMTrh9bVLF9gpsaeoGWNiO9rGfx7Sy9OG8NmETtfrsJPKJ30wRHXqP6iSSYbin0y2jmLBSfdMgEaRzXYR6km/fGv4VxMU9FIVmFMDVBjbqIO0c0/Iz0xhvE+6DY3A5dPYztJuY3tiNDMaqulnIXuV2PnE7G5uOnrjmn2mbH3WehrWpGnToKNNWmrqoYnQoePDapzAGktPmKyATAETGGzZrQlDw0CgEBy6yw3ltVgYMk3mZA3g+e8O4wcqKtblqSzpoI5iADp3uBECwv2NsczrNV0mrTqPDTUn3SXYMdKBhCkyBNxyiRaXrOkqYbfyNXk+NpWprRAIUhdBcGSNELEtsHJhjta0QSHxjONVqKNDhgpJhQwCGCvultPbmPfaYwg+1QwJU6LQL21nUQur4dWnr3F5Iw2pca52NOQLKxgkzTkjVpkR7wG3Q9YAvJyWzoSbdoXU6mghkvJBMgTqABPflBPrYG4xKsS14FzzRIklTIgfKNhfFAKs+pyVO5kzGkEadiQSR19D1xcXkiTMm5HS0diD3+vfCmrQ6bafRFqIIvOpjymfST2n3rRe97YiqjRpnm31VCY2BgCOpETe1vPA2dzzHRTuVAVpCHSOaCS4HIpn3jFz54ln+JCLxHKOkGYAjuSD22xqxStWT5lJLWxfVzbyRck2g2tA1TB1TOm2xHWDjtFibhovIBi8XsTFxtPn1xHM5kCGOmQQpY9mMbnpMdr4vq1oUsCfJhc7SQN+sR5kx3xRSS6FtS0umBVKvOV6pANvIXuLbi56EXvgiHUgXjfkEjuR2i039OuK8nkJd3LAi2k7EkC9pPku/Q7Rexa5pmDMEQLdxEE+pi/lsMbrqiiEZRad6LKeX1VKSqpJ2CgkxeYAEkWkX8/QDZrKguQd9wAdJME3mIJBEXXoIF8SdwxBAFzB3vI7E9LidoEDbFWZcxCkaoEhgbXIn0npufScCoU7HTyck19/XQv4hXNOI5tViCYW8XM2JIIgTtBkdb6lFHVqoZSzhg03iffAEC2oEmb7b9RSacHVLapB0nqTMmQe+9sfcJqytQLpK6ZBVouAP3rWB+g8ooi/AhaRyvFSlDe/pAG/vdjBjcH5fQrft1bu/8K4PoUbmWEmTp1qAIvB03MiPInY4+/wALf7y/wP8A6cLdR7YccMp/ChxkmDpuQSsLyg6YPLfewPU/yw5FA8pVkCRBex1LYzG+w22Np2IxkaGdjTJkC3KbKd4sdxMxv5dmmVzrAyRYbTpuZk9d5B33KDqLBlxvtHmTxSQ4zVUJChhEgxp6lpaTNupi+APthQXufuSSehiPkTsbDri3WrmGYsZPSYIixIuLksZvzX2vVmCyidItYiDCgAbHSbjlEzEG2EwVaYKj8zmSzrOj+LTKFQdOskmCb2sL3A1dptiC5ou+hFK6RLBjYHcRBOqJn4gO+2KBxILI1BUBAZiTEk/Da5EAeRB7GbstmKZnQmoyIYUyRAUESSO5WYM223wuUe3RfCHu0wo5gObBSw5rdR67EwD/AD7EV+DIzlwxptHRhfzgg7fK+xwV9nckE0pEGSQAYsRcyek7iPrgaplqtOAFDJtcmQDCgCZi8AdJIBPU7BeIszg7JnhbqnhirKtZ6i0tVUnsIJ0+gHw74Ko06kMXqjSGMsdK/hOnaYkEeYtiGS4iBrRrukg6hpIHz7T1sRYk74DrZpXrDwzqcuAWc6aAiRJcqQSW5bGdRAEbYFRk20wq2MqHD6hCu5KIQdEs2ozYSN1BUzAg2FxEYnSPKoQsukABQsqQJEgNsLi4semPs9wWu9ELUOkXVaakJc/encEkm0bD0wvq5WG0A6C0qq0woBIvyyGkgAkkbzO9xml5+xzXF/IKRNPvOoPVex+QN+kjp173GrDAEhlIsLrI3BPpvPWZ2xVSQqeeGQgQSFDFpAO294tY72xdmTYEggCbBZkCJA6ncn+owzkn0MSk93oIbIlwbwADFoNugkzaAD3AI62V1vZ1NcCRJMDW6FDpktGvTPoBv2uGlGoApR00sfiOkxFwAYBB2BvPKYxdRyxeKYcE35iFYReQShk9LW33EYW80oOm/wDRfj9mWSPKO67M3xfhRDh18QJqU6ZsszDCezsx2+LEly7uVRGCsC6mo4aFK203jWzEzAj3Z6QWvtG5NGoh1FnQ6rLCkyCFsC0qD5n6DHDUerTRfBC2WZOkDmWUWwGrliesAdYwSzvgn8wf6R8pUtoXZCjVKKKcLTliHYEtVJJJaDEBjqNpmQQFFiXmuGygVyL3JUHc/wDqP4kx23GNRpXTJ2EGNrEW32sdyLiPXAlHLo5XmOmepAIEG97WP5eeAedt3RJJqLcWZzN0eZZGnbSYtBgxYdN7W+WIfYNDupAAICmT1YEAgTdvKN1E7RhxxMICuleYG5DbkI3Qki403Bt0nFTUwfeYRtI6C+4N5G3lt0EujkTiblfCmtiOrRUSBzRyqpBEAGB8V+nUbdCBilqDCFCKsTpVAFjqTEST3MzYdcP8wyOxXl5TvAWCDCkxY+jbflW9NFUQ2o9DHbfc7dhvt1vhsM10kqI/6pN7MhlaIVmKqQxkKSZQxAZo5RyyNxvpPQ4u+10/+nU/jH/1YvOU15gpMAaiLWBk3EXmY2sY+WGP+GD76/wJ+uKbRmTMoOrMll/DYMQ5XyI7nqZG8i0TYbzhonKocMGOxHMHUiIJnoQAQQSCQZFhgDxDq5WCkgao1E28hb5b+nUDP5+qGAEwbRuCeu4E3OM+IYmpo2+WzgqLsA0ypS7WT03giIHXzgTyqmGJ6gTYeYneJgDm2ufM4zuSqVgNT0xFjykk/dJ39SYPp2xomzDsuqnS12vJa8CWgmJIJiPhMz1xLkVdC1CmF8OywpgwKQYyCVF73uQNVyRvBvvioZb9rqBENJK3sSFk+7F1B2gXNzgrheaBA8FRABANiADEiBA5mmNz08sFUc0pYFVAtOqdoMRCiZ6z6YhnkkpPRTberLabi+ok9BqjVsbwva9jffE87RQgI3NqMQwswBESY3tM72GJONSDcmYEkTEg2HYzEnv5YpybuLaCtp94LvB9Pr5+uAhmrYTnWmLMzki6gup8akWW7CSoeFmwB1TqG3vR1xdQ4jHJmEAVrLqVwht01XkkT167zOIqSap8RALzpqEjy7djN+ht2Lls7p07aIAaxkm39vniyLT1LvtCVJLb0KarMi/+GcUxYaVqMUKgEEeHp0oIm6EHreII4yzsVJVVqDYuytvExpkkyLe7ZjymMMqvBqDsGG6yA6EipMm0iOxGkzMGfKuvTammiSxI0qzmDtN9CxYyOn5Ts3Fpcf8AZTwvvoHNFgeQamK80kSeuwjtMAd4ttymrLbSSBBK/mL9OtpsPqTR2krqf7kFhPrM6iBE+mJ0XkWJXT0IMgG202Ekk7R5YVdIY4rQBVXQAwQs0iNIn6BjGmSwC+UA7HEUfMOXc1adK5CaS7GJn4YLE/5tptY4IrZimG0ySSo93mb1a0ATqmT8RuJJx9UytVlmoEpo5kl6okyTGoKZ0yvQmBjpJdtGxk38Da/YoynEqkFmarp1MA/hMzMQAW0xClBBZmIYgMLSCBPO+MwZAKNVJAUQYVYYklSQIBtczcGIOGmVWeWjS8R5hnCSwkCREESQ83MGcTzwqDmYhiSASehiTpJuZvc6dwB1GFvJVJIrxxtNSm69IR8OyLhW3Wq7hoUymmIhjqJABvNyBHQRiT5qpR0llYajcgwswSysxEB4J7+UnD0qKpQ03YUx74YG8dywQSCo2JsYEAiBOI1KLOmkUQCJu7BdJ5SWWIQakYSAYv2uH6snNprXn6ff1o2Ps+Kfwvfh6/t8/wACw55dTVWXlgwp1H3iAs6TN4kEnYTGFvE82GdmQlVJ1DaSDva9zf06zvg/ilbLU+ao4QmQoQ3OkxfVJ06ibEXHxYW5oyhWitKosrLiNYg20xNoJBBJ3O2+K8SjSdUvqeV7Tjcbg5IKq12KgyQG8jcCRHpM/piNLluxuQCbibE97x53/Gw+T4VW0gFCCRtqXSLggWuSR08/ngnLZCoNTRq3sGUMYgHSCReD/QxRyiumSv2ab6TFFOuozDppksTBBG6jVfYjrg77U33T9P8AbEG4DU8SWJ8SOgGolQQzWNgRGwbr2uR/hvm/8R/TBvLHxsol7Ll0+vyY+mxF5Bv1APrH037fidkK08toaZm1rbgAW+n4jHM2ppQDSqyG52ZdSgbEg+ZvcYHyaIGOnURMgxcG5Ei/U/QE3wdpoW4jygWU6UF2uSbyIsZmY2NifmTgmnngr0VRl1VXYElQZCg3MX30kfQgROBsrWRgokogUQQdPmDYbwd/x3wVl3ppWdl0iqBylSQSpEHVqMESI3+ewwmbXVHRUk7C+IUqqqalJiXBBIYkCAPKCDY3kdY/doyfEyV01TTAi5RdR1HcgkXM99reuCPtxYEtqCmTPQ23BHLawj93a902SE6ltpmREdTYXjt/LCuKqpBynVGpbiCE61AJMTsItaItMSTHbaLY6/EOkOr/ABAE/wBiOtjOFeVyykHmg3kyvykSdR2v6SBijLsQzAlTtt72/QC82xOsUHdHTk+15G9Ssx2U6QDEN03n+4kSdsSaoGnVIm5GnaPrfrP5YDqVjaFUlbjmCtJFtjI6bmcWZXMtMlSxXaSTHpIne0THpgo43WhM6fYTR4ooAXVBv1jeL7nefkBbE/toaSYaOxnbraeg9YGB6uQp1ANKAMvvAGx+S9R2EDfywbRohacSQomCT8VrXEWB6dx5YOChVsrxRyNJePmDsSSIEEQbLEgxIMxcgX3uB2GK+arqgNolT4hENMaiADuIgHVaPMHBxN4JIWbEKZPZfraPOw3xZSyzJqFQOAwZgVUCZJGlm0xNxex7X36U6sZwb8iE5BtfMn7MHmAMByUYHSdxsGO143gw/FVIaC0gWUjSxPUDeQGafMmTHQrI008OCASqn3WlViSN477et7nAzUaZj9oVvuBAnt1t8WxAkdJwqclJJBY4qJ2lmxUINRmfSTyudj67ydyY6ADrggMoUDw6emSVbUDA6RcH5QQYi9jgBcgQ0rUpwNxJAPKbDobT0tPrEkpVJh+QEXYho9QVBAEACZ6jGcIO23RzzSg0pRv6+rPqvG/DqaNCLSbYotSzsGJB1kwWSeY3ld8U5ri7KHYJUOkszKrsEYA8wAHxESAsiT3AxD7FVBfw3FgIlBIuwmOokA3AHeZgIuIcYBRVreJr1XVlKwEAJMzzc4HoOgODWKMn7u/n/wA6A5y6evX1Hz+zmXrMaz0VDG7a3qyTAVYUPpgFTIOo8yyItgN/Z7Lo4rIlNgCdCJr6k6YU1QDBg6pEwLdcJRnA0xAHWJAEjoPPbzgb4geJtTvrtEQY2i4H7pFiP1w2Ps+T/wBhMfbILTiM897T1KbkHK1mmGQk3MDTIBBO8DcnsRMYz2a9t84XUClSpuwAP7K7XIE6ibA7DYQDvfF59oHLFWK80XCiUtzaQBMEWj074Z0mNWNTgMACDdQvLBkb2G67Xi1sEsUcfcV/JV/U81qT/H+xdmOLVPD112h1lhCaWktBaZEMSJgALeYtiX26p2T/ALlP/Xi7N1hc+8qixMSSxkzImNIG/YnbAn+HJ9xv/br+uHxja69fwT5JRb3b+9f5CMy9NraV3VWDn7wECTZQbiQROK6i5cMjDlVfuOBa1oDC/uyQOszgfjfDFbUBWVWBZiPhNh2+GBYX+ZIGA1yVSnUKC9LVEm0iBJgXtYTET9MYorwyfj5sMqVBIUAKQfeLCfoDaTB+WPs6Y01aekVUsVC++uzfOJ/LeMXHLKDsBIhg3Xe19hbc/PyjTyWrUkE9gZ1SJ+skRFyL4wKM7WiVHidMr4hcgbkG6x0AUkAXB/HCnhmU5WYg+ISCkuDYAEAwZHnIPyIxTRyU6rGFLFJsDpYADeSIg7CPrhpl6cTylTf4piN/WwmcMSitAZZNLRXl3YSSNTTBLwT2IvYCT03nrg+jmAaZVEAAk/vC4LGAZHfSZHTscBVHi6tfb/N5+TefUfKBdRg6V93f52tB23wMopgRk2Nq+WMg03D2+8d9jY9J6i/0xbTrkyZmB3mQSPQR5R63nA3DKoG0Fo7SbeptHT069HeXppUEsBMj/wAtYaOojvcWDTPfoHLj2c7YRkcx1IGloixtcbcrEbAfM9MMKUVCQSCBaW07R332kW79d8AUqFP4VsIJXVcqIkAAWOJqUMKhEkAglYIkbztuGvA2HmcKa5bQeLLKGn0O1C8sxAEgAhhMG4nrBuRfmPylm8k7x4ZAUAEk332HvbavPpYiMJ84NTAMvugzMKexC8p1HYyvymbk8LquWQioTTChiAIa8hi41g7R70j5HAuNK2eoskZpa9evqMxRK02UIuuyiXBN7mbSGg6o6kb4Wjh9QMRU0t8QNMQAJPxQOpmNoFt8GcTzk0iVk0zEqGBAsoEneAJ8r7wLJszxJ0QNrBY3BEDmAudumw7R1nHY4ye0LzTxVVP7DF8oqIPELNJGkrAU2m+q5FryB8hfFOZr1p0qyJNlugY36Rt1IAAIAgbYzxzzaTr1NeSOYAkbyTN97jvOOrxoALopIvKwJADe8Z3Kz35SbXv22eCf7k0HDqPu+voGV6L0i5LMpdYE8pYCSzCfegmOWD1BGEf2TxXDvSqMW0y2qOULAa4IYbGQeuxkDEcn4tWoNLMXnVJuyjlg3IgjkgG0EdwMarPcSaiFHhCo1tZL8xvsCQEEqekQZ7WycpwpLcvwKlNWZ88MJAA5N+V7lSN9veOw23AF7kQreztQkQV0G7SGWN77HqIPXfthxl+Je8K7siORH7VnO3uwtGyhbQSDuZJvj6pwKk70atGpTWoqlgy6bRBJKkLMkn5MZFoGf1Ek6lr69oPDg5NtbE2S9n4kGqGPLzArpM3EKx1XneNp6E4Z01qr4lZEk0gGGuAAJhfd3Fvdt1A8mFfhlbXp1ippiWUKmog/FPvQCD1mRvsKc7FLJViUOo1FDeGDq0jTM3M31dhBExhsJ8/N+vXgp/TcV8LQhWpz/wD9SSXk8oI6Ei5gkfEBveRAh9gbtS+mY/14hmOKu/NJpUk3VgQY33UX69Ot8Nf+Xcx5/wDbqfrh270IlXysWLk0qO5NQSC0CGc8pg3CLKRBk81xY9D6nB3YAqpY9h71wSO/LYjp5ixgqhWQ/s1dUDEmQUDFTBIhtzJmTqjcYlkndagLMdCgyuogtpJAcXImRBBFjPmMEQSb7Qly9Y05MQS2meUDl8rwR62vv0h4xN7nlhSIvFhsBax77R6aarkKZEyFJkG2qSJDCWuYJViZtHW8C0MsJISo6iXOnTYzHMCOpUmRa+1uUZQCk07sylfKP4iklC0kaVAgyDcaZvE9OgODKuQLiOt7wYMfmbG/X6Ye1uHUVDkhyyj4tJEkwTaTY9dXaRYgh1/FcMoDOkEkqQNjcR7xiZgAbHzACV3oJZ1JpMVmpoGon9mBaVI/ARN59YvjtNXdk5dKuJAbTpIHmWBFrj5YjmM38LrEW5yzCSfxB8xaeuLMxxZWAXQACBBAhE2Ajbl377dZnGb+RTRZk+DiWgllPZqYIN5EXFrbfzwaKUFSNIYX6kwTvBjcGbRcHa+BcjniurxQumAJuLgfuyJsbQOuLqaF1aH1AEQpPQ3kGbGSxk7333IScr2DLQQyQLsF2hiQxJ/vvBm4nzJyjAwHJt0iWBMTI3+eF+VzJkchUAEQzA9QZnYbbQfwuW9IgWCQZ92I+cT/AFGDjfRyklsLqZsU4nXpsSFntBgWk9Omx3uMH0c6lRVqkOu5k7kmNUkDy8pAFgYwqVSyFrMPiKhjE2ANgJjVHfA9fMAyCxC6VEFgFiIWYExBtFjfyOMyQtFMc+qDOJZsnmRrhwShIGxtp2kyDY9Z30iBBnvGBTxSarSV5AQNK81PlkQLm++kbiMRTh3iLoV6SqWgSwks0wunzJtq6CRtAuX2bqllJek2rSraWJDGCXI0og6gaS41aYOqIApxXYccc5boCzSIu7NVqKYbW37Md4CaT2gTESb2xS9WndhlqYJmNVaqSpggGJAtIhe83ONUfZcFYLkvuumiyrAO7aregBm4O2CKHA1o03XUASLswQysSUYw3KZMkGI09dwn7ViS7390Y8WSLpr+EZStUzzAaadNUYqqhqdOO99QLn1vY7wcEUcrmCQ1ZZOzaWUlQN5K/CAASAYgnrIw7zOYCKEJL6CEBUsR1FiA0rEg6ifM9xxmnlXSFQEAakUuZ5WaPDLaZCjsZN1gYRLLKSdRS+vzOnj/APGTFPEqyABRq0vJBYVRIksse6xvfeB2IGnC5uJ1AKaNQZltD6HDnSvQhWIbTNoPlEY0GbWrqHMzI4mDMkyNBUsUhdI2BUbESIOLspxM6Vch+YgEJTq1IMtaQzTAj3e09RgoSUYKlf32d+nxfVGczeVrVIUmvyqShYsSQDK6WJEib2Aibe7OGPGKJ+y5enULaWpnm5tWlSDJG8XG5tN466osz9AJklTZTIkE9GEhZuAe8xGd9tc0lFqIZVqgcukDQWHwhW8IhVBvpkA23iA3FmWRpVsp4tRbv6CDJZdszXSmP/Ipw1QlSZVWmJj3SVKiN4ntjVf820vvN/7cfpjO1c3Wp5KtUqqtFqraQophSwWQgtuokgE9IvGMR9o8z9W/1YtitaEPXZ6NSogpEweuskm4AkBYGreZJ90WG+CwxphSup4HLAFpaYOgmBqne30JIeqqLywggAEgCBAiCZPeIO94xZTeFbUTqMaWCqoB3mQJtc7QL2N47yRSivAVQzi71FDCDKs5WZIElUgiDB3g9rY+WpbS7Kij/wCJkCeX3oMX+9JGBsuQDcmIBLapM9hA8rDv9cGRyhTDTYFdQYGQxkBrAQpIMT2g4CbBWJNi3MZrSxRXZZAGlJYiV285I1AfvLt0GzTAMRqOs9CSCxsAPUQfwiOulOXFtTEgyQ7mW0sdtiCPdjUOs9ML+I5azX8VgQKYUKCZBkkyDYHe/kBvhayJ6YE/YlFqSf8AYR57L/dUhTp0hz7xiwBJ5rTf94TaBhPnC9PnGqm8rIEhTbYfw3HnhzxPMtSinrhheFeQL9BsSJaZPX6ra6h0uXi033nvKmT1/XoyI5S4PiCZfMuSXYKZJJWJXpJibmVX9ZwTnqtJkARhCgA077kdLRHl632GF1PKlfdDk7jtH09b+W2PmAtuIsd5B6em+CcVdnN2wnK5hl6sATttI+th+eH3Das/FA+IDb5iR36T+M4z2WAmGnyERHbpOCqEKSAxm38/l07jG+RM99Gnp1CFqBKdN2iQQoDdDYhomFa1pk9YgOrxplhWRJsNADMVC99JldiehhdrCAMrWIMatpEMRBjoOnQies4NzXDaWYKOo5yxGoAgAKGN94YeUm69SIxxXkbhyzvgyrLAuZGXU6gZJqwjAKSwlyykQobcmQYMWOi4HJbXTpvTBC+IWIFNNYAUDmaFJFngdSYnH3D+FtSUVRl3rEwVqVjup21JqIBJNg2qZYto2DihXbVTWqyKgOiqyLCm4iTAiFABIMzI3gCTNPtL19j0sUZR/wCBHgLEhiJMuWZipi6kGw99QdUQJ6mWwBkMyzeIKa6AFT9q5MtPKrtBWUtYiOUEWMT9xjMKgYin4jhWp06ZAG7kqdbMDGtILbkJEAkY87zPE6mUqU2BaoRfnHIymLCCRDDUNSwYIIN8TwwfqRa/Hr1/AU407fRqcmKgZxVqVKgdt2LMhJEkiQbmw36lZkHDGvxPxmq0QjsQq6GqLTF1blCqFge8sKfMyOXGNV82c4/hOyeISFZ1dlYnSrtSBpCxAJHINKAgm04dZpkqIBVdqnhQYEw0++7auSDBB5g1yBdSAyeK5Jy/jwLiorf/ANHnDioUB2DtAkqU0uCSL04lmY+glSZMsCW1VSy7KWmQdIMqAGaQRLzF4iNQsQcZjhLBq9WoUkVmCgUWC06gZSGBNNjckkmWJgX+KWlF1SISskTAaozXJ2Mudr2sBp2mcKnjint+vX0Gx9oil+wRmsm1Jg6+LViNWuqFJUgxM0yJLEHQYB2EAHEOM8XJqJSDQTpYsdLKqidWqVIkLFpFzBtOPqfCfEZRUIYEBpVlZLMJkabNIsSA0Ej0hxbhmvU6kBnkFxA5VuepMHlBiQYWIBGDh+mpJy39ShuTj7qMj7S8aWs+lRqWmNIudwIDLcdeYT1i2Euofu/wJ/pw1Hs3UAnS2+xQg9ZN72g9O3lif/L9f7rfVf1xepQXkgcck3e/wOwNKhuaBqs4WZmZPujbaB06EWs8SYLFQSem9h2A5bgH5HpgfJounfxAfuwIkA/ETcbT0nrgPPU0EkHa5URcbEEm02HcW3641nnOTlpjejnkOqQ4Gq5LW9Rq6gA3Hc45k6gdgEJAkPC6DadmJYsDBiLnc7E4Aq5QGmjkbfA0hgCegIM972v5Yuye4KyLliGAGlWsYBkdTINxAmTcg5aCi5X1/kPFem4ZPEKmJIJKggXgFgRdidwdokTgqvw9ncFXXSAJLMTJtpCiSSRMG8T1nFXDEAIVHR2MkgAQpEbCSCd5iOvkGKXN+G+mFBb3bMJEaiQD7rEEiCbQTOJpT97RTwUo1LQNQ4DUVWLItWTI1FQFJJJADCGBBYiNiTvjNZzKIsFHVnJcwFiApsD0DHt+XXeUBUaJhFuORZIPumzAkArvI73PXG+06olVloKQwmZBVJmZUsTJ6HbB4Z3KhWTElHkl92/5Rl+H5mxkhR0lQZJ7z/QwbUVQuoLuCDqkx62jrPa31U11qCahpwCd7QLxFv8AKcQyWcMgEn5/T9MWUDLH5QwzclgWRZiJUKNrCNum+/427k6y3V5Q7bX+nXEqVMtMIzQbxqgDoTFhO1/PuMP+EUEIBqcPNU/fNTMoSJt7rBSBO9sFGJnC1sa+ydOm+io1EMolRr1GXAF4i/XcbSDJIGNFxXwsqsAuZbUw8Spp1SLWYAgRIBFoMRsa+De1iUaa0aeTpU1WYVWZonzuZM7+eAuM8c8Ug/ZKXeLFjEiQGdZ3N42k7YoSjVSGwXDoyftN7YVyvKVCyVgqGtcfFPY2IjsMZVuL1KjE1KhUXnSCd76QCY3/AJnGvbhP2iqUrU/sgIBBekgDT90lQvWZmYOxvjRf8iUKajVUzJpixps1OJBmG5QAG0tHeRJUi/n5vaMGKVfP6FC/Unt7Mb7OjOVQSadR1cCKjyA+lidM6SakuTsZ94EwSMaPK+zq09bzrXxC4R6cIs2bTrPvBp62CjqThxS4FlqcGlSocr6gHUH3jytMao0mQRyibFYsLlaNNwEqUky5S8QNGtlgQQIABbTY7kgE3GIZ5+TbjpefX+B3G1t+v3LkzYYQDqLAggcpYao5QYEC1pItcttgevQQqP2StcHSaYInpMjcCY8pjfDHK0IYu4FMqAg0k6QIheWYB2AFwRG5GF1biFKyamLAaQVJDcx5pZzqDQJMybAes8acvd9evsMeGMluX+gRM2lLmpSlJgqTq8OnvtAESRMNczNvexDJ5UmTSWmLw7ItTTKhuUwwIOp3vqMgncRiniuZL+Gy0WBpvGllA+IKTBIUW2Jgm+0nEnqAhYQrJLA6hpRY7gyZH3ouOmKYxfH0xEYQukx4uaqq+tvDVbt+zimQCAJaQRpMMYIBMDtBHqvUbQ1NwCwBAYqYF4OmD0XfpttfFPDM/RpBpqNpfUVXWrOYmI1AGJmQPK5k4rr8apO60aakkDToeNIvcgg2ZUV4sbEi0SVKMuXwlHCKW369fQN+31NOmmrVCoAiALjcXYCLAwpiYiehevMfdT+EfrgEU0IUcgBXmGoSWgklWDAi0HYEz0wN/hY71vqv/wB2CWO/+DceZq/+f3MRVzbKZEgxuAbA33tEwSI7Yb0M+tRNTpzCBvLTBF7XEHpHzicK6maAkA7fdjyvbqb7efcYooZmmH1uGGnmCwebmiCZJHUf1f1GrR4EYcrSVfU0/hVm5kSoVK3Au3KPU2G+q24HQYGro8TAvytM8q3BACX1QSCbkARcXFFTPVUHiKyGlPwgqTtBUVFmIG+979MN6FXVzELq6P8AszIP3iwEtJUeg6WGEbiP4V39/IsyuZpiUQrqAMhja3mGsfkfSJw24b7QLESVuJDB31kHlkuk2Pc2AEbYuTh9JyzVE5YJbkURtcWBt3m1t7gF5b2boqhBdqhMlWACxeFFjoY8pB373EYCWXHL4jccJu+KKc/xoKFaoGUysLpZAIBge+THlv70dcZHifFWqlWDEIHOlLcs9Ob5dYtYRj0TMcLpuEp1CNSHkGmRcECwlQQO6sQJ7tPn/trlRl38NCfDYSDPY3Hc7C9rRcmcFgnBukth5MOVbk79fcR8aqJKaW1Eb7R+H5fltgFczBkTMRi8UaRjnJkx+O+3b+u/amXpCOafMEf0P774rWtApJKizIcfq0oC6SAdmWQfI+WNtwf2vJEFgoqEzJrdbGDMD0WPxOMRl8iC0KlRvRSf5Y33BvYNGKEuQBBjSLeoOx88UY1J9HNpdBVfO1vFWrl1onqxqVsy3QAkKpCqPqTg3intJngqjK0aVSQC7BYAY2kK2k6jczJENHnhP7bcIenS8OgoAJ53Z+cj7oAHunck9vrj6fAM4+kCSvwnxBA0jUYlpEAG8dPngMuLH8LQ2GSfzPRMpUzRBeoXOoam0VGM6pZkC1GIAlVWZkyN7y14dlzVQmqrBSBKEr4gEExyuSFi1gCAGFzJwFwTh60wjU18RqgVeYs8hBGtySVB6AaZubLiynnqYikRqu2m5dpLarEs0CCeeeWQIA38bO2m443+D0ccYuNtVYxy/gEldShIUkMALe6sPquRGxjr5nHfFDMWBLKkaSDPvAnzkDkHXzxTw6odMu2snmBLatIOogEIY96d5t1mcdfNQoPiUrrYAGTqLDdi08pUAqBfvIGPPnjd/P8AsMlCPjQqz2eNGAqKYlRr0qwWAQumTcmGPU/OApq59HZWKumqYApgKxNmBYj3bKYnt1MY0GYpqy6XghiWAlFKyRchVMkW3MkGDtcOrl6IgFm0jYKnvADSCS+8Te25BsSoxXhjFLa369dE88Db93oArZJ6gOlSSSRbQTO0C5Bi+5jYdsHcP4aEALJqgmdcxCysE7NYxEz0xTlc3SpJygPVlhoDlpmDeInaLEATuoBwsrcR1VHBYO+pRpUQQAIWxkahzWE2AIuTGr9Rul1+3rQmfs/FN3v16oC9o85z1wSjghSoYCSxESpmQIiw0xeADco+DUAKoJAgCykmCdt94gDrg3ieTAqNG0r8+UDck3mbTOPspWCwXph79JEAjoVIM+RHXcCw9CC4xpbJr5as1uQyAZgTVpQL6UViRA6F7metjHTqQ68al/0G/D9MZPK8W0CFUAbEajH4XH8Xf5G/4sv/AE0/ib9cA4J9obHNxVGI4lUKxrgcq2B96Lg9DJJmYAiNrSPRzvLzKCDeAoF+kRYRfp1nCutVJvJ7QWnoPwsPpiCOdh1xXROseqY2XiDydLssgCWM2EkCWFt7xAti/I8QzAQMH1BX1QzHyF4vpPYmLHvdZUbkuZbzG0/z7fPFqV0IAIAEXmTf88ZxVdGO6NTR4qzkDUsg8oXZoMlYuCOs+U73B3BPaIVaroy8yjVaCWbbc+o79OgxkaLCQyrpCgXkC/13NxOLcxxJajhm5rAtzOI6biL36iNhO2AljUlVHYtM2lPNvDNWpGmlxJZlNzBAKnkUiDr1xIAm5bGeqcWoVFA8KaQqAhanisVBgMQRUC6mINtrb9cLqbMVJNbXcTTfm3mY8hIuI3baLsclxIICCAsDSF/Z6SC2pw69Q0CwiIx0cVdFDmuheeCBg2kQCZFydNtpjacNuD+yT2YAkdyFj8pwRlM6gjmk9lvh5S4kpHLqB7kfoMWQgvJO27GPCfY/J0oeuqkk31PUMn01c3zwxzWZCtC16QX0OofIdfU4zeXDsx0kN5TB+c4Gz9WoLcoHUFAdvrfDnJRRg24zxGmRCMahG5LH5QNJmfLGSylbLvUhla9mBVwVG+oEyATt7oi++2CqWfE3pob7nSp+pB/LAXE81XImgokyCQRIB6bAGR3ntGEZZc1phxkkzV5LO0qdMvSp6eYQHUsxtpOkffKjdBO0lguJU+OBWJcCoSLogCwXIABJaDFjJvzRBxgMpm66ytaqBTazLCsYNiIXb3tpExe2G9DM0CCNArfdLs2qd40KwtBa89ImJOPLng7b2Vx9qdVS/k1+Wza87W+6CukqoHvWABkCxBkGSfRbVz1CnUXxT4qoS6g1KgJJed5buQQQZseWAAmzHHvEd1FRqaEn9mqCADdln3rwAIP3uhv9T4pSTRyq6yIAB09y8GTa8A3wtYHHtfgZL2ptVf39fwaujmzWU6TClRpRJ6soACsJK2JMAbxsTiOeyYduei1Q76tZVeUxPIbdbHvt0wmrccQzpqIsjUBpAkTa5HlYSZHfqpr8Sl2IeQbF2Yz6EDltYADsMbiwtb6A/qZ5I7Y64jwOjTUuElp2FQ2YWETHSwsNvTGa4RxCpRzFdWcmoSOY3Om5N+g5hI2+mLeG1IRjTMoPhBCgERclgBpEncmTbqNSbi0hxWUy3xG1+l4j0IjtipRttMlm3L6B2Z4karGSYFgCeg6m9txb9cDtV1EA3mwEST8xb5emBqVZNIMQTcgEn+u+DKdhPX+39fTBdCm1Ds7lhJ0yQfTveD0/o9sX6B91/on64qWO4PlyxfoJvOJeOP3Pw/TGqRiyRXaM1UcQAB6k7/2jFWJXjy9MRw0ed3wTlco7bC33sQy9jJvHTHalV27+gxpg7ocDULNSrK76UFzgbKcFfSajwqD4mMD0EXJ+mFQ1E9yL/TBY1MoDVFK7wSbfhAOCuPyMo5mcy0BY0qew97znt5Y+okKNSAk+YED87+sY0NLhWTKw2YZzfSKaBSPXW0/IDBDexVeFbK0/tNF7khtJt8LLqEMJ6SPrjeDO0ZUcUqfe/DDfI1q9Q/s1Cgbty2v+O+35Y7W9lc0L/Y6igdTufkYn6Y9S9lPZykmTprVojWBqbUvNIOqD1idx64OGNt7MbQz9jeD0KVMVAWdwPeqQT87biML85VFWu0ozoSASq8q9BJxteGqpUAKANIsAANsVZnhpRT4NMAlpIFpJ3Jw20nRjMPUoZWHbwNQDQC3KGiNRHLJAkdRPe2PKONcYd3bSFRASFSmulQNtySxP+YnfHuvHPZLM5jTo0qI+Ix0Hke2PHfbT2YFCs2mtQ2HKjixAgztBP5nAZUmtGr6mfGdsBfrIJsZB+c374k+bPNNzcHsZWD5yMVnJqAs1UvvuY+gM4bZLIUWpPVqOY1NGltIsBNiCx3HlibibSA04mKdQlIdSCOdfvCCYk3ieuCanFY0mk+hjIIHYybkbtP8AIbDAVPhxqD9jTZwN27b79B/bviNXhbqinSTO8QfSIN577YFxRy07QxoZ2VDOFqtphiGIKiJvHvE6uoOxvJJwBnc7rcug8MGwXUzaR0gm9jPzxQKEGC0EjYdI7kkD8cG8PytNhBR2kbIBM/5jYDcQAfXGUls6/LLM7xHUqqChC/eEkySSbjSI2HWB9RczVDEooAvaOtz+H6YcUsnSIH7MLedBYz9WP4EYOHD0gwqKSJsonz2/rbC5ZIxMtGeAQ8sAeu5ti5aDbgDlG3TvBuLb9e2Gyez2xQj0Nge29+v4jBv+EFQfFOmDcA2neDsBP64F5YrybJ6V6EtPLsxspny2+RMD5Hv6YL/wx/8Ap0/4f/3iypxAKxCiFsPKB5D1xL7Sfvt+H6Yx5AFkxx+Z3jPDMuonS9gAEDQPW/XGYZqazpp/xtMfSMNczxVHF9Q9ThHmwpMqfw/nj0Mjt2gkczGbc2LW6AWA+mBicWUqJYwInDMcDqKAY1E9FuB2k9MLUZMIXrRYjew2BPeTb+uuD1yNNTdmK99IH8zA+vyx8ctUAkLB7/gd8TRmBEldVwAxmJEdYje3y7Y5xaBbZGpRuACNEwSD0tuImRO8X6YecN4tmMoHVKzhXIi5OxMG43INz5DsMIqVMAsGddgWE3PkJ2MmD6ntimpUDWUE+f67Af1vjE2mZR6RwX2vRHFSsPEYbHUfnaYM49X4F7SZbMgKAJPwkRj8xZZHDAqYIMiWg27frj2P/hNQZi1Sp4gaAL2BHS363/IPUnPs09fo0E6KMTYKOgwM7FVsCcZviD5h9V9A6RBJ/G3++AUHLyEU+3lEV00DNVKK/EEIhvI7GPKQO848V4x7HorH/wAUrHpII/IHDj2xzudUtoHLOmWALf5vugYyfEsvWY8tVmI6Kbyb3iABtv8A32bS90wqqcBRHVHqXJECGk3uYN484+uDalPK06qogaTCkB1MmYYTpO/3fSO2BuGezdSfEqOqC43lpIjp1v3w5o8Fo07qWdhEsWuZsbdBiWc1FbAnkUVbB2pVtP7OlTQHmg/tGUyNJEkAbzyiR9I6eDmrMmpOx5uUi09PM3/nhpQRlOsX03Bm1/5XjDqllgxSdWlhICgdBIMbx0J+eIp+0y8Axc57joRUeBUQFBiwn3VmTE3Np8/PywzoZAIuinTQ9SLf2F79Ou+Clqrp1SRFtJKgxsNhpnuN7T6icRz6hIokAg+Gdeokkk6RAOxAksD+IwtXLt2UrHjjH3vef4KDw0K0sF6m34bj0sT2wDSzS0ydPnqKkzE2m56xb+YMVVOK6wRUUpYCFLXA5SCG6yes7mcCuniMxXlkzygDrOwsASfpHTDKfUhE5N66HOczqkSrJ0JCk/FcEkCCfQn1vhNnMwFVyxkDqJ3ieogmYv5C8YtNeAqsNOkG4EjcnrsOY7fScDZ3iqlv2kCFgBYiwgcot528z65jx10hMsdP3d+vmIWzZJlRGo2HbHYq9/ywwr5cPzhQbRqBKqpI94xuSxjzj6Q+xVe9P6f/AIxZaN5xexVQpVKi6Qsgde2Gb8HQJapqbqDb8pxWXOnw1m8AAT03sNye2Kco0EFRtuQTp2F7gGZmelxFt7NJ0yktpcMOnUadu94tg3L1Ki2GryhyR9DbGkyjCoFDXDA+kj9f54f8JydElVKqAo1CAL9wZF/68sVRwatMBuuzJ8GWm1QCqBfo0kGRiv2q4HUpVFajS8Sm0kmmJBi8MQBB+mPUj7P0a0KRtdSsA+k/j/Y4d0OHIF8IxAERO49MdKKrizk32fmo5KoSQwKgRIt/U+Zx2jlSbJsDdj028+nlv8se5+2HBxSpE01ATqFAH1x5lmqiqfdjuSZn6ARhLwrtBXYLwfg5V5Ygm5F/6tj2r2GrqlILbzx577NVg37EpKNcDqPMfzjGx9mqDKzKAZBi+GLGlEFvZuM9m+WxxjuO8dYAhd/MYf1qXdjjzL24qeG2gNLNJAPwqbX/AHjeO2+FqKSs1sScX4kzkhnYidlO/luBGA2qgGXBI+4DHqJg3iehG3zrSktOZkuQAI6D8hiXjKLmF9Tt5yTMk9P1wiWzgvLUS/7S4VdmaQSbbC0D18rnqLxjiMEJDBwfiM6gAoEGAdwTG1/pa+fR1hGKhZJaLzYqPIG99xbaThFxQBzKi5MyJm3XEskpS2LaTl+wxp8QYgksJBgqbNHp2n8vo1zmdFNS1LaIYAGea4vtJMT8vTGZyKgMzMxqKZOoBrx2J+LYXvI3xXlqxaiwUmDIidgG1f7+ZOBeFFEHXQ0/xpnYibdRY/l1P9bYlTf79hMg+sWk3iAR3wjTSgmPlb+ukfPywyynEQdgpUbyAe8T13vHljnDj0gOXHbD2oBkUrU1D3jbU0sJlrg7LFx64+FJdgw/lgFqpLK9MdRyIxM9IZSxMbj5n5saXDsw4JhSewbzjqSDbz6YTkaW26/cQ5Ny95oEztMhWgktES03/PGTak17GZMjGj4i1RTodWSJJkH8PKBOIUMuznXY+aDVeAOkg/7Xw7G+KtjpT4oF4RUsFkpvLGYncLbe4+U+eGfhUu6/j+mLXyWgF4DW95ttw3QddrXGBvE/dp/xf7Yxy5O0RuTnuIrqSoN4872mD9Pl3wIaqqx0yyBjp1dpsSO8YN4jl4JWTNvLoD/XphbS226/mDi6fxFxuuC1yyIexPlh5SzGlwQdvy/tjKcHr2byY/iThm+ZhwO+L8c6iZV9npfszmZBUnbY+XT6YbZegtFmdRDMSzH13/H88ZHgWajT5iMaDO5uNJ74KcbYpOkO6xWshVgLiCO+PPuO+zqtVcQATBHaxk/gMafJ5u4wXnKAchusHApcdM3voB9l3BWIEiw8hNh6YfWE4yfskxDOD3/njS1X3wGRe8dHotrNae18fnX2i9o3zOZqVVsuo6JjYe7v5CfU+mPfuOZnwspWqXkU2Nt/dOPzGymd4/DE+TS0EN8txRWB18p6Abfr5emBs3xEHTEyDLExvtuL9u35k8r5cQtoiJJgDsNusR85xwMiMNL6iYmVj4gdJJnqNx28zids5MqpZsq3NcQfLz+uCM3nhphNQJsT0IKxH44+NNdMkBhpnY25jER3gzO2BK9Xosxvf1MfQYGrZySextVzavSXL0BqYhi7Ny7c09hG3y88J8nmithedvX+8fTFKoWNr9/6GHWUqUbqEHhqss+kazaNySEk9pGMk68GylxQNmMm7otUc5LEQL7dwAInoI2xSeHusEG3fa/b8vrh47aUEwppQWQajZptJJkaYU/5Zxz7LUzDBhZFBCGTDASYnuW3P5kRham130BzfbeiWZalllyzkanIBJ3Ygrdt95Ii8WOCV4sACaCEoyk6GMwxFyCCdibjp8hCZeFtUl0YWJGltWoR3EecfP5YZU+F1KdMB1JiaguNiLiVJB+vXphbjBdu2bBRxve3/kD8OqE1s3KLHUSSfKL3ne3S+BcnmXRtIspgwb7DzmxMb+WC+JM/IDGk8wAIO28x9b336YoZZtBkzzdr7eklrd98NW1s1/VBOW41UZqaRpEx0F5sNrbx0+WHXiVvu1Pw/wBOMqtETPMB52PYR/R/HHfET7o/H9cLljT+EVLFjb6/glxN5q/Mf/E/7YV0dj6T9D+k4YcR/wDMt3/IYGyFHVUVRzbzHaDi+W5FA+4UuhGPxNsOw7/ji/M1vcPpgTV+207WNvkDg4ZYsoG0d8Uow1vD2IQEdCMaKtVmkPIYT5PJN9nEDrvhrwrJu6+Xc+mLPGxD2znDcxPyxo6DyuMzQyhSpBxoMi9owvIjYA3D8vprEjrhqbk+uKMuvNguinMcKm9hREP/ABIzopZCsT1Ggf8Aqt+U4/P9NoF9jE/LHs//ABnzujL0aUxrcltvhFvxOPFcwb2+f6nE2VXQVF71VJKkGwIHmek+Y/lvigghTM80bHe83+YB+nfFSvvGLXqSAIiN+5/H+pwhm0WMW0BYkHbyPXHKmWgAuTci8yI6/wAvPFb1iSY2PcDp8vM4mrTItqOxOwgXjpJ/l54E1aPqEEqvugt707ggATJAgbz+91jDCiFPI9QU1OiDonVawMDoDO/UW7DZHLE82uGuRaY8zPf+eGHDM2aKyoQu7KZuWABkrcWXeT174CbdaBkxpQoPTqsdUrUNiOkGbxadIAnyOO8SoVaRDZcWuWUaY7zfc73jbA68eUkLUpkKPeIO/mBAM+Xni/iiVPCNVG1A6SNJgJE32GqDsekGQZtIuSkuXn8MjSyc4uXnX7gmZRq5Sqp0OqgE2IMTPXtG+BaXE6tMgGowaSbCQN7AMbTMbCx9cGZAsQFlgB8MDrLGIExcmPLynAebyZZnYi24M9/nhiptxl0UxjTaCOIQVJMTNyNvXe1j074DUQGOreBq+Vh52B2nbBNGjBIKggi43mCPQRH5DBNNCNMaZLg8o2tMXAUe9tB8sbySVHObk+LKmgrCqZ0xIkyWBAgEbW3vt3sQfs5+4v8A3Kf+rB2l5gxABMBReZYm3lzdbD5YH+xn79X6j/VjU6B5LyxXmWY1WCAkk9Jk7fhhpww08spL6nqGOVIgR0Ld+4A+eC/af9lSpinya51adzbqd8IsheoJ7Y9NrhkryP8ABqeEZLxaniuFphjYASx+eNtkeD0YlRPW95xlOCN+0P7q28sbHhbYvxRXGxOSTsOy2YDDSdh2w54dUtAsOmM9khzt6/zwyy7nVjZxsCEi7iaAEHFWRrTi3iGwwFw/c4BfCE+x5khzYZUUvgHIi+GKYnl2MR45/wAccxqq016Kv5/0MeaqARje/wDGM/8AiPkMYGnhORe8b4IVExGoSb4tqYGYfnhMtGo72wxyYsSyrYdZB39d9uk/TFeVQBZ64YU6QJQRZhf8cC0a96Pkpq9wIY/Co26Em3n+WGmWoDlkXvsSfysfywDRc6yvwjpA7x+WH+WJVyFJWJHKSLecb/PE2aXHo6T0wKpkRJIAPcHbcX7TP5YpyrEKV1EoTtaJOwG3f5nBfFTHKNjM/TAPDBIA6W6+YwMI8lsW7m1ROrVZLhhEddIgg7biBpgyDb8hUqW1AkiQfekSdtvkY8h8mdTLq9OkXEy7A77RtbCWmgNTQRyqWgf+tx8/njVHkrH5cbc6b7Sf5DsuoIWBGwuTckE6fKyxNth3wI7uLxzNZdpEQJt69MPcvkkFLUFv3JJ79z5YB4vUI0xb08xjktivNgNVZGlCsExf4d7G3cja9rb3K0fuU/omKMpRXRqi+o39Y374a/Z1+6PpjpNCZZFA/9k=">
            <a:extLst>
              <a:ext uri="{FF2B5EF4-FFF2-40B4-BE49-F238E27FC236}">
                <a16:creationId xmlns:a16="http://schemas.microsoft.com/office/drawing/2014/main" id="{A7DFAB63-6827-4540-A8DB-3A3F5D93F9E0}"/>
              </a:ext>
            </a:extLst>
          </p:cNvPr>
          <p:cNvSpPr>
            <a:spLocks noChangeAspect="1" noChangeArrowheads="1"/>
          </p:cNvSpPr>
          <p:nvPr/>
        </p:nvSpPr>
        <p:spPr bwMode="auto">
          <a:xfrm>
            <a:off x="155575" y="-2833688"/>
            <a:ext cx="4743450" cy="5905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sp>
        <p:nvSpPr>
          <p:cNvPr id="18" name="PoljeZBesedilom 17">
            <a:extLst>
              <a:ext uri="{FF2B5EF4-FFF2-40B4-BE49-F238E27FC236}">
                <a16:creationId xmlns:a16="http://schemas.microsoft.com/office/drawing/2014/main" id="{2E73FB45-67C5-4824-BEC6-40B33D9292BA}"/>
              </a:ext>
            </a:extLst>
          </p:cNvPr>
          <p:cNvSpPr txBox="1"/>
          <p:nvPr/>
        </p:nvSpPr>
        <p:spPr>
          <a:xfrm>
            <a:off x="3059113" y="4437063"/>
            <a:ext cx="6084887" cy="2460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00" dirty="0" err="1"/>
              <a:t>Killarney</a:t>
            </a:r>
            <a:r>
              <a:rPr lang="sl-SI" sz="1000" dirty="0"/>
              <a:t> </a:t>
            </a:r>
            <a:r>
              <a:rPr lang="sl-SI" sz="1000" dirty="0" err="1"/>
              <a:t>national</a:t>
            </a:r>
            <a:r>
              <a:rPr lang="sl-SI" sz="1000" dirty="0"/>
              <a:t> park-UNESCO</a:t>
            </a:r>
          </a:p>
        </p:txBody>
      </p:sp>
      <p:sp>
        <p:nvSpPr>
          <p:cNvPr id="10263" name="AutoShape 22" descr="data:image/jpeg;base64,/9j/4AAQSkZJRgABAQAAAQABAAD/2wCEAAkGBxQTEhUTEhQWFRUWGBwbGBcYFxwYGBobGhgaHh0aGBgfHCggGBwlGxgYITEhJSkrLi4vGR8zODMsNygtLisBCgoKDg0OGxAQGiwkHyQ0NCwsLDQsLCwsLCwsNCwsLCwsLCwsLCwsLCwsLCwsLCwsLCwsLCwsLCwsLCwsLCwsLP/AABEIALcBEwMBIgACEQEDEQH/xAAbAAACAwEBAQAAAAAAAAAAAAAEBQIDBgABB//EADwQAAECBAMGBAQFAwQCAwAAAAECEQADITEEEkEFIlFhcYETkaHwBjKx0RQjQsHhB1LxFSQzYoKSJUNy/8QAGQEAAwEBAQAAAAAAAAAAAAAAAAECAwQF/8QAKREAAgIBBAEEAQQDAAAAAAAAAAECESEDEjFBUSJhcYHwBBMy0UKxwf/aAAwDAQACEQMRAD8A+MC8EyxmA66DlHKSHozU5cdeMVylXFX04XNTGLdoC3DgkqKXLe3bX+I+if02wmUTFvLYg5kr/tCfnCspZioaa6NGHkKJZLkAChpYdv31jU/AaZxVlkJC1lY3SAd1NVFJKhvZa/KaJIjk125RaQrDfjbEJ/FS80rIlDAjKlKzmUlRG7olNAW/WeDx9a+EdrysQJMuWxTKlEAOCrdUEJzBgUqypfS9Y+SfFGNlmetAE1JCUoWlbMlUua/YFASGHBEfSv6Z4dCQkhBQooUd5TlSVFBdKQwSlyWu4btp+nb2qxhu3wiTinVnPiSFgFnAJmopwTw7jUxi/i/EonYzDJAmBAWlCs72E5r1KQxA7Hvuvi+eRPSkKAzSiLEms+TZtaG/CMF8Sbu1cPvKWfFlWd3zBLAqFC6XLnV3rFSfrr87KR9B2/PKcMpC1K36Jt8gOrFiWq48hCtM8qwUmZOLNKQEtmIKRlrZnqL/AGgv4inzFSlAhglVDkUGzJUWzWV210hfJWsbNlWWVJkjLWwAZnpYVb+6piZZbGuEaozSvCzQScwlrd7vlOhJ6QN8EhsFJdLEA0IsMxG7A09CpUucMrAyluzN8pt0DW4wz+Fz/spRH9hv1N41023zykT0J/6loScJfezACgLa14W9Y+ZbIQV4yShCjKMwISpjlSVJZ7WBDHqY+g/1GVLVhFG6ysdQGv0sa8oyHxBs9c2UZicksSwjKHKlK/KRmTfdplpzYtSMNf1OxPg+bbSUPxIcgtObhRxQhzH1P+nG2Th/EBC5uYD8tCjQhNSB8n9oqQRQgM8fLseQZpJSMwmhspcOG5lv4No+k/AypwVmEt5ZWxIy/MlOepKXSQA4LhieYzNPMRt4Gm2toyTipKJiJrImEL8QgA+Ju5lzDXKUkHLQM43ga5P4enJlbWkOgJylG6C7BUgNUAO4IVUC7HUwz+PNtCdOTLmlCpCStIUh1kMWOYqUnMoMkkg5bVNYyGwtppkYqVNmBwg5jUEOU0qxs4p9LglK5ff9EWbXaYRLmJVh1y1S8gTMWUOM7kqASpY+Su7QgJSKvGZ+JcelagmWnJJSN1JYKLlznahJIdtGGseTPiKW6krlsgqUsSgpWULqncoACUqJdYUdxLu5BVTcQaghTMTvM4J1cgVcDrGM2/pki+bV2SQCx0521Fef0iMksLB6j0vzPvWJklyEg1DW4AAtyoPKLNnTzLzEpSXdJBINDwoW6i30roohOnDKBRux7k340MHYScAJakbqg4Kg4q4ao4BvPnAOMwzB1AoJqw4OQaXakEAgS0BgCsXoHsCeL38oTVxLSwNcTt2YpJOUFNACkMCUPlU2hfMeFi0ZfbBznxXdVKkEEjpZmaCpu0LhAcC3DoT+0CYgpKCzu1tPIQ9JNO2JA2bd4/5iMx7t7rEZA3Rbz0iRSP8AOkdFUBUd4VPPy/iKVpguUgNU6U9/vAilcK84uI0UFMcBwiUxNal45Cmv77xpYiyW5FrRAKi9CQX5cDQxxl2o1IVjrBUnpHR4Uc46DAqNHhdjiZhZsxCSVSZqQst8staWQTWuZbigplNaiFC8MUka5g4APAkH1Bj6R8B4HLJnqmSVTET5c1JaWJoSqSJZStnBQR46hm6NWMOoM7JY3cAOdONeMYylQMqkyw2YEkkO0P8A4Vzy1KxATnyJZSd7dCh/yjKofLbhvGESFALIFjXzuOxL94a7MmJAs4FyDUOGGhpxDVtR4xk/JJftvGpmYqZNJJCChGdSyoZndRc2ASwbQvH1LY86dKMlIl2QEjMG3palAlIN8xl0Gj94+P4QqISFqO+yhmUSWWslydXu5rG/2Vh55xSAkAl8u+slCSvOHzpJKVUzACoIe7OXTSSYzebSxKMVOlKSxSUJZqqB/Eygaj5aA9QYy/xRLCdrYZM3MUpVLsVGilEgE8XZ6trSsH4bDZZ8kJOZaUJILFJzKxCa7zk0q71BerxX8S4oI2vhzNVZaMxAYA5QRrzrGqd02Uh5t2YSEjKtlNuqDBTJW29mYBlMUltIWplf7LDFS8yVCWjIAAoA5d1nsyX5vDz4kxSZgQnMCoKqkFKsjgjeANRQ0PA2jDTNoThhpGfL4ScgSUpsHBIdik0Zzegpd85bVJlLhH0T4qn5ZcxNUgylsdHAsKXL8rCAdj7RV/p0rcJdDDLR6qqDwYPeMptXGr8MhSioBNHLhjS46xYMYf8AT8MlKyAEvlP/AOlVsCQGoCdT2zl+puMpfRL/AIhvxbNbAhJQX8QjORuivygg7zgGrtTjSDcbiEiXiggiYFIlzAhNWSuVkD1F1SzWvMRmdrbV8TBBKphzBYLfLczDUUYjO3MRpvijZiRKRisMUvKQlM5GkyVQELNSCgKUoH11jTSanDH50LpHwbak0FUw0ACxYM7kuB0aNr8ObTmy3QkjKpQUtJOUkDKXBcEKdLBQL+QjGY6YgJmKKQRnAYXFC30eNNsvCZmUHckClzSzfzGWtLbG10OXDoN+OfAmzkGWoIUspzJWAiWlOROUEBTlmqtmNK0phxx6Fmt5xottTVZnmDMPEfKSc2Vkukm4TVhXQwiXKUGLEjny5coanuyQgdS2V9AQPpYPW0HSsYVBgxpUcA6Xb/1FoivAEh1A8Q4JB17UrA8sFLEux69L6jR4PTIXJZMXVhUaBy2vEa04WgzZGCM4FaQ4C0pJAsSKVD5aClC5BF6QESnxZbh3BsCxuKuXJqDwpFmAnlHiEZaEAAhwq+r7tr6Rb4tlpGn+L9qpVg5ElXhnwlKCFpL5gR5qfSlj5ZNKVKQHpYNQKYvq9AOA484kmdmKlEE5UhKQ1nqcvBqB+URlTNwuHH0YnpDzRaAlH9B3WsQKfT20eKUAk60Pf24jycpyefv7ViABoG6vw9iNawKiOHTT3qIlOTuuHY8xdq/v5xZJJZSSbm38+UWEbleP1P8AEJvIgWQhy3H6dY8xgSTQZQLjprFspw5ZixZrwDIAUXUTfWKXNgiExddW7ViAmGzDygnFqS9E+dh2iAWOIPc+gjRPHAM9wxZw1W7RMv0j0lh9qRQW/wAl4SzkDwjn6R0dm5x0UKj7J/TnZU5UjF4hEwSZWRUpDtlJCSpRykNfKmjWN2aMBtiQlMxaUWB14Gre+EbH4axGIl7KIQVLk/mCYkJCglSq1K2qczsgks2rxk/iTDhGJmJBGUEOQoKbdBy5h8zEkdmjmlWK6BoTS5pzh6sC2nDyh1hMRklqSMuaaBLSCkuMxIUtJFikJHmL1EKCgKFCzW5Q6+DpKJmIRMxCFeCFZBlIZKwyipX9yQlyQCCRYvFKm78AN9vYaSjES52GlBOHBkmiswBLEAk1STkVRg1KVhtifiCaZ8yZJKkiaQkB8jA0fK28N06fqTR4RHGSxiUz1IQ0vFIeWlZ+VF8inYgkCtxusal9TgcIMZjJikFQdQJSvISnMhIcEOCKlLs9ATrEamVgGS+HcUtWNwni5SxypzNUeIrk6q5mdjaloJ+P8WBtIKf5VS7lgGCSTSKdm7MKtryUKWl0qceGXACAaVtUc+vAT+oikJx80OCQQa8ctem856woN/tX7jiaHbE1S5xyKQczZShkkbrpUVE0DqID8+UI5+IfBYZJlhIzpIVlJ8QBas1XZqig9IabcwolZU+CUJOZ7kPuvkVUn9JYGjloVqWo4fBJ8IpliakAA5cynDqqlsxYVL6RmsspcI7aiZktJQtJG47kgsk/KFEE196RVs1f5CBma/OhUbcya6+kHbUwoSJxClhS0S6O6TvOQtSqqUCfS0R+GNmqmYeZOSf+IscyKVUFbtaKCTwjnnoXHbH5/wBiauIHtGSBhwtq0Hy1cBT14O+nDgCdgvaM2Xs+YJqXSqSQFigKSnKDMT+kFThwS9KMWhf8WYNKcFnl1BWXcim9MFgKAt6dYR7cxi1YKYc80AJS4DKQVZrHcDBnJIJsOMaQvT9K9xcJHzfES3lTSznxBvDkDY941Hw746ikYcZlEPlAcqDMQxuWeM8qZkw6lptnPB7AAuKkVNY03wata0zMiXX4QUC5zBLKzEMxNCBfR6xrNOXxYmAbUlTHAWcsxCikh7tzDua3hUpNQlTsDU8Km3nDfbshcsoE5OVmp8xZg3Bw1fmNmcNCnHLGYMnIFVaoYE01NBYEl4iMawhIdjFFElcuSXlqSM7gfMCCwNx6UvxhJNSAkku9HoCGLBidDX0g0SRkUoKK95TNRXzKA7mhub9DAU9JbKVFRYG5o4o1SKRMeeRAWJUAUvpq5qHFXft2iMpQKiSKA0BqDzMQxqSEAuWdqmlqxwmAqNfmt1jpirRaCXIqjulxblEpUwZAxdzz3TxJ4G1OUCssuEFqWNj25jhFSp43gXBNhFbSjlrU9tbPx5RUuZdRNCeY6dbRfhFgZm3j10a5P6QK15tBCNlbqQohyoqNH0AtybXnSLVdjWQJMs5yAp2Pu8XYXeVlJZN/49IiCUzi3OPAfDq7gn5XYkcdWrC5FgNmFILABg4e+n8wBiZAAd+v7CDPETmSU/q5lw41L1N4Eny1FRAcxEXkOQCdLigDlDadgkpDk166wOuQGo/VvbxupoTRVKWCGLxJOG8uMdJTvDrrBJU4oCa1MDdcCQMJI4ntHRYJBNY6GOjfYZScLhUT8NNCTOlrlYqSo/pWpQTMl/2tlGrjdLMS+Z+Jtp+NOUpyStiSoqUbM5oSSWfvDgyknDpQroSBWpbtWM/iJPhzVyVuQDu5mNwGc2FGMcsZqTvwJlUkuGpShYG33gvY2I8OZMe2UmpYA5TvU11HQQPKl5CzMHft3jtlyPFmFL5Qol1XYAEtcfXzivPgQz2ctRnypgAzLnhYfeDlYIfU8+LxvMEAufiZify15ipCikZM3hy3Oe4JPAEsonnGFXLKp0oF6zCMqTRnS7KZ2PSPofw0hBM4rZSM4ABZyRLTcHqm3Axz6snWBsAwuMMnafiiYJoO8F3YqFQQG/WSKNbS0L9r47x8XOKspJE16OHMtQ3RcgXgyTLVN2lKGXws6Ruljly5gbBrJB1q94G2RhBM2hiEJSSAifwsxFXNDUecZRk2mvYaNNtSYrxpa1ywHzEPYsghzTLdnp1inOES9ll5qB4hJIzrG6EuUPQg10o5Z9StqYhQmYRaUjMZbitKy+D6PWF6ZiiNlBJykmYQs1SGFwkFyWHG5HCp+nk4pJ/nJXQx+OdrIXmQnxHCE/OkopmUflIrpXkYQfDm1AhIlIZYnoPiI/sUmaWVerpLP20gr4mk1KjmJAQ6ivMS6ls5tXKCw4GJy8IhGAwOKAyrE5SZhUfnQqctKurHLf1jW3qJtMXQ0+KJxVs85UlLz1vm3v8A7JhL2rpcwo2+EI2Xn31KWhKTV0hyBQGqbB2Nob/FM0KwSwFWxEyllP4kyyr9ta8Ix3xTiP8A46Qm4ypZJqHq5FXB46REl/Fe4mYwpP4dTlk0bkxqPQecPfgubvhJ+Xwg9SNQNK6+sJ1hKcImmUqKt7iQq3YD6wZ8JY7wpiVA3lKSQ5GqeF7DzjfUzpsXQ1+N8OEBJBUXYZySpwRRidAAA3I9Atx6gyG14j/sdYK+KMWZoSCgABQtQEk1P8WgDFSwQmocO9XqD9wYxg/RG/cE8FyMboAKvXqxpwOnOAJyg72qRX3yEeT1AniK98oPq4ita3JDa1jSMArB5iv+MgaVp1EAmWFJoNAedr1tBs6aCFpAq3alftEMAkEsQLaV1jePpQ0snuy5ZchT0FDYKFXfz9IuwmCzghQ/jpB8uQwtpd2sOPu5gfDKJcILb1Tc2HR3gu2aVQu2WBLmLSamw6g6cLw1Uly6vp+7tC2agS8QlrFmNwxdL89a/SGi5LkE6Wr6t7+5LyEeKFK1HxQWcE6cSIMGErnWa8G50HSwgTH0nJNhTlwemkH+MCkULCnHv6wPgS7Fkk7ydd70dgIYSJwCMty/1b9oElyApdABlI7i4r6R5PobNy5j+CIUsslYKcaRmP2eBJk61ItngipMVYidmG9xjSKEyUqcDbTSIrJWrXq8Qktw7wYtZWAAwS1a37cYbwxIFKjooN1H7x5BqGa0vuz/AEjoe4o0yMSQkAlgCHJagerg/WF/xFKOfO/zAVD6WrrRqwylLolq+/OAviZITLCqfNo4vVmsK8BHn6MluozT6Mwomzlz9PbxvfhvZJIwyQyUTlkeIQWzZCTm40b6RgQGYk1f9o3uw8W8vDEEnKs1By1yqFDo7JEdes6SKKJkh8dJQVE/nLBUGJ3Sai92vGx2FMloVPAVl/NNSagBCKOef08sHiJ74uWou+dZNTclR05w62csHxFVG+aigDpFksHjk1E8P2/6DHuIUE7UkcPDLgVqorNPOPP6dIC9ozyfl8KY5BdVVoc2uAQGhYZqlY2SSSo5GDggneowfm96vEPgbGlGNUsEUlKoU7pBbdIeu8382g0VFW+q/sa4NDPQU/ggpJSBLIGYsCySHclrtWkLpJCVbJcqVVZYsM1WFepuYvxG2CZeEUHdCJgGtwsUDW0hScTlVs1iBlS5DBwS5oO8CaKGHxIPzVh3KQmoSQk/+J0qGPWBF7Mnr2cZnhpXLT4jgEomJ3g0wFmICgoFIJPOPduYtZmFy5UA9ib8g49Ie7L2+E7JElRq6wlFMyh4hUwDvqXJtBptKOfoXRfisSJ+xzO+ZQWX3UoDkuaDQEmvEWaMR8TEDZ+GPhvmLFTB3GYXOhr5QanaWTD4nDLTkCZoUlIIJSlWfdzOQWYeYhHtaao4GUkVTmJfXXlzOukU3ckD4AtopbBSNxqF2Z/nVU9i0D7LQnKgqIArTi4pzeCMTNfBSxlYAHV/1G9OUL8IohCT/wBgONC/DpGuXF/LJHOLxAKMuUEJLszOa1bnA09e47NftA6lbp7WvFsw/lAkk1o9NAbe7RnspINuClSXUATaqW5OW4W+kTTKclrP289Y9XNSCLk0LAW6c49lg1OrW0FLmNL8Fr2JTZYCVAD9Jr2PrAexlb1bMXN+HrDCTvAtWlXDA0f6iFWAWxIIo1W7cuUWuGD5Q18ZSl7tQBYG9Cw6nyEQwE3LmelXFma1Tp2qYslTcwIRQF/NtPIwukygSQTQdWPJtawIpsjtjE5iFpIPMcrc4eTcQmrNVzalvpCXHZVSwU3s1H1u1ILw7eGkkmoFzUmzDpWFLglPIDthQMxKuT+sGGcBMYsQRw156mAtsmiQ0E/h0v4igBQOVHeJNmFgPfSukK8kVq/MC1EgOxo1P8xDEcOZreCJs1DFKqjgLAad4DmqLsa5T5g68YmsgCYxZJJbhAhJMG4hNB9YGmgC0bxeBM5BOsFSpm6QfNq1vAQgqQAzKtBIS5JBR4jyjotVNRx+sdB9F4G+y8cDJQVkbisqhVwAHCjxDcHtpC/FYgT5lCfBl1qGe2nn2gXZM3JOKaELpyfTUC7jvF+zhlE2Wbptzdh+yfOMHBQk5L8sz7AsQN42Z+HIw8+GcW4ykUQoKHDh5tCPFsFEA8X76c4O2BOCVs/zRc1cB9jBS2xMstx0vVUaTYswFSiVM01RD0/SWHOwjMqX+fLzWvQt/d5Q7kKTlmsGImLZ6kDLZ9frHLqLCB8h21sfmxkpRNUpulhTODxNat5RT8DFCMQtSxXIWcvlOdNSLceIhXiZ+aYkitFinIi1ucXfC2GM1c4MMzPWjsQWfSwhKKUGiv8AEZbQxI8KXlqAFil6lRq4YGphfMxCgrCFIBUkBnJNeBYU9Yji83hMqgdWXgzad4GnTQTIu4YADWguIcYofQ3x8yYWzFNG+UENvOxrvVJ0hhspOXAzFgbyycxsopSqiTwY6d4RTphU1LqDh7b30i7Z03/aqTdJJe/G51MLbihdHu3B/ulroQQQWNnlg1GtvQwu2vjD+DlSwQMqi7h3qbQ520E+NNQK/lhQLNVKWp2VGWxx/JTa6gAzm4sXpDhlr6E80XTQRg010V23j3/zCzCq/LbVie4VT6mDJVcM3AK5NV482HISuWrMogC/cq8rRt/GLvyBZJklSUtV2Lm2t6cWpHmJIMuhspiRrQVp7pBc2akHKkApHAsOpgfHqT4b0O8dLBhTWIttrAyImpDXJABvft2ixLkqIpw5hrR0haMiRmDkBk5SX7jWDEopUV4EW5vDugTApk5bJCQQVEUB04n0hZhN2Ybmve8aE4YPnDuORbrwhEgETiwbeIe/H35w4TTugfI0kqB0IOjij3obH+IB8JSjMSlg7ZnPO8Xy8Mp3Ki124a++sD4KYM9Qoh6tdnfi1O8OL8Ds8xuGCElId+PT01ijBYrKzv1pr1HGDp6AUrVmLMcov5irF6UinZeGQtDrfdVRu33MVuVZE+QXaE4KFAaEguXrSCJSx4bzA5oUH9KQLuONgH4xDasoAUSUgmg7XpxvEpASpCc5sNSWvQHlSwh2touyAnXIGUDiAdBy4iJzDvK1OV2s0V5ASGGcA2Fi51UKCLFr32sHZuL0pTpCaBA84bov3/eAfDq0Mp43Sz3t0f33heoh40g8DZAe2i2RMYtFSS/293jypNo0ogbDDD+4f+p/YR0VysQlhmd+pj2Mtz8F2iGPw2UksXSsueILFJHqOwjp+LzKSu6lJyq0qPvu+sNUTkrVvFJCkFxrSheM/NSUEg6H14xOm3LD5IRZizvKJGukQwhaYkuaEWprBGPQGTxIc9SYHlfMm4qOt40T9I2aWfKSMZKTdDOd17hTGo4w4l4dScxlqC8yiWo9xTg7A3aEmFnviZas2YNdmJLKFnvGgwe0Qy91wFqA6CnnHDqOkiXYp2lnCpZIYqSs6D9I4doG2HjVoKynhRg2hNahrQw2xtFOUIAbMFcKMOri7v1hZ8P4fOVAOBYlqhwas/GKi/Q2x3jIbiZzy0BmqqvYV9YCB3ZReoI+ot6ecE4hKQiWx1XmfQ5ynsGSDEpOEWRIIQSkEOzWznVuHWCLRaLMUTmrfMHbqmn8jnyi7Zs5sIp2ISVMHLvf31iG18FkW6apJ1Z3zIDc7O44xZshK5mFMtIpmWOQJLvZnv5xLli0J5oZbcxCVTVn5SZRLHUcuVBGNxynkgMGClW5tent42G1EgBWchUwpOU3IDGjvzZwIxmKB8NI0rpz49oWg7dgHoQgYQCxKXLcHPvtC/Zp3SAxOj2FTWGAlq/DB2qjjWtn0fgPvAmyUlJy1tqG159Y3Tw78j8B4kpSAK5vlASNOZ0HMxRj0FKACwqbVow/9uvOGKJTmqn5AAEgc23uHaJuhRYDMpNbZiBTXSvHtGblkbQBhJRShJCDmUzm1H9KNpFi5lWS5PAWrzd2bjBqZSW+ZTnRQH087wBi8MqpE5Q6M3Rg31gUreRBkubRgGI+ZwwA1avOFxlNOSsMU5jmALvQgE+cAy5S0pWSsKfdTWlakkW4ecDBeX9VfLrFxhl0xbjVTgk/Ldj56dO8LcPhkozFSgSRUA0GvsxThsUCN4gHm3k9osm4UFCkJDZm5/vZu0Cg75KuyjE41IBSlN6efsQtkYrIGIpRqtpFn+mFJdybFvUViuQhlkCnWvsxqoxSa5IYYmbmBbfe4F26WP1jxCHScyFgcGpfiTAeJUQ4FA9PfCCtnrW39w8m7vWBxpWAykySwKWA0GvCn7wvnFQm7zu506l+cXYiamgJZXBq9nFPdojMxBCSlz5nh99NYzSZRbiJI8I/fWEZpDSfOZJB1hWtXL1/aNdK6yDZQs1jwKMcTEQqOiiApK46KQocI6J2gHy5gEwCjBTPyV9iIjt1H5j/ANyQaW4U8hB/xDJBEuahuBy6agkaawFtV1JlrytRqAgUpR+loyg7akFElpzJQTwEULAzRbJU8tNagn7xROUSff3gjzQ2NMBL/PQWJAJoOb19XhvgpSnXlBUDMLNRxmoW4e9IT7L/AOaWpVQ7H6Vt6xuE48IAQAlKKuoFII7PTTQ68Y5NdvhDSszG3ZRTMALghBNRWtLRd8HrGZaS7Ky2BoagE8LxZtrArWTMCs5NAE1cVuqnIwJspQlFRJd06PcMacbNwrCVPT2iroaDAAKUVtRZZ7DTude8GS8SGZxT6/QRl8VtbMS9rAVYWFqVgdWIXQpSQ1rs3SEtKT5HZrlYt2Cg+nQNE8EpMpOWWKEkmpJqzsb6QkwcwqQFOegr1himdoX6w5QouyzaASZZOV5igUgG/OvDtGemmXLYTHKgPlegq+9XV7cGg/ae1BJQWU6zQAc+OkY7EYoqqqpNzGmjpSl8EyZqMLtR6IysNAAG6BqQcMUTZZ5uyurRi8KpVQgGtzD3Z+yz80yaegpo17xUtBJ4Ykx+hSUglyo9gB5fuYCmTjpQfX3xhfjNoF8oIyiwtA3ikfPckcoyjptu2Oxstbh0nONWBcMau7ekD4hbjWBcbtEv8oYcGFOkATMYC7k60PunaNVp3wJsKTJYGrEsA5p1bXzhStVSLaM/CNKvJLQARmpUuQKQCNoJc5WSOQ91ioal8ITFCcz2JYaCwcfubwZg0zAQqrBqEs/QkEJPNoLm7UIpztwgnDY7OKlL9A9OD9/WNN77Q1VgKZymzKRT/srStqCkRl41BZkAE3Ar78oOxeAWS4Lv6U1blwgGfgTUZWaxBZho3EdYmk+QaZd+LTV1Uu1W86vA+Lxy0lqAPTKaN5QONmnRXo0TOCyEEkEvZwT1I4Re2HyGS9W0FkOaC/IWiMnFpV87kvpQM0DYgTFG3SwfpxiuVgFk1oNdYFCKXgQwn5S4Spw9PIQumSb1gudLykgV4vXzgMq0gh7AypQjwRJaYimNhE0+7R0V+7x0FAabZ61qFEh3YEhm4VN+1YG2+oMEvmUDU6dOUOwjNa7sSSQOgJoIV7XSkkIcHKXOWw763jji1ust4QnwywE1LV4PwiQkvUev+YJVs7MwShQHF7ecEp2WAXUofbtGj1IrNklOzZRUpi4q4sOt+X0h1hsDKolUucsP/wAniV8nAo/KK0yZZsU+r+bt6CLEJyByuYrlTyeMJTtjorx+ITJG4pQSRuhVC3Mv1oGhMueogqJqdeETx2KRNmEuUtQUr3JPePJeITTcH/Vy/KosdYuMdq4yJksPKIBUEqLXIDt5a6x0lK5hcMBo5If7w9wc9IS4HI0L+gijHKm0yy0KB6g+rRWPsKKdlLykhYDPfN6N94MnoRNTRS5fZk3uXD+usC4dQDeJIWDZ7pA50eKsRj2LBJLG50iJXdIYSnZUoCoKzxWTXtQQBM2GkA5Uu+hLkdIuw+OUo3BPl2gmbigkF76D+YN01wPAv/BTJadxAA03g+ur3tA8wrCTmJcBiO2nV78ovw+MMxRSaACzn3rBeIwa1pbIpQtT14/SLz2gqzNVBBif4m1YZz8CnUoDm1H6AQMrZqdFMQbRtuT5FtYLNnh3D9ukEL2aspz5gAa1BBPRw5i+Xs4Pru3I7tfi2kXYYZSSEmw3pj8bjX/HOFuXQbWLsfNU9bF2/eneAxNI1htPyq+YBx142fzPeA8NhgFZjYVr+8OMoqImC+Gq+Ut0v94mjMq2naGSJq1FIIUElnISbO/cwUMGFFJO6LkEjNyoIT1KWUI9w+KmBCRlDtcvXuK2ggqUqWQSxJ+ZNAP+oc0EebqWcnk4TbSLpMhyyQTzYMHqb0agoIxU1yaJi/MoXbsA/csOHSC/BAAJBt7pd3gqdPSigDq46CF0yeSXUoxV2gs8VKc6V1L93aPFEk8W1aqgBp3YR6qbz6R4o9uOkKTwJvAJiFA8j75QG1TBc5D9+8VDCqSM1Gdm1s7tFwaSJKsup9+2iJOlDSt2ixSC4J4RCYkAnSNEFFeQ8fSOihT6PHsXTEar/VVK+TLlrVh9rwrxOLUk7pqblouK9LcG05QrxCC9WjCMI2Ns5WJWq6j5xyphNyfOIoQ5ABc++MGowL3PpGjcYiBfxB0J8zDbZomXKaNrw6Xj2TgZaCCQSRWr/S0WKxZq1RwF4wnJSwkOiOJwKCvMpRFmatftB2ClJS2UAEWJqYBRM3XKjUcG1NOeke/igA6QFHyZ+dzENy4GPFKZio3Ds/15xD8Wka9ozUzHFy5LcBb0gWZijxcevnFLTkx7jWTsYOL8nDwkxZCiU1Sbk3JHNh27QqVPcUJBBt/PGLsKtRXR3PDyr3ilpNZYrsZSNnlKfm8usTnpBBSUUF1EpA6gEvBGFwhKS62cXSz9izA9IMw2GSmgdT/3KKvQloz3Z8jSF2E2ehLKSHIAs5B534QxVNZvmAoCQez6Oa2HCGIlNXdFdB/EVTZYb5R6H0i232WqFywFUBNHqaE8n4kxUqSpKcuUZiXqxbsw61Bg1UsPp5D94gmSAzk0DPQP9/KJU0AuGFmXK/JJIH0HKLUYFZstwz7ydWpRywL360gpaABy4cTxIGnOKVYsjlanvpEyn4RLaRQrZiwKteyQB78oBO0Jw+WXl5qSXvz1h1Kx9WNuMXTiDUG/CFvrlC+DLYbFTczKJTfMVPTjfnDD8QQGEw5XdiwrxEW4uSdSRWpbNqLB+/nAScCsl6hJNzc9NDGtxnkVMPwSAd5fy8AXJNqkafaGE3GAJyAZS1AISz1+GAkGge3zPzpTWA0bROYNvaB/dYz/AGpN2g4Dpq/M++nGKlzgEMWbleB500lRBBNdPr2itc9IDGNYwFZbLcgZSBSrvrThUMYvEhbElQ86e+kLJM1qg19YIGOoBqTV3aLcWCYciUABmI7XiE0DQ3s498YXLnkg1cj94twbmqraD9+US4VlgdkJIv8AtSPZwNyByF/8RM4oGmW3n2iqdLzWp3rFr3HZX43Fo8iJw54+sexVRFRcia9VP2iQ7e+EUoQolhTqfbwdJwqRUnMeNh29mIlSAhhJDl/59YNVMANIirE/pSGOp/iKABmq/XSM3bywL5pKhwrcuYX4k5bemhgidMowvFMrDE1N+HnyvFqh8lLrSnU3cV3b/Z4rKyWJI6wfkUxbXj7pFS8Mpy4AIa/7cf5ik0JoFI5x4JaiHFvekFS8LqQ/v0gsYMGHuoaiKUyHhps+WUguPmHusX/hmFKP39YpmLYmlW6e6CInJyVA1SD5KjdwIulq7GE8maQWNz5Q1RKX4XiKYJegJqQ7OAOdIxcWhosmT1f5vFPimle0VDHGzHmLN1e0QXjBoxHUQ8jsImTC1H5guOkQGINQXp5wMMW7sAeF/PhEJc9LHMTWxZw/QMXqz84pRYBiJ5JyivP972ijEEgmo5M5PWPJc3LmYPwLO/36RUcQSdOhNoz2OyGeeKQPmflYduOsW4bFKvTvoO0DeGNfrT94sS7bpYGz38mp3i2k0IaCbmTx+neKgrgf/F/bQtM435vdqeT/AOYKzuKsDw1sakPEqG3JSlkjj8KVkqBJJBtqaXHQcdIVqlLSHIDCri4/e8OZExX6ku1HB4ctIonhNM1Q+ofTiI2jLoppMROX5wRLwxI3qa825Q0RhEqU6qhv0u5rzcdx6xdKwIHz570KWLD0i3qISiJzhCxINP59OsXf6XughQBIs/AwdKkAKuX4lNAOn7x7iJe6WyKWWHzVYaD+3qIW9j2oUS8EbqIA14+UETEJAYDl7MVTVKJ3npcWYxbJmPyglfLIKMhilQLv77wcucRoPKB5ikmKi2I8ZXsH7R0HS8WAAKHnX7R7Ct+AyVpUNPtHKxGlXEdHQqtjJyFCOnyywJsdecdHQnhlJEkYZrOHA5m/GPUSSARm3dWv5tHkdE2wo7xgVMkHhe3QRepbM4jo6Ka4BEkTVh0pSz0JoQQ7WNvWCspSAVfx2EeR0IbdNFK8SCWAHQC5tc2vC7EOLi/OOjoEsg8oplEVJJ4Rf44sCQBxrYNr/MdHRbjZmQVjHYDnz8uEeJxCbkPb35x0dD2JDL2CyABWzd4tmSmowYNHR0Z90WuCueHSxcH7CK/DYuz8OAjo6JujNg655qf3i3MToNS7sRxfjHkdGtIRBjoTHkmcRZRDaaVjo6AY4wsmgU2U8XuOj8YmQCQA/N6VHSPY6OeXJdl8sZBQdT7ER/Fizl46Og0/UFnk5QIcUgBRAoacGsX4iOjopAyE+WCkChAJ5GuhpWBWIs7dffGOjo0JuylaCTQWqY8lSCpwDaPI6NEx0eZwKVpz/iOjo6KoZ//Z">
            <a:extLst>
              <a:ext uri="{FF2B5EF4-FFF2-40B4-BE49-F238E27FC236}">
                <a16:creationId xmlns:a16="http://schemas.microsoft.com/office/drawing/2014/main" id="{6450455A-15CC-4957-8686-47018D6DC218}"/>
              </a:ext>
            </a:extLst>
          </p:cNvPr>
          <p:cNvSpPr>
            <a:spLocks noChangeAspect="1" noChangeArrowheads="1"/>
          </p:cNvSpPr>
          <p:nvPr/>
        </p:nvSpPr>
        <p:spPr bwMode="auto">
          <a:xfrm>
            <a:off x="155575" y="-2232025"/>
            <a:ext cx="69913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sp>
        <p:nvSpPr>
          <p:cNvPr id="10264" name="AutoShape 24" descr="data:image/jpeg;base64,/9j/4AAQSkZJRgABAQAAAQABAAD/2wCEAAkGBxQTEhUTEhQWFRUWGBwbGBcYFxwYGBobGhgaHh0aGBgfHCggGBwlGxgYITEhJSkrLi4vGR8zODMsNygtLisBCgoKDg0OGxAQGiwkHyQ0NCwsLDQsLCwsLCwsNCwsLCwsLCwsLCwsLCwsLCwsLCwsLCwsLCwsLCwsLCwsLCwsLP/AABEIALcBEwMBIgACEQEDEQH/xAAbAAACAwEBAQAAAAAAAAAAAAAEBQIDBgABB//EADwQAAECBAMGBAQFAwQCAwAAAAECEQADITEEEkEFIlFhcYETkaHwBjKx0RQjQsHhB1LxFSQzYoKSJUNy/8QAGQEAAwEBAQAAAAAAAAAAAAAAAAECAwQF/8QAKREAAgIBBAEEAQQDAAAAAAAAAAECESEDEjFBUSJhcYHwBBMy0UKxwf/aAAwDAQACEQMRAD8A+MC8EyxmA66DlHKSHozU5cdeMVylXFX04XNTGLdoC3DgkqKXLe3bX+I+if02wmUTFvLYg5kr/tCfnCspZioaa6NGHkKJZLkAChpYdv31jU/AaZxVlkJC1lY3SAd1NVFJKhvZa/KaJIjk125RaQrDfjbEJ/FS80rIlDAjKlKzmUlRG7olNAW/WeDx9a+EdrysQJMuWxTKlEAOCrdUEJzBgUqypfS9Y+SfFGNlmetAE1JCUoWlbMlUua/YFASGHBEfSv6Z4dCQkhBQooUd5TlSVFBdKQwSlyWu4btp+nb2qxhu3wiTinVnPiSFgFnAJmopwTw7jUxi/i/EonYzDJAmBAWlCs72E5r1KQxA7Hvuvi+eRPSkKAzSiLEms+TZtaG/CMF8Sbu1cPvKWfFlWd3zBLAqFC6XLnV3rFSfrr87KR9B2/PKcMpC1K36Jt8gOrFiWq48hCtM8qwUmZOLNKQEtmIKRlrZnqL/AGgv4inzFSlAhglVDkUGzJUWzWV210hfJWsbNlWWVJkjLWwAZnpYVb+6piZZbGuEaozSvCzQScwlrd7vlOhJ6QN8EhsFJdLEA0IsMxG7A09CpUucMrAyluzN8pt0DW4wz+Fz/spRH9hv1N41023zykT0J/6loScJfezACgLa14W9Y+ZbIQV4yShCjKMwISpjlSVJZ7WBDHqY+g/1GVLVhFG6ysdQGv0sa8oyHxBs9c2UZicksSwjKHKlK/KRmTfdplpzYtSMNf1OxPg+bbSUPxIcgtObhRxQhzH1P+nG2Th/EBC5uYD8tCjQhNSB8n9oqQRQgM8fLseQZpJSMwmhspcOG5lv4No+k/AypwVmEt5ZWxIy/MlOepKXSQA4LhieYzNPMRt4Gm2toyTipKJiJrImEL8QgA+Ju5lzDXKUkHLQM43ga5P4enJlbWkOgJylG6C7BUgNUAO4IVUC7HUwz+PNtCdOTLmlCpCStIUh1kMWOYqUnMoMkkg5bVNYyGwtppkYqVNmBwg5jUEOU0qxs4p9LglK5ff9EWbXaYRLmJVh1y1S8gTMWUOM7kqASpY+Su7QgJSKvGZ+JcelagmWnJJSN1JYKLlznahJIdtGGseTPiKW6krlsgqUsSgpWULqncoACUqJdYUdxLu5BVTcQaghTMTvM4J1cgVcDrGM2/pki+bV2SQCx0521Fef0iMksLB6j0vzPvWJklyEg1DW4AAtyoPKLNnTzLzEpSXdJBINDwoW6i30roohOnDKBRux7k340MHYScAJakbqg4Kg4q4ao4BvPnAOMwzB1AoJqw4OQaXakEAgS0BgCsXoHsCeL38oTVxLSwNcTt2YpJOUFNACkMCUPlU2hfMeFi0ZfbBznxXdVKkEEjpZmaCpu0LhAcC3DoT+0CYgpKCzu1tPIQ9JNO2JA2bd4/5iMx7t7rEZA3Rbz0iRSP8AOkdFUBUd4VPPy/iKVpguUgNU6U9/vAilcK84uI0UFMcBwiUxNal45Cmv77xpYiyW5FrRAKi9CQX5cDQxxl2o1IVjrBUnpHR4Uc46DAqNHhdjiZhZsxCSVSZqQst8staWQTWuZbigplNaiFC8MUka5g4APAkH1Bj6R8B4HLJnqmSVTET5c1JaWJoSqSJZStnBQR46hm6NWMOoM7JY3cAOdONeMYylQMqkyw2YEkkO0P8A4Vzy1KxATnyJZSd7dCh/yjKofLbhvGESFALIFjXzuOxL94a7MmJAs4FyDUOGGhpxDVtR4xk/JJftvGpmYqZNJJCChGdSyoZndRc2ASwbQvH1LY86dKMlIl2QEjMG3palAlIN8xl0Gj94+P4QqISFqO+yhmUSWWslydXu5rG/2Vh55xSAkAl8u+slCSvOHzpJKVUzACoIe7OXTSSYzebSxKMVOlKSxSUJZqqB/Eygaj5aA9QYy/xRLCdrYZM3MUpVLsVGilEgE8XZ6trSsH4bDZZ8kJOZaUJILFJzKxCa7zk0q71BerxX8S4oI2vhzNVZaMxAYA5QRrzrGqd02Uh5t2YSEjKtlNuqDBTJW29mYBlMUltIWplf7LDFS8yVCWjIAAoA5d1nsyX5vDz4kxSZgQnMCoKqkFKsjgjeANRQ0PA2jDTNoThhpGfL4ScgSUpsHBIdik0Zzegpd85bVJlLhH0T4qn5ZcxNUgylsdHAsKXL8rCAdj7RV/p0rcJdDDLR6qqDwYPeMptXGr8MhSioBNHLhjS46xYMYf8AT8MlKyAEvlP/AOlVsCQGoCdT2zl+puMpfRL/AIhvxbNbAhJQX8QjORuivygg7zgGrtTjSDcbiEiXiggiYFIlzAhNWSuVkD1F1SzWvMRmdrbV8TBBKphzBYLfLczDUUYjO3MRpvijZiRKRisMUvKQlM5GkyVQELNSCgKUoH11jTSanDH50LpHwbak0FUw0ACxYM7kuB0aNr8ObTmy3QkjKpQUtJOUkDKXBcEKdLBQL+QjGY6YgJmKKQRnAYXFC30eNNsvCZmUHckClzSzfzGWtLbG10OXDoN+OfAmzkGWoIUspzJWAiWlOROUEBTlmqtmNK0phxx6Fmt5xottTVZnmDMPEfKSc2Vkukm4TVhXQwiXKUGLEjny5coanuyQgdS2V9AQPpYPW0HSsYVBgxpUcA6Xb/1FoivAEh1A8Q4JB17UrA8sFLEux69L6jR4PTIXJZMXVhUaBy2vEa04WgzZGCM4FaQ4C0pJAsSKVD5aClC5BF6QESnxZbh3BsCxuKuXJqDwpFmAnlHiEZaEAAhwq+r7tr6Rb4tlpGn+L9qpVg5ElXhnwlKCFpL5gR5qfSlj5ZNKVKQHpYNQKYvq9AOA484kmdmKlEE5UhKQ1nqcvBqB+URlTNwuHH0YnpDzRaAlH9B3WsQKfT20eKUAk60Pf24jycpyefv7ViABoG6vw9iNawKiOHTT3qIlOTuuHY8xdq/v5xZJJZSSbm38+UWEbleP1P8AEJvIgWQhy3H6dY8xgSTQZQLjprFspw5ZixZrwDIAUXUTfWKXNgiExddW7ViAmGzDygnFqS9E+dh2iAWOIPc+gjRPHAM9wxZw1W7RMv0j0lh9qRQW/wAl4SzkDwjn6R0dm5x0UKj7J/TnZU5UjF4hEwSZWRUpDtlJCSpRykNfKmjWN2aMBtiQlMxaUWB14Gre+EbH4axGIl7KIQVLk/mCYkJCglSq1K2qczsgks2rxk/iTDhGJmJBGUEOQoKbdBy5h8zEkdmjmlWK6BoTS5pzh6sC2nDyh1hMRklqSMuaaBLSCkuMxIUtJFikJHmL1EKCgKFCzW5Q6+DpKJmIRMxCFeCFZBlIZKwyipX9yQlyQCCRYvFKm78AN9vYaSjES52GlBOHBkmiswBLEAk1STkVRg1KVhtifiCaZ8yZJKkiaQkB8jA0fK28N06fqTR4RHGSxiUz1IQ0vFIeWlZ+VF8inYgkCtxusal9TgcIMZjJikFQdQJSvISnMhIcEOCKlLs9ATrEamVgGS+HcUtWNwni5SxypzNUeIrk6q5mdjaloJ+P8WBtIKf5VS7lgGCSTSKdm7MKtryUKWl0qceGXACAaVtUc+vAT+oikJx80OCQQa8ctem856woN/tX7jiaHbE1S5xyKQczZShkkbrpUVE0DqID8+UI5+IfBYZJlhIzpIVlJ8QBas1XZqig9IabcwolZU+CUJOZ7kPuvkVUn9JYGjloVqWo4fBJ8IpliakAA5cynDqqlsxYVL6RmsspcI7aiZktJQtJG47kgsk/KFEE196RVs1f5CBma/OhUbcya6+kHbUwoSJxClhS0S6O6TvOQtSqqUCfS0R+GNmqmYeZOSf+IscyKVUFbtaKCTwjnnoXHbH5/wBiauIHtGSBhwtq0Hy1cBT14O+nDgCdgvaM2Xs+YJqXSqSQFigKSnKDMT+kFThwS9KMWhf8WYNKcFnl1BWXcim9MFgKAt6dYR7cxi1YKYc80AJS4DKQVZrHcDBnJIJsOMaQvT9K9xcJHzfES3lTSznxBvDkDY941Hw746ikYcZlEPlAcqDMQxuWeM8qZkw6lptnPB7AAuKkVNY03wata0zMiXX4QUC5zBLKzEMxNCBfR6xrNOXxYmAbUlTHAWcsxCikh7tzDua3hUpNQlTsDU8Km3nDfbshcsoE5OVmp8xZg3Bw1fmNmcNCnHLGYMnIFVaoYE01NBYEl4iMawhIdjFFElcuSXlqSM7gfMCCwNx6UvxhJNSAkku9HoCGLBidDX0g0SRkUoKK95TNRXzKA7mhub9DAU9JbKVFRYG5o4o1SKRMeeRAWJUAUvpq5qHFXft2iMpQKiSKA0BqDzMQxqSEAuWdqmlqxwmAqNfmt1jpirRaCXIqjulxblEpUwZAxdzz3TxJ4G1OUCssuEFqWNj25jhFSp43gXBNhFbSjlrU9tbPx5RUuZdRNCeY6dbRfhFgZm3j10a5P6QK15tBCNlbqQohyoqNH0AtybXnSLVdjWQJMs5yAp2Pu8XYXeVlJZN/49IiCUzi3OPAfDq7gn5XYkcdWrC5FgNmFILABg4e+n8wBiZAAd+v7CDPETmSU/q5lw41L1N4Eny1FRAcxEXkOQCdLigDlDadgkpDk166wOuQGo/VvbxupoTRVKWCGLxJOG8uMdJTvDrrBJU4oCa1MDdcCQMJI4ntHRYJBNY6GOjfYZScLhUT8NNCTOlrlYqSo/pWpQTMl/2tlGrjdLMS+Z+Jtp+NOUpyStiSoqUbM5oSSWfvDgyknDpQroSBWpbtWM/iJPhzVyVuQDu5mNwGc2FGMcsZqTvwJlUkuGpShYG33gvY2I8OZMe2UmpYA5TvU11HQQPKl5CzMHft3jtlyPFmFL5Qol1XYAEtcfXzivPgQz2ctRnypgAzLnhYfeDlYIfU8+LxvMEAufiZify15ipCikZM3hy3Oe4JPAEsonnGFXLKp0oF6zCMqTRnS7KZ2PSPofw0hBM4rZSM4ABZyRLTcHqm3Axz6snWBsAwuMMnafiiYJoO8F3YqFQQG/WSKNbS0L9r47x8XOKspJE16OHMtQ3RcgXgyTLVN2lKGXws6Ruljly5gbBrJB1q94G2RhBM2hiEJSSAifwsxFXNDUecZRk2mvYaNNtSYrxpa1ywHzEPYsghzTLdnp1inOES9ll5qB4hJIzrG6EuUPQg10o5Z9StqYhQmYRaUjMZbitKy+D6PWF6ZiiNlBJykmYQs1SGFwkFyWHG5HCp+nk4pJ/nJXQx+OdrIXmQnxHCE/OkopmUflIrpXkYQfDm1AhIlIZYnoPiI/sUmaWVerpLP20gr4mk1KjmJAQ6ivMS6ls5tXKCw4GJy8IhGAwOKAyrE5SZhUfnQqctKurHLf1jW3qJtMXQ0+KJxVs85UlLz1vm3v8A7JhL2rpcwo2+EI2Xn31KWhKTV0hyBQGqbB2Nob/FM0KwSwFWxEyllP4kyyr9ta8Ix3xTiP8A46Qm4ypZJqHq5FXB46REl/Fe4mYwpP4dTlk0bkxqPQecPfgubvhJ+Xwg9SNQNK6+sJ1hKcImmUqKt7iQq3YD6wZ8JY7wpiVA3lKSQ5GqeF7DzjfUzpsXQ1+N8OEBJBUXYZySpwRRidAAA3I9Atx6gyG14j/sdYK+KMWZoSCgABQtQEk1P8WgDFSwQmocO9XqD9wYxg/RG/cE8FyMboAKvXqxpwOnOAJyg72qRX3yEeT1AniK98oPq4ita3JDa1jSMArB5iv+MgaVp1EAmWFJoNAedr1tBs6aCFpAq3alftEMAkEsQLaV1jePpQ0snuy5ZchT0FDYKFXfz9IuwmCzghQ/jpB8uQwtpd2sOPu5gfDKJcILb1Tc2HR3gu2aVQu2WBLmLSamw6g6cLw1Uly6vp+7tC2agS8QlrFmNwxdL89a/SGi5LkE6Wr6t7+5LyEeKFK1HxQWcE6cSIMGErnWa8G50HSwgTH0nJNhTlwemkH+MCkULCnHv6wPgS7Fkk7ydd70dgIYSJwCMty/1b9oElyApdABlI7i4r6R5PobNy5j+CIUsslYKcaRmP2eBJk61ItngipMVYidmG9xjSKEyUqcDbTSIrJWrXq8Qktw7wYtZWAAwS1a37cYbwxIFKjooN1H7x5BqGa0vuz/AEjoe4o0yMSQkAlgCHJagerg/WF/xFKOfO/zAVD6WrrRqwylLolq+/OAviZITLCqfNo4vVmsK8BHn6MluozT6Mwomzlz9PbxvfhvZJIwyQyUTlkeIQWzZCTm40b6RgQGYk1f9o3uw8W8vDEEnKs1By1yqFDo7JEdes6SKKJkh8dJQVE/nLBUGJ3Sai92vGx2FMloVPAVl/NNSagBCKOef08sHiJ74uWou+dZNTclR05w62csHxFVG+aigDpFksHjk1E8P2/6DHuIUE7UkcPDLgVqorNPOPP6dIC9ozyfl8KY5BdVVoc2uAQGhYZqlY2SSSo5GDggneowfm96vEPgbGlGNUsEUlKoU7pBbdIeu8382g0VFW+q/sa4NDPQU/ggpJSBLIGYsCySHclrtWkLpJCVbJcqVVZYsM1WFepuYvxG2CZeEUHdCJgGtwsUDW0hScTlVs1iBlS5DBwS5oO8CaKGHxIPzVh3KQmoSQk/+J0qGPWBF7Mnr2cZnhpXLT4jgEomJ3g0wFmICgoFIJPOPduYtZmFy5UA9ib8g49Ie7L2+E7JElRq6wlFMyh4hUwDvqXJtBptKOfoXRfisSJ+xzO+ZQWX3UoDkuaDQEmvEWaMR8TEDZ+GPhvmLFTB3GYXOhr5QanaWTD4nDLTkCZoUlIIJSlWfdzOQWYeYhHtaao4GUkVTmJfXXlzOukU3ckD4AtopbBSNxqF2Z/nVU9i0D7LQnKgqIArTi4pzeCMTNfBSxlYAHV/1G9OUL8IohCT/wBgONC/DpGuXF/LJHOLxAKMuUEJLszOa1bnA09e47NftA6lbp7WvFsw/lAkk1o9NAbe7RnspINuClSXUATaqW5OW4W+kTTKclrP289Y9XNSCLk0LAW6c49lg1OrW0FLmNL8Fr2JTZYCVAD9Jr2PrAexlb1bMXN+HrDCTvAtWlXDA0f6iFWAWxIIo1W7cuUWuGD5Q18ZSl7tQBYG9Cw6nyEQwE3LmelXFma1Tp2qYslTcwIRQF/NtPIwukygSQTQdWPJtawIpsjtjE5iFpIPMcrc4eTcQmrNVzalvpCXHZVSwU3s1H1u1ILw7eGkkmoFzUmzDpWFLglPIDthQMxKuT+sGGcBMYsQRw156mAtsmiQ0E/h0v4igBQOVHeJNmFgPfSukK8kVq/MC1EgOxo1P8xDEcOZreCJs1DFKqjgLAad4DmqLsa5T5g68YmsgCYxZJJbhAhJMG4hNB9YGmgC0bxeBM5BOsFSpm6QfNq1vAQgqQAzKtBIS5JBR4jyjotVNRx+sdB9F4G+y8cDJQVkbisqhVwAHCjxDcHtpC/FYgT5lCfBl1qGe2nn2gXZM3JOKaELpyfTUC7jvF+zhlE2Wbptzdh+yfOMHBQk5L8sz7AsQN42Z+HIw8+GcW4ykUQoKHDh5tCPFsFEA8X76c4O2BOCVs/zRc1cB9jBS2xMstx0vVUaTYswFSiVM01RD0/SWHOwjMqX+fLzWvQt/d5Q7kKTlmsGImLZ6kDLZ9frHLqLCB8h21sfmxkpRNUpulhTODxNat5RT8DFCMQtSxXIWcvlOdNSLceIhXiZ+aYkitFinIi1ucXfC2GM1c4MMzPWjsQWfSwhKKUGiv8AEZbQxI8KXlqAFil6lRq4YGphfMxCgrCFIBUkBnJNeBYU9Yji83hMqgdWXgzad4GnTQTIu4YADWguIcYofQ3x8yYWzFNG+UENvOxrvVJ0hhspOXAzFgbyycxsopSqiTwY6d4RTphU1LqDh7b30i7Z03/aqTdJJe/G51MLbihdHu3B/ulroQQQWNnlg1GtvQwu2vjD+DlSwQMqi7h3qbQ520E+NNQK/lhQLNVKWp2VGWxx/JTa6gAzm4sXpDhlr6E80XTQRg010V23j3/zCzCq/LbVie4VT6mDJVcM3AK5NV482HISuWrMogC/cq8rRt/GLvyBZJklSUtV2Lm2t6cWpHmJIMuhspiRrQVp7pBc2akHKkApHAsOpgfHqT4b0O8dLBhTWIttrAyImpDXJABvft2ixLkqIpw5hrR0haMiRmDkBk5SX7jWDEopUV4EW5vDugTApk5bJCQQVEUB04n0hZhN2Ybmve8aE4YPnDuORbrwhEgETiwbeIe/H35w4TTugfI0kqB0IOjij3obH+IB8JSjMSlg7ZnPO8Xy8Mp3Ki124a++sD4KYM9Qoh6tdnfi1O8OL8Ds8xuGCElId+PT01ijBYrKzv1pr1HGDp6AUrVmLMcov5irF6UinZeGQtDrfdVRu33MVuVZE+QXaE4KFAaEguXrSCJSx4bzA5oUH9KQLuONgH4xDasoAUSUgmg7XpxvEpASpCc5sNSWvQHlSwh2touyAnXIGUDiAdBy4iJzDvK1OV2s0V5ASGGcA2Fi51UKCLFr32sHZuL0pTpCaBA84bov3/eAfDq0Mp43Sz3t0f33heoh40g8DZAe2i2RMYtFSS/293jypNo0ogbDDD+4f+p/YR0VysQlhmd+pj2Mtz8F2iGPw2UksXSsueILFJHqOwjp+LzKSu6lJyq0qPvu+sNUTkrVvFJCkFxrSheM/NSUEg6H14xOm3LD5IRZizvKJGukQwhaYkuaEWprBGPQGTxIc9SYHlfMm4qOt40T9I2aWfKSMZKTdDOd17hTGo4w4l4dScxlqC8yiWo9xTg7A3aEmFnviZas2YNdmJLKFnvGgwe0Qy91wFqA6CnnHDqOkiXYp2lnCpZIYqSs6D9I4doG2HjVoKynhRg2hNahrQw2xtFOUIAbMFcKMOri7v1hZ8P4fOVAOBYlqhwas/GKi/Q2x3jIbiZzy0BmqqvYV9YCB3ZReoI+ot6ecE4hKQiWx1XmfQ5ynsGSDEpOEWRIIQSkEOzWznVuHWCLRaLMUTmrfMHbqmn8jnyi7Zs5sIp2ISVMHLvf31iG18FkW6apJ1Z3zIDc7O44xZshK5mFMtIpmWOQJLvZnv5xLli0J5oZbcxCVTVn5SZRLHUcuVBGNxynkgMGClW5tent42G1EgBWchUwpOU3IDGjvzZwIxmKB8NI0rpz49oWg7dgHoQgYQCxKXLcHPvtC/Zp3SAxOj2FTWGAlq/DB2qjjWtn0fgPvAmyUlJy1tqG159Y3Tw78j8B4kpSAK5vlASNOZ0HMxRj0FKACwqbVow/9uvOGKJTmqn5AAEgc23uHaJuhRYDMpNbZiBTXSvHtGblkbQBhJRShJCDmUzm1H9KNpFi5lWS5PAWrzd2bjBqZSW+ZTnRQH087wBi8MqpE5Q6M3Rg31gUreRBkubRgGI+ZwwA1avOFxlNOSsMU5jmALvQgE+cAy5S0pWSsKfdTWlakkW4ecDBeX9VfLrFxhl0xbjVTgk/Ldj56dO8LcPhkozFSgSRUA0GvsxThsUCN4gHm3k9osm4UFCkJDZm5/vZu0Cg75KuyjE41IBSlN6efsQtkYrIGIpRqtpFn+mFJdybFvUViuQhlkCnWvsxqoxSa5IYYmbmBbfe4F26WP1jxCHScyFgcGpfiTAeJUQ4FA9PfCCtnrW39w8m7vWBxpWAykySwKWA0GvCn7wvnFQm7zu506l+cXYiamgJZXBq9nFPdojMxBCSlz5nh99NYzSZRbiJI8I/fWEZpDSfOZJB1hWtXL1/aNdK6yDZQs1jwKMcTEQqOiiApK46KQocI6J2gHy5gEwCjBTPyV9iIjt1H5j/ANyQaW4U8hB/xDJBEuahuBy6agkaawFtV1JlrytRqAgUpR+loyg7akFElpzJQTwEULAzRbJU8tNagn7xROUSff3gjzQ2NMBL/PQWJAJoOb19XhvgpSnXlBUDMLNRxmoW4e9IT7L/AOaWpVQ7H6Vt6xuE48IAQAlKKuoFII7PTTQ68Y5NdvhDSszG3ZRTMALghBNRWtLRd8HrGZaS7Ky2BoagE8LxZtrArWTMCs5NAE1cVuqnIwJspQlFRJd06PcMacbNwrCVPT2iroaDAAKUVtRZZ7DTude8GS8SGZxT6/QRl8VtbMS9rAVYWFqVgdWIXQpSQ1rs3SEtKT5HZrlYt2Cg+nQNE8EpMpOWWKEkmpJqzsb6QkwcwqQFOegr1himdoX6w5QouyzaASZZOV5igUgG/OvDtGemmXLYTHKgPlegq+9XV7cGg/ae1BJQWU6zQAc+OkY7EYoqqqpNzGmjpSl8EyZqMLtR6IysNAAG6BqQcMUTZZ5uyurRi8KpVQgGtzD3Z+yz80yaegpo17xUtBJ4Ykx+hSUglyo9gB5fuYCmTjpQfX3xhfjNoF8oIyiwtA3ikfPckcoyjptu2Oxstbh0nONWBcMau7ekD4hbjWBcbtEv8oYcGFOkATMYC7k60PunaNVp3wJsKTJYGrEsA5p1bXzhStVSLaM/CNKvJLQARmpUuQKQCNoJc5WSOQ91ioal8ITFCcz2JYaCwcfubwZg0zAQqrBqEs/QkEJPNoLm7UIpztwgnDY7OKlL9A9OD9/WNN77Q1VgKZymzKRT/srStqCkRl41BZkAE3Ar78oOxeAWS4Lv6U1blwgGfgTUZWaxBZho3EdYmk+QaZd+LTV1Uu1W86vA+Lxy0lqAPTKaN5QONmnRXo0TOCyEEkEvZwT1I4Re2HyGS9W0FkOaC/IWiMnFpV87kvpQM0DYgTFG3SwfpxiuVgFk1oNdYFCKXgQwn5S4Spw9PIQumSb1gudLykgV4vXzgMq0gh7AypQjwRJaYimNhE0+7R0V+7x0FAabZ61qFEh3YEhm4VN+1YG2+oMEvmUDU6dOUOwjNa7sSSQOgJoIV7XSkkIcHKXOWw763jji1ust4QnwywE1LV4PwiQkvUev+YJVs7MwShQHF7ecEp2WAXUofbtGj1IrNklOzZRUpi4q4sOt+X0h1hsDKolUucsP/wAniV8nAo/KK0yZZsU+r+bt6CLEJyByuYrlTyeMJTtjorx+ITJG4pQSRuhVC3Mv1oGhMueogqJqdeETx2KRNmEuUtQUr3JPePJeITTcH/Vy/KosdYuMdq4yJksPKIBUEqLXIDt5a6x0lK5hcMBo5If7w9wc9IS4HI0L+gijHKm0yy0KB6g+rRWPsKKdlLykhYDPfN6N94MnoRNTRS5fZk3uXD+usC4dQDeJIWDZ7pA50eKsRj2LBJLG50iJXdIYSnZUoCoKzxWTXtQQBM2GkA5Uu+hLkdIuw+OUo3BPl2gmbigkF76D+YN01wPAv/BTJadxAA03g+ur3tA8wrCTmJcBiO2nV78ovw+MMxRSaACzn3rBeIwa1pbIpQtT14/SLz2gqzNVBBif4m1YZz8CnUoDm1H6AQMrZqdFMQbRtuT5FtYLNnh3D9ukEL2aspz5gAa1BBPRw5i+Xs4Pru3I7tfi2kXYYZSSEmw3pj8bjX/HOFuXQbWLsfNU9bF2/eneAxNI1htPyq+YBx142fzPeA8NhgFZjYVr+8OMoqImC+Gq+Ut0v94mjMq2naGSJq1FIIUElnISbO/cwUMGFFJO6LkEjNyoIT1KWUI9w+KmBCRlDtcvXuK2ggqUqWQSxJ+ZNAP+oc0EebqWcnk4TbSLpMhyyQTzYMHqb0agoIxU1yaJi/MoXbsA/csOHSC/BAAJBt7pd3gqdPSigDq46CF0yeSXUoxV2gs8VKc6V1L93aPFEk8W1aqgBp3YR6qbz6R4o9uOkKTwJvAJiFA8j75QG1TBc5D9+8VDCqSM1Gdm1s7tFwaSJKsup9+2iJOlDSt2ixSC4J4RCYkAnSNEFFeQ8fSOihT6PHsXTEar/VVK+TLlrVh9rwrxOLUk7pqblouK9LcG05QrxCC9WjCMI2Ns5WJWq6j5xyphNyfOIoQ5ABc++MGowL3PpGjcYiBfxB0J8zDbZomXKaNrw6Xj2TgZaCCQSRWr/S0WKxZq1RwF4wnJSwkOiOJwKCvMpRFmatftB2ClJS2UAEWJqYBRM3XKjUcG1NOeke/igA6QFHyZ+dzENy4GPFKZio3Ds/15xD8Wka9ozUzHFy5LcBb0gWZijxcevnFLTkx7jWTsYOL8nDwkxZCiU1Sbk3JHNh27QqVPcUJBBt/PGLsKtRXR3PDyr3ilpNZYrsZSNnlKfm8usTnpBBSUUF1EpA6gEvBGFwhKS62cXSz9izA9IMw2GSmgdT/3KKvQloz3Z8jSF2E2ehLKSHIAs5B534QxVNZvmAoCQez6Oa2HCGIlNXdFdB/EVTZYb5R6H0i232WqFywFUBNHqaE8n4kxUqSpKcuUZiXqxbsw61Bg1UsPp5D94gmSAzk0DPQP9/KJU0AuGFmXK/JJIH0HKLUYFZstwz7ydWpRywL360gpaABy4cTxIGnOKVYsjlanvpEyn4RLaRQrZiwKteyQB78oBO0Jw+WXl5qSXvz1h1Kx9WNuMXTiDUG/CFvrlC+DLYbFTczKJTfMVPTjfnDD8QQGEw5XdiwrxEW4uSdSRWpbNqLB+/nAScCsl6hJNzc9NDGtxnkVMPwSAd5fy8AXJNqkafaGE3GAJyAZS1AISz1+GAkGge3zPzpTWA0bROYNvaB/dYz/AGpN2g4Dpq/M++nGKlzgEMWbleB500lRBBNdPr2itc9IDGNYwFZbLcgZSBSrvrThUMYvEhbElQ86e+kLJM1qg19YIGOoBqTV3aLcWCYciUABmI7XiE0DQ3s498YXLnkg1cj94twbmqraD9+US4VlgdkJIv8AtSPZwNyByF/8RM4oGmW3n2iqdLzWp3rFr3HZX43Fo8iJw54+sexVRFRcia9VP2iQ7e+EUoQolhTqfbwdJwqRUnMeNh29mIlSAhhJDl/59YNVMANIirE/pSGOp/iKABmq/XSM3bywL5pKhwrcuYX4k5bemhgidMowvFMrDE1N+HnyvFqh8lLrSnU3cV3b/Z4rKyWJI6wfkUxbXj7pFS8Mpy4AIa/7cf5ik0JoFI5x4JaiHFvekFS8LqQ/v0gsYMGHuoaiKUyHhps+WUguPmHusX/hmFKP39YpmLYmlW6e6CInJyVA1SD5KjdwIulq7GE8maQWNz5Q1RKX4XiKYJegJqQ7OAOdIxcWhosmT1f5vFPimle0VDHGzHmLN1e0QXjBoxHUQ8jsImTC1H5guOkQGINQXp5wMMW7sAeF/PhEJc9LHMTWxZw/QMXqz84pRYBiJ5JyivP972ijEEgmo5M5PWPJc3LmYPwLO/36RUcQSdOhNoz2OyGeeKQPmflYduOsW4bFKvTvoO0DeGNfrT94sS7bpYGz38mp3i2k0IaCbmTx+neKgrgf/F/bQtM435vdqeT/AOYKzuKsDw1sakPEqG3JSlkjj8KVkqBJJBtqaXHQcdIVqlLSHIDCri4/e8OZExX6ku1HB4ctIonhNM1Q+ofTiI2jLoppMROX5wRLwxI3qa825Q0RhEqU6qhv0u5rzcdx6xdKwIHz570KWLD0i3qISiJzhCxINP59OsXf6XughQBIs/AwdKkAKuX4lNAOn7x7iJe6WyKWWHzVYaD+3qIW9j2oUS8EbqIA14+UETEJAYDl7MVTVKJ3npcWYxbJmPyglfLIKMhilQLv77wcucRoPKB5ikmKi2I8ZXsH7R0HS8WAAKHnX7R7Ct+AyVpUNPtHKxGlXEdHQqtjJyFCOnyywJsdecdHQnhlJEkYZrOHA5m/GPUSSARm3dWv5tHkdE2wo7xgVMkHhe3QRepbM4jo6Ka4BEkTVh0pSz0JoQQ7WNvWCspSAVfx2EeR0IbdNFK8SCWAHQC5tc2vC7EOLi/OOjoEsg8oplEVJJ4Rf44sCQBxrYNr/MdHRbjZmQVjHYDnz8uEeJxCbkPb35x0dD2JDL2CyABWzd4tmSmowYNHR0Z90WuCueHSxcH7CK/DYuz8OAjo6JujNg655qf3i3MToNS7sRxfjHkdGtIRBjoTHkmcRZRDaaVjo6AY4wsmgU2U8XuOj8YmQCQA/N6VHSPY6OeXJdl8sZBQdT7ER/Fizl46Og0/UFnk5QIcUgBRAoacGsX4iOjopAyE+WCkChAJ5GuhpWBWIs7dffGOjo0JuylaCTQWqY8lSCpwDaPI6NEx0eZwKVpz/iOjo6KoZ//Z">
            <a:extLst>
              <a:ext uri="{FF2B5EF4-FFF2-40B4-BE49-F238E27FC236}">
                <a16:creationId xmlns:a16="http://schemas.microsoft.com/office/drawing/2014/main" id="{C82B8B45-5158-4A68-8573-E6B9547B27BD}"/>
              </a:ext>
            </a:extLst>
          </p:cNvPr>
          <p:cNvSpPr>
            <a:spLocks noChangeAspect="1" noChangeArrowheads="1"/>
          </p:cNvSpPr>
          <p:nvPr/>
        </p:nvSpPr>
        <p:spPr bwMode="auto">
          <a:xfrm>
            <a:off x="155575" y="-2232025"/>
            <a:ext cx="69913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sp>
        <p:nvSpPr>
          <p:cNvPr id="10265" name="AutoShape 26" descr="data:image/jpeg;base64,/9j/4AAQSkZJRgABAQAAAQABAAD/2wCEAAkGBxQTEhUTEhQWFRUWGBwbGBcYFxwYGBobGhgaHh0aGBgfHCggGBwlGxgYITEhJSkrLi4vGR8zODMsNygtLisBCgoKDg0OGxAQGiwkHyQ0NCwsLDQsLCwsLCwsNCwsLCwsLCwsLCwsLCwsLCwsLCwsLCwsLCwsLCwsLCwsLCwsLP/AABEIALcBEwMBIgACEQEDEQH/xAAbAAACAwEBAQAAAAAAAAAAAAAEBQIDBgABB//EADwQAAECBAMGBAQFAwQCAwAAAAECEQADITEEEkEFIlFhcYETkaHwBjKx0RQjQsHhB1LxFSQzYoKSJUNy/8QAGQEAAwEBAQAAAAAAAAAAAAAAAAECAwQF/8QAKREAAgIBBAEEAQQDAAAAAAAAAAECESEDEjFBUSJhcYHwBBMy0UKxwf/aAAwDAQACEQMRAD8A+MC8EyxmA66DlHKSHozU5cdeMVylXFX04XNTGLdoC3DgkqKXLe3bX+I+if02wmUTFvLYg5kr/tCfnCspZioaa6NGHkKJZLkAChpYdv31jU/AaZxVlkJC1lY3SAd1NVFJKhvZa/KaJIjk125RaQrDfjbEJ/FS80rIlDAjKlKzmUlRG7olNAW/WeDx9a+EdrysQJMuWxTKlEAOCrdUEJzBgUqypfS9Y+SfFGNlmetAE1JCUoWlbMlUua/YFASGHBEfSv6Z4dCQkhBQooUd5TlSVFBdKQwSlyWu4btp+nb2qxhu3wiTinVnPiSFgFnAJmopwTw7jUxi/i/EonYzDJAmBAWlCs72E5r1KQxA7Hvuvi+eRPSkKAzSiLEms+TZtaG/CMF8Sbu1cPvKWfFlWd3zBLAqFC6XLnV3rFSfrr87KR9B2/PKcMpC1K36Jt8gOrFiWq48hCtM8qwUmZOLNKQEtmIKRlrZnqL/AGgv4inzFSlAhglVDkUGzJUWzWV210hfJWsbNlWWVJkjLWwAZnpYVb+6piZZbGuEaozSvCzQScwlrd7vlOhJ6QN8EhsFJdLEA0IsMxG7A09CpUucMrAyluzN8pt0DW4wz+Fz/spRH9hv1N41023zykT0J/6loScJfezACgLa14W9Y+ZbIQV4yShCjKMwISpjlSVJZ7WBDHqY+g/1GVLVhFG6ysdQGv0sa8oyHxBs9c2UZicksSwjKHKlK/KRmTfdplpzYtSMNf1OxPg+bbSUPxIcgtObhRxQhzH1P+nG2Th/EBC5uYD8tCjQhNSB8n9oqQRQgM8fLseQZpJSMwmhspcOG5lv4No+k/AypwVmEt5ZWxIy/MlOepKXSQA4LhieYzNPMRt4Gm2toyTipKJiJrImEL8QgA+Ju5lzDXKUkHLQM43ga5P4enJlbWkOgJylG6C7BUgNUAO4IVUC7HUwz+PNtCdOTLmlCpCStIUh1kMWOYqUnMoMkkg5bVNYyGwtppkYqVNmBwg5jUEOU0qxs4p9LglK5ff9EWbXaYRLmJVh1y1S8gTMWUOM7kqASpY+Su7QgJSKvGZ+JcelagmWnJJSN1JYKLlznahJIdtGGseTPiKW6krlsgqUsSgpWULqncoACUqJdYUdxLu5BVTcQaghTMTvM4J1cgVcDrGM2/pki+bV2SQCx0521Fef0iMksLB6j0vzPvWJklyEg1DW4AAtyoPKLNnTzLzEpSXdJBINDwoW6i30roohOnDKBRux7k340MHYScAJakbqg4Kg4q4ao4BvPnAOMwzB1AoJqw4OQaXakEAgS0BgCsXoHsCeL38oTVxLSwNcTt2YpJOUFNACkMCUPlU2hfMeFi0ZfbBznxXdVKkEEjpZmaCpu0LhAcC3DoT+0CYgpKCzu1tPIQ9JNO2JA2bd4/5iMx7t7rEZA3Rbz0iRSP8AOkdFUBUd4VPPy/iKVpguUgNU6U9/vAilcK84uI0UFMcBwiUxNal45Cmv77xpYiyW5FrRAKi9CQX5cDQxxl2o1IVjrBUnpHR4Uc46DAqNHhdjiZhZsxCSVSZqQst8staWQTWuZbigplNaiFC8MUka5g4APAkH1Bj6R8B4HLJnqmSVTET5c1JaWJoSqSJZStnBQR46hm6NWMOoM7JY3cAOdONeMYylQMqkyw2YEkkO0P8A4Vzy1KxATnyJZSd7dCh/yjKofLbhvGESFALIFjXzuOxL94a7MmJAs4FyDUOGGhpxDVtR4xk/JJftvGpmYqZNJJCChGdSyoZndRc2ASwbQvH1LY86dKMlIl2QEjMG3palAlIN8xl0Gj94+P4QqISFqO+yhmUSWWslydXu5rG/2Vh55xSAkAl8u+slCSvOHzpJKVUzACoIe7OXTSSYzebSxKMVOlKSxSUJZqqB/Eygaj5aA9QYy/xRLCdrYZM3MUpVLsVGilEgE8XZ6trSsH4bDZZ8kJOZaUJILFJzKxCa7zk0q71BerxX8S4oI2vhzNVZaMxAYA5QRrzrGqd02Uh5t2YSEjKtlNuqDBTJW29mYBlMUltIWplf7LDFS8yVCWjIAAoA5d1nsyX5vDz4kxSZgQnMCoKqkFKsjgjeANRQ0PA2jDTNoThhpGfL4ScgSUpsHBIdik0Zzegpd85bVJlLhH0T4qn5ZcxNUgylsdHAsKXL8rCAdj7RV/p0rcJdDDLR6qqDwYPeMptXGr8MhSioBNHLhjS46xYMYf8AT8MlKyAEvlP/AOlVsCQGoCdT2zl+puMpfRL/AIhvxbNbAhJQX8QjORuivygg7zgGrtTjSDcbiEiXiggiYFIlzAhNWSuVkD1F1SzWvMRmdrbV8TBBKphzBYLfLczDUUYjO3MRpvijZiRKRisMUvKQlM5GkyVQELNSCgKUoH11jTSanDH50LpHwbak0FUw0ACxYM7kuB0aNr8ObTmy3QkjKpQUtJOUkDKXBcEKdLBQL+QjGY6YgJmKKQRnAYXFC30eNNsvCZmUHckClzSzfzGWtLbG10OXDoN+OfAmzkGWoIUspzJWAiWlOROUEBTlmqtmNK0phxx6Fmt5xottTVZnmDMPEfKSc2Vkukm4TVhXQwiXKUGLEjny5coanuyQgdS2V9AQPpYPW0HSsYVBgxpUcA6Xb/1FoivAEh1A8Q4JB17UrA8sFLEux69L6jR4PTIXJZMXVhUaBy2vEa04WgzZGCM4FaQ4C0pJAsSKVD5aClC5BF6QESnxZbh3BsCxuKuXJqDwpFmAnlHiEZaEAAhwq+r7tr6Rb4tlpGn+L9qpVg5ElXhnwlKCFpL5gR5qfSlj5ZNKVKQHpYNQKYvq9AOA484kmdmKlEE5UhKQ1nqcvBqB+URlTNwuHH0YnpDzRaAlH9B3WsQKfT20eKUAk60Pf24jycpyefv7ViABoG6vw9iNawKiOHTT3qIlOTuuHY8xdq/v5xZJJZSSbm38+UWEbleP1P8AEJvIgWQhy3H6dY8xgSTQZQLjprFspw5ZixZrwDIAUXUTfWKXNgiExddW7ViAmGzDygnFqS9E+dh2iAWOIPc+gjRPHAM9wxZw1W7RMv0j0lh9qRQW/wAl4SzkDwjn6R0dm5x0UKj7J/TnZU5UjF4hEwSZWRUpDtlJCSpRykNfKmjWN2aMBtiQlMxaUWB14Gre+EbH4axGIl7KIQVLk/mCYkJCglSq1K2qczsgks2rxk/iTDhGJmJBGUEOQoKbdBy5h8zEkdmjmlWK6BoTS5pzh6sC2nDyh1hMRklqSMuaaBLSCkuMxIUtJFikJHmL1EKCgKFCzW5Q6+DpKJmIRMxCFeCFZBlIZKwyipX9yQlyQCCRYvFKm78AN9vYaSjES52GlBOHBkmiswBLEAk1STkVRg1KVhtifiCaZ8yZJKkiaQkB8jA0fK28N06fqTR4RHGSxiUz1IQ0vFIeWlZ+VF8inYgkCtxusal9TgcIMZjJikFQdQJSvISnMhIcEOCKlLs9ATrEamVgGS+HcUtWNwni5SxypzNUeIrk6q5mdjaloJ+P8WBtIKf5VS7lgGCSTSKdm7MKtryUKWl0qceGXACAaVtUc+vAT+oikJx80OCQQa8ctem856woN/tX7jiaHbE1S5xyKQczZShkkbrpUVE0DqID8+UI5+IfBYZJlhIzpIVlJ8QBas1XZqig9IabcwolZU+CUJOZ7kPuvkVUn9JYGjloVqWo4fBJ8IpliakAA5cynDqqlsxYVL6RmsspcI7aiZktJQtJG47kgsk/KFEE196RVs1f5CBma/OhUbcya6+kHbUwoSJxClhS0S6O6TvOQtSqqUCfS0R+GNmqmYeZOSf+IscyKVUFbtaKCTwjnnoXHbH5/wBiauIHtGSBhwtq0Hy1cBT14O+nDgCdgvaM2Xs+YJqXSqSQFigKSnKDMT+kFThwS9KMWhf8WYNKcFnl1BWXcim9MFgKAt6dYR7cxi1YKYc80AJS4DKQVZrHcDBnJIJsOMaQvT9K9xcJHzfES3lTSznxBvDkDY941Hw746ikYcZlEPlAcqDMQxuWeM8qZkw6lptnPB7AAuKkVNY03wata0zMiXX4QUC5zBLKzEMxNCBfR6xrNOXxYmAbUlTHAWcsxCikh7tzDua3hUpNQlTsDU8Km3nDfbshcsoE5OVmp8xZg3Bw1fmNmcNCnHLGYMnIFVaoYE01NBYEl4iMawhIdjFFElcuSXlqSM7gfMCCwNx6UvxhJNSAkku9HoCGLBidDX0g0SRkUoKK95TNRXzKA7mhub9DAU9JbKVFRYG5o4o1SKRMeeRAWJUAUvpq5qHFXft2iMpQKiSKA0BqDzMQxqSEAuWdqmlqxwmAqNfmt1jpirRaCXIqjulxblEpUwZAxdzz3TxJ4G1OUCssuEFqWNj25jhFSp43gXBNhFbSjlrU9tbPx5RUuZdRNCeY6dbRfhFgZm3j10a5P6QK15tBCNlbqQohyoqNH0AtybXnSLVdjWQJMs5yAp2Pu8XYXeVlJZN/49IiCUzi3OPAfDq7gn5XYkcdWrC5FgNmFILABg4e+n8wBiZAAd+v7CDPETmSU/q5lw41L1N4Eny1FRAcxEXkOQCdLigDlDadgkpDk166wOuQGo/VvbxupoTRVKWCGLxJOG8uMdJTvDrrBJU4oCa1MDdcCQMJI4ntHRYJBNY6GOjfYZScLhUT8NNCTOlrlYqSo/pWpQTMl/2tlGrjdLMS+Z+Jtp+NOUpyStiSoqUbM5oSSWfvDgyknDpQroSBWpbtWM/iJPhzVyVuQDu5mNwGc2FGMcsZqTvwJlUkuGpShYG33gvY2I8OZMe2UmpYA5TvU11HQQPKl5CzMHft3jtlyPFmFL5Qol1XYAEtcfXzivPgQz2ctRnypgAzLnhYfeDlYIfU8+LxvMEAufiZify15ipCikZM3hy3Oe4JPAEsonnGFXLKp0oF6zCMqTRnS7KZ2PSPofw0hBM4rZSM4ABZyRLTcHqm3Axz6snWBsAwuMMnafiiYJoO8F3YqFQQG/WSKNbS0L9r47x8XOKspJE16OHMtQ3RcgXgyTLVN2lKGXws6Ruljly5gbBrJB1q94G2RhBM2hiEJSSAifwsxFXNDUecZRk2mvYaNNtSYrxpa1ywHzEPYsghzTLdnp1inOES9ll5qB4hJIzrG6EuUPQg10o5Z9StqYhQmYRaUjMZbitKy+D6PWF6ZiiNlBJykmYQs1SGFwkFyWHG5HCp+nk4pJ/nJXQx+OdrIXmQnxHCE/OkopmUflIrpXkYQfDm1AhIlIZYnoPiI/sUmaWVerpLP20gr4mk1KjmJAQ6ivMS6ls5tXKCw4GJy8IhGAwOKAyrE5SZhUfnQqctKurHLf1jW3qJtMXQ0+KJxVs85UlLz1vm3v8A7JhL2rpcwo2+EI2Xn31KWhKTV0hyBQGqbB2Nob/FM0KwSwFWxEyllP4kyyr9ta8Ix3xTiP8A46Qm4ypZJqHq5FXB46REl/Fe4mYwpP4dTlk0bkxqPQecPfgubvhJ+Xwg9SNQNK6+sJ1hKcImmUqKt7iQq3YD6wZ8JY7wpiVA3lKSQ5GqeF7DzjfUzpsXQ1+N8OEBJBUXYZySpwRRidAAA3I9Atx6gyG14j/sdYK+KMWZoSCgABQtQEk1P8WgDFSwQmocO9XqD9wYxg/RG/cE8FyMboAKvXqxpwOnOAJyg72qRX3yEeT1AniK98oPq4ita3JDa1jSMArB5iv+MgaVp1EAmWFJoNAedr1tBs6aCFpAq3alftEMAkEsQLaV1jePpQ0snuy5ZchT0FDYKFXfz9IuwmCzghQ/jpB8uQwtpd2sOPu5gfDKJcILb1Tc2HR3gu2aVQu2WBLmLSamw6g6cLw1Uly6vp+7tC2agS8QlrFmNwxdL89a/SGi5LkE6Wr6t7+5LyEeKFK1HxQWcE6cSIMGErnWa8G50HSwgTH0nJNhTlwemkH+MCkULCnHv6wPgS7Fkk7ydd70dgIYSJwCMty/1b9oElyApdABlI7i4r6R5PobNy5j+CIUsslYKcaRmP2eBJk61ItngipMVYidmG9xjSKEyUqcDbTSIrJWrXq8Qktw7wYtZWAAwS1a37cYbwxIFKjooN1H7x5BqGa0vuz/AEjoe4o0yMSQkAlgCHJagerg/WF/xFKOfO/zAVD6WrrRqwylLolq+/OAviZITLCqfNo4vVmsK8BHn6MluozT6Mwomzlz9PbxvfhvZJIwyQyUTlkeIQWzZCTm40b6RgQGYk1f9o3uw8W8vDEEnKs1By1yqFDo7JEdes6SKKJkh8dJQVE/nLBUGJ3Sai92vGx2FMloVPAVl/NNSagBCKOef08sHiJ74uWou+dZNTclR05w62csHxFVG+aigDpFksHjk1E8P2/6DHuIUE7UkcPDLgVqorNPOPP6dIC9ozyfl8KY5BdVVoc2uAQGhYZqlY2SSSo5GDggneowfm96vEPgbGlGNUsEUlKoU7pBbdIeu8382g0VFW+q/sa4NDPQU/ggpJSBLIGYsCySHclrtWkLpJCVbJcqVVZYsM1WFepuYvxG2CZeEUHdCJgGtwsUDW0hScTlVs1iBlS5DBwS5oO8CaKGHxIPzVh3KQmoSQk/+J0qGPWBF7Mnr2cZnhpXLT4jgEomJ3g0wFmICgoFIJPOPduYtZmFy5UA9ib8g49Ie7L2+E7JElRq6wlFMyh4hUwDvqXJtBptKOfoXRfisSJ+xzO+ZQWX3UoDkuaDQEmvEWaMR8TEDZ+GPhvmLFTB3GYXOhr5QanaWTD4nDLTkCZoUlIIJSlWfdzOQWYeYhHtaao4GUkVTmJfXXlzOukU3ckD4AtopbBSNxqF2Z/nVU9i0D7LQnKgqIArTi4pzeCMTNfBSxlYAHV/1G9OUL8IohCT/wBgONC/DpGuXF/LJHOLxAKMuUEJLszOa1bnA09e47NftA6lbp7WvFsw/lAkk1o9NAbe7RnspINuClSXUATaqW5OW4W+kTTKclrP289Y9XNSCLk0LAW6c49lg1OrW0FLmNL8Fr2JTZYCVAD9Jr2PrAexlb1bMXN+HrDCTvAtWlXDA0f6iFWAWxIIo1W7cuUWuGD5Q18ZSl7tQBYG9Cw6nyEQwE3LmelXFma1Tp2qYslTcwIRQF/NtPIwukygSQTQdWPJtawIpsjtjE5iFpIPMcrc4eTcQmrNVzalvpCXHZVSwU3s1H1u1ILw7eGkkmoFzUmzDpWFLglPIDthQMxKuT+sGGcBMYsQRw156mAtsmiQ0E/h0v4igBQOVHeJNmFgPfSukK8kVq/MC1EgOxo1P8xDEcOZreCJs1DFKqjgLAad4DmqLsa5T5g68YmsgCYxZJJbhAhJMG4hNB9YGmgC0bxeBM5BOsFSpm6QfNq1vAQgqQAzKtBIS5JBR4jyjotVNRx+sdB9F4G+y8cDJQVkbisqhVwAHCjxDcHtpC/FYgT5lCfBl1qGe2nn2gXZM3JOKaELpyfTUC7jvF+zhlE2Wbptzdh+yfOMHBQk5L8sz7AsQN42Z+HIw8+GcW4ykUQoKHDh5tCPFsFEA8X76c4O2BOCVs/zRc1cB9jBS2xMstx0vVUaTYswFSiVM01RD0/SWHOwjMqX+fLzWvQt/d5Q7kKTlmsGImLZ6kDLZ9frHLqLCB8h21sfmxkpRNUpulhTODxNat5RT8DFCMQtSxXIWcvlOdNSLceIhXiZ+aYkitFinIi1ucXfC2GM1c4MMzPWjsQWfSwhKKUGiv8AEZbQxI8KXlqAFil6lRq4YGphfMxCgrCFIBUkBnJNeBYU9Yji83hMqgdWXgzad4GnTQTIu4YADWguIcYofQ3x8yYWzFNG+UENvOxrvVJ0hhspOXAzFgbyycxsopSqiTwY6d4RTphU1LqDh7b30i7Z03/aqTdJJe/G51MLbihdHu3B/ulroQQQWNnlg1GtvQwu2vjD+DlSwQMqi7h3qbQ520E+NNQK/lhQLNVKWp2VGWxx/JTa6gAzm4sXpDhlr6E80XTQRg010V23j3/zCzCq/LbVie4VT6mDJVcM3AK5NV482HISuWrMogC/cq8rRt/GLvyBZJklSUtV2Lm2t6cWpHmJIMuhspiRrQVp7pBc2akHKkApHAsOpgfHqT4b0O8dLBhTWIttrAyImpDXJABvft2ixLkqIpw5hrR0haMiRmDkBk5SX7jWDEopUV4EW5vDugTApk5bJCQQVEUB04n0hZhN2Ybmve8aE4YPnDuORbrwhEgETiwbeIe/H35w4TTugfI0kqB0IOjij3obH+IB8JSjMSlg7ZnPO8Xy8Mp3Ki124a++sD4KYM9Qoh6tdnfi1O8OL8Ds8xuGCElId+PT01ijBYrKzv1pr1HGDp6AUrVmLMcov5irF6UinZeGQtDrfdVRu33MVuVZE+QXaE4KFAaEguXrSCJSx4bzA5oUH9KQLuONgH4xDasoAUSUgmg7XpxvEpASpCc5sNSWvQHlSwh2touyAnXIGUDiAdBy4iJzDvK1OV2s0V5ASGGcA2Fi51UKCLFr32sHZuL0pTpCaBA84bov3/eAfDq0Mp43Sz3t0f33heoh40g8DZAe2i2RMYtFSS/293jypNo0ogbDDD+4f+p/YR0VysQlhmd+pj2Mtz8F2iGPw2UksXSsueILFJHqOwjp+LzKSu6lJyq0qPvu+sNUTkrVvFJCkFxrSheM/NSUEg6H14xOm3LD5IRZizvKJGukQwhaYkuaEWprBGPQGTxIc9SYHlfMm4qOt40T9I2aWfKSMZKTdDOd17hTGo4w4l4dScxlqC8yiWo9xTg7A3aEmFnviZas2YNdmJLKFnvGgwe0Qy91wFqA6CnnHDqOkiXYp2lnCpZIYqSs6D9I4doG2HjVoKynhRg2hNahrQw2xtFOUIAbMFcKMOri7v1hZ8P4fOVAOBYlqhwas/GKi/Q2x3jIbiZzy0BmqqvYV9YCB3ZReoI+ot6ecE4hKQiWx1XmfQ5ynsGSDEpOEWRIIQSkEOzWznVuHWCLRaLMUTmrfMHbqmn8jnyi7Zs5sIp2ISVMHLvf31iG18FkW6apJ1Z3zIDc7O44xZshK5mFMtIpmWOQJLvZnv5xLli0J5oZbcxCVTVn5SZRLHUcuVBGNxynkgMGClW5tent42G1EgBWchUwpOU3IDGjvzZwIxmKB8NI0rpz49oWg7dgHoQgYQCxKXLcHPvtC/Zp3SAxOj2FTWGAlq/DB2qjjWtn0fgPvAmyUlJy1tqG159Y3Tw78j8B4kpSAK5vlASNOZ0HMxRj0FKACwqbVow/9uvOGKJTmqn5AAEgc23uHaJuhRYDMpNbZiBTXSvHtGblkbQBhJRShJCDmUzm1H9KNpFi5lWS5PAWrzd2bjBqZSW+ZTnRQH087wBi8MqpE5Q6M3Rg31gUreRBkubRgGI+ZwwA1avOFxlNOSsMU5jmALvQgE+cAy5S0pWSsKfdTWlakkW4ecDBeX9VfLrFxhl0xbjVTgk/Ldj56dO8LcPhkozFSgSRUA0GvsxThsUCN4gHm3k9osm4UFCkJDZm5/vZu0Cg75KuyjE41IBSlN6efsQtkYrIGIpRqtpFn+mFJdybFvUViuQhlkCnWvsxqoxSa5IYYmbmBbfe4F26WP1jxCHScyFgcGpfiTAeJUQ4FA9PfCCtnrW39w8m7vWBxpWAykySwKWA0GvCn7wvnFQm7zu506l+cXYiamgJZXBq9nFPdojMxBCSlz5nh99NYzSZRbiJI8I/fWEZpDSfOZJB1hWtXL1/aNdK6yDZQs1jwKMcTEQqOiiApK46KQocI6J2gHy5gEwCjBTPyV9iIjt1H5j/ANyQaW4U8hB/xDJBEuahuBy6agkaawFtV1JlrytRqAgUpR+loyg7akFElpzJQTwEULAzRbJU8tNagn7xROUSff3gjzQ2NMBL/PQWJAJoOb19XhvgpSnXlBUDMLNRxmoW4e9IT7L/AOaWpVQ7H6Vt6xuE48IAQAlKKuoFII7PTTQ68Y5NdvhDSszG3ZRTMALghBNRWtLRd8HrGZaS7Ky2BoagE8LxZtrArWTMCs5NAE1cVuqnIwJspQlFRJd06PcMacbNwrCVPT2iroaDAAKUVtRZZ7DTude8GS8SGZxT6/QRl8VtbMS9rAVYWFqVgdWIXQpSQ1rs3SEtKT5HZrlYt2Cg+nQNE8EpMpOWWKEkmpJqzsb6QkwcwqQFOegr1himdoX6w5QouyzaASZZOV5igUgG/OvDtGemmXLYTHKgPlegq+9XV7cGg/ae1BJQWU6zQAc+OkY7EYoqqqpNzGmjpSl8EyZqMLtR6IysNAAG6BqQcMUTZZ5uyurRi8KpVQgGtzD3Z+yz80yaegpo17xUtBJ4Ykx+hSUglyo9gB5fuYCmTjpQfX3xhfjNoF8oIyiwtA3ikfPckcoyjptu2Oxstbh0nONWBcMau7ekD4hbjWBcbtEv8oYcGFOkATMYC7k60PunaNVp3wJsKTJYGrEsA5p1bXzhStVSLaM/CNKvJLQARmpUuQKQCNoJc5WSOQ91ioal8ITFCcz2JYaCwcfubwZg0zAQqrBqEs/QkEJPNoLm7UIpztwgnDY7OKlL9A9OD9/WNN77Q1VgKZymzKRT/srStqCkRl41BZkAE3Ar78oOxeAWS4Lv6U1blwgGfgTUZWaxBZho3EdYmk+QaZd+LTV1Uu1W86vA+Lxy0lqAPTKaN5QONmnRXo0TOCyEEkEvZwT1I4Re2HyGS9W0FkOaC/IWiMnFpV87kvpQM0DYgTFG3SwfpxiuVgFk1oNdYFCKXgQwn5S4Spw9PIQumSb1gudLykgV4vXzgMq0gh7AypQjwRJaYimNhE0+7R0V+7x0FAabZ61qFEh3YEhm4VN+1YG2+oMEvmUDU6dOUOwjNa7sSSQOgJoIV7XSkkIcHKXOWw763jji1ust4QnwywE1LV4PwiQkvUev+YJVs7MwShQHF7ecEp2WAXUofbtGj1IrNklOzZRUpi4q4sOt+X0h1hsDKolUucsP/wAniV8nAo/KK0yZZsU+r+bt6CLEJyByuYrlTyeMJTtjorx+ITJG4pQSRuhVC3Mv1oGhMueogqJqdeETx2KRNmEuUtQUr3JPePJeITTcH/Vy/KosdYuMdq4yJksPKIBUEqLXIDt5a6x0lK5hcMBo5If7w9wc9IS4HI0L+gijHKm0yy0KB6g+rRWPsKKdlLykhYDPfN6N94MnoRNTRS5fZk3uXD+usC4dQDeJIWDZ7pA50eKsRj2LBJLG50iJXdIYSnZUoCoKzxWTXtQQBM2GkA5Uu+hLkdIuw+OUo3BPl2gmbigkF76D+YN01wPAv/BTJadxAA03g+ur3tA8wrCTmJcBiO2nV78ovw+MMxRSaACzn3rBeIwa1pbIpQtT14/SLz2gqzNVBBif4m1YZz8CnUoDm1H6AQMrZqdFMQbRtuT5FtYLNnh3D9ukEL2aspz5gAa1BBPRw5i+Xs4Pru3I7tfi2kXYYZSSEmw3pj8bjX/HOFuXQbWLsfNU9bF2/eneAxNI1htPyq+YBx142fzPeA8NhgFZjYVr+8OMoqImC+Gq+Ut0v94mjMq2naGSJq1FIIUElnISbO/cwUMGFFJO6LkEjNyoIT1KWUI9w+KmBCRlDtcvXuK2ggqUqWQSxJ+ZNAP+oc0EebqWcnk4TbSLpMhyyQTzYMHqb0agoIxU1yaJi/MoXbsA/csOHSC/BAAJBt7pd3gqdPSigDq46CF0yeSXUoxV2gs8VKc6V1L93aPFEk8W1aqgBp3YR6qbz6R4o9uOkKTwJvAJiFA8j75QG1TBc5D9+8VDCqSM1Gdm1s7tFwaSJKsup9+2iJOlDSt2ixSC4J4RCYkAnSNEFFeQ8fSOihT6PHsXTEar/VVK+TLlrVh9rwrxOLUk7pqblouK9LcG05QrxCC9WjCMI2Ns5WJWq6j5xyphNyfOIoQ5ABc++MGowL3PpGjcYiBfxB0J8zDbZomXKaNrw6Xj2TgZaCCQSRWr/S0WKxZq1RwF4wnJSwkOiOJwKCvMpRFmatftB2ClJS2UAEWJqYBRM3XKjUcG1NOeke/igA6QFHyZ+dzENy4GPFKZio3Ds/15xD8Wka9ozUzHFy5LcBb0gWZijxcevnFLTkx7jWTsYOL8nDwkxZCiU1Sbk3JHNh27QqVPcUJBBt/PGLsKtRXR3PDyr3ilpNZYrsZSNnlKfm8usTnpBBSUUF1EpA6gEvBGFwhKS62cXSz9izA9IMw2GSmgdT/3KKvQloz3Z8jSF2E2ehLKSHIAs5B534QxVNZvmAoCQez6Oa2HCGIlNXdFdB/EVTZYb5R6H0i232WqFywFUBNHqaE8n4kxUqSpKcuUZiXqxbsw61Bg1UsPp5D94gmSAzk0DPQP9/KJU0AuGFmXK/JJIH0HKLUYFZstwz7ydWpRywL360gpaABy4cTxIGnOKVYsjlanvpEyn4RLaRQrZiwKteyQB78oBO0Jw+WXl5qSXvz1h1Kx9WNuMXTiDUG/CFvrlC+DLYbFTczKJTfMVPTjfnDD8QQGEw5XdiwrxEW4uSdSRWpbNqLB+/nAScCsl6hJNzc9NDGtxnkVMPwSAd5fy8AXJNqkafaGE3GAJyAZS1AISz1+GAkGge3zPzpTWA0bROYNvaB/dYz/AGpN2g4Dpq/M++nGKlzgEMWbleB500lRBBNdPr2itc9IDGNYwFZbLcgZSBSrvrThUMYvEhbElQ86e+kLJM1qg19YIGOoBqTV3aLcWCYciUABmI7XiE0DQ3s498YXLnkg1cj94twbmqraD9+US4VlgdkJIv8AtSPZwNyByF/8RM4oGmW3n2iqdLzWp3rFr3HZX43Fo8iJw54+sexVRFRcia9VP2iQ7e+EUoQolhTqfbwdJwqRUnMeNh29mIlSAhhJDl/59YNVMANIirE/pSGOp/iKABmq/XSM3bywL5pKhwrcuYX4k5bemhgidMowvFMrDE1N+HnyvFqh8lLrSnU3cV3b/Z4rKyWJI6wfkUxbXj7pFS8Mpy4AIa/7cf5ik0JoFI5x4JaiHFvekFS8LqQ/v0gsYMGHuoaiKUyHhps+WUguPmHusX/hmFKP39YpmLYmlW6e6CInJyVA1SD5KjdwIulq7GE8maQWNz5Q1RKX4XiKYJegJqQ7OAOdIxcWhosmT1f5vFPimle0VDHGzHmLN1e0QXjBoxHUQ8jsImTC1H5guOkQGINQXp5wMMW7sAeF/PhEJc9LHMTWxZw/QMXqz84pRYBiJ5JyivP972ijEEgmo5M5PWPJc3LmYPwLO/36RUcQSdOhNoz2OyGeeKQPmflYduOsW4bFKvTvoO0DeGNfrT94sS7bpYGz38mp3i2k0IaCbmTx+neKgrgf/F/bQtM435vdqeT/AOYKzuKsDw1sakPEqG3JSlkjj8KVkqBJJBtqaXHQcdIVqlLSHIDCri4/e8OZExX6ku1HB4ctIonhNM1Q+ofTiI2jLoppMROX5wRLwxI3qa825Q0RhEqU6qhv0u5rzcdx6xdKwIHz570KWLD0i3qISiJzhCxINP59OsXf6XughQBIs/AwdKkAKuX4lNAOn7x7iJe6WyKWWHzVYaD+3qIW9j2oUS8EbqIA14+UETEJAYDl7MVTVKJ3npcWYxbJmPyglfLIKMhilQLv77wcucRoPKB5ikmKi2I8ZXsH7R0HS8WAAKHnX7R7Ct+AyVpUNPtHKxGlXEdHQqtjJyFCOnyywJsdecdHQnhlJEkYZrOHA5m/GPUSSARm3dWv5tHkdE2wo7xgVMkHhe3QRepbM4jo6Ka4BEkTVh0pSz0JoQQ7WNvWCspSAVfx2EeR0IbdNFK8SCWAHQC5tc2vC7EOLi/OOjoEsg8oplEVJJ4Rf44sCQBxrYNr/MdHRbjZmQVjHYDnz8uEeJxCbkPb35x0dD2JDL2CyABWzd4tmSmowYNHR0Z90WuCueHSxcH7CK/DYuz8OAjo6JujNg655qf3i3MToNS7sRxfjHkdGtIRBjoTHkmcRZRDaaVjo6AY4wsmgU2U8XuOj8YmQCQA/N6VHSPY6OeXJdl8sZBQdT7ER/Fizl46Og0/UFnk5QIcUgBRAoacGsX4iOjopAyE+WCkChAJ5GuhpWBWIs7dffGOjo0JuylaCTQWqY8lSCpwDaPI6NEx0eZwKVpz/iOjo6KoZ//Z">
            <a:extLst>
              <a:ext uri="{FF2B5EF4-FFF2-40B4-BE49-F238E27FC236}">
                <a16:creationId xmlns:a16="http://schemas.microsoft.com/office/drawing/2014/main" id="{B986374A-5D53-41FD-801F-2CAB747B4B89}"/>
              </a:ext>
            </a:extLst>
          </p:cNvPr>
          <p:cNvSpPr>
            <a:spLocks noChangeAspect="1" noChangeArrowheads="1"/>
          </p:cNvSpPr>
          <p:nvPr/>
        </p:nvSpPr>
        <p:spPr bwMode="auto">
          <a:xfrm>
            <a:off x="155575" y="-2232025"/>
            <a:ext cx="699135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sp>
        <p:nvSpPr>
          <p:cNvPr id="10266" name="AutoShape 28" descr="data:image/jpeg;base64,/9j/4AAQSkZJRgABAQAAAQABAAD/2wCEAAkGBxMTEhUUExQWFhUXGBoXGBgXGB0cHRobHxgXHBcaGhkaHCggGB0oGxocITEhJSkrLi4uHx8zODMsNygtLisBCgoKDg0OGxAQGywkHyQsLCwsNDQsLCwsLCwsLCwsLCwsLCwsLCwsLCwsLCwsLCwsLCwsLCwsLCwsLCwsLCwsLP/AABEIALcBFAMBIgACEQEDEQH/xAAcAAACAgMBAQAAAAAAAAAAAAAEBQMGAAIHAQj/xABCEAABAgQEAwYFAgQFAwMFAAABAhEAAyExBAUSQVFhcQYTIoGRoTJCscHw0eEUI1LxBzNigpIVFtIkcrJDU3OTov/EABkBAAMBAQEAAAAAAAAAAAAAAAECAwAEBf/EACoRAAICAgIBBAIBBAMAAAAAAAABAhEDIRIxQQQTUWEiMhRCcZHBUoGx/9oADAMBAAIRAxEAPwClzcuWg+JBT5QVKy4lGsEEO16g8wYvwxspemUWmAgspCQFppVwOXUQjn9nVd7pkK1v8SaJLb0+Ex6iyfJ5jx/BDlfZOZNCtR0MHAIfV0ajecNU9gKgCekUq4IIPBjQ+sWPLMLM7jQdaTQeNI9mesCTJk1PxhM4Jo6SHaOWeeV6OmOGNbQAn/DtTEiYmY1xpUFDm2qvvCtXZJUuqppQGcK0FvV6CLRhu0iUt4tLfCD9Cdocys+krT4yADx4/eJ+/Mp7MDnSsPjCnwr71NnSoK32esKsNlU2arSmWpyWNCAOpsI6TKxGC+RYlKJcuHST52idITMLS16wXdlN5s93rD/yWvAvsJ+TnyeyWILuEpYt4lAWgedlkuWB/NllYcllE9G8Le8dJXImhwmQSltJ1B3D1NbvFX7YZIywuW2g/KzFJGzNDY8zk6YJ4lFWilzn3Nd4iVKUUhNGDn14w4kZc5rEn8OxpaOkgBYGbMSNI4FuT3i0ZJlCiUzZ0xkmyXIfkXZ4hyLKhNWNQOklqO7/AGpD2b2a1KA7z+WFGhJccEgxy5pRWjoxRb2Ey8UnWUJYISxelTBSZ6S+ptNrivpaEcrs3NRMUhv5RqFeEl/93LlAmNyvulqPeAsB4QGetSasDHMsab7LObS6LD/1BMxZQlQdIqG25HeJE4VNHqwoAWiuTc7RLINVkDSNVKferwFjO08xVAlI3f8ANuUH2JvpAeWK7Lbm+GVMl6QzEhwOvG8Kp2VLSlkAO7sb+nBorMrtHOAUCokncFm+0a4ztFOWzliDQil9odemmK88S8ImhASFoBUaW57dIGzTKpaJjmVqSQ78D+GEmW4zEzlpWlBXospR0gKtexYbO8W3BYWaVBM2eijEAEEkNV6U8uUTnj4dseM+QJJ7NCYl0I09besGI7JJmhJmTBpAah4XEBduM0xUop7oNLahSXB4PCROLxSpCidLXvUdIShyxLxWX4GYUEFamZwARXaE8nOZcuYpaDQlxs3IRVcKozJo1JJrU3hn2lyYSwlSfhItuDwhqFstua5ihaEzkkhahYVqNzGmC7XzUDQpCHNmpvV+cUTL8zmJ+UkCgeCcWe8YlWkwyQGW7H4/DMpU6aJkw1ZNk8uZimY/NSZjopwgDHlIGlJdrQKQdLtaHQjLAMcvT/mqc3AMDrx835VkaRsWev6wukziaPWD5c9QSAwLm0UTZNpFhwPaPHFKNQJTYE7/ALwwndpV94CEgKSGJT05wokY1K5KgoqEwVA+Vmo28LRjSAXNWh0K0WSf2oxizqSUoGwt51jIoE/NVk1UY9g/j8A2Wrsjg5IUolVR8K00I/XpFvlSES0LmqXLWSBUp0nSbOdzWOU5XncuYVqfuykPWlBRyAIsuDziaJZShQUhQ6+ihFpY1k3F2RjlcNSQxxmeKkKOo95KWaMQ46GA8Lhu9UVyV0/prqHWEhwxq+8ZI1yjqQSDyhZ+mTWhoeo3sl7Q5dP1P3ahxbjCfBSp6l6WV6GLTI7RzqhbLBZ9Q4Qzn5y0l0pluN0nxDqCKiOd4ZI6FliyvqyWctJOliNyG/vBWRz5ooouLEDeIcdnM6ckpUpweXC0B4YKQXf3hvYbWwe8r0dIyxSkgLCladkkn7wxx8iTObvUO/HboaEeUVHBZwBKaYp2qA9mqPekWDB5wjSGL0dgqvodo5pY5RZ0KcZEWEymWgrl6StJo6moa2O37QZLyuShjolsKAtXzrC3NMzQDpM0BLhTUfmAwjwZ1KX86B5U5Pxjfm97B+KGp0pJ0JbpT0HnEKJgUpRKaCr9L+cVuZma0zix1hSXOl/DSt9uEFnvwNHejWqqUtU9SKO1IHtPyHmiXEdppRGkFSedyPIxVs4WkrJQoqG5NyeNIaYjJZi1I7wBCbUqUtdwzmsMsD2UCiTOKqWDMoiwLVIjph7ePdkJc56KR/DKI1bcYjmS6xeMy7Nqlhag2gW1Gp9AzxW5uGY1DR0RkpK0QlFx7EkqQNQcU3iz5P2QM1QUpSRLDEl+dUkGoiDAZaFqAD6jUNyi75Xh0iQtMzwrFFOXNSCC46xLPkcVopigpPZSu1OJmomqQHSgMEAbJ2aK8nMluC5Db2i451jEaZiVHUQdKCbkCzmKJOxQIIMciOplilZ8kBlEqHAm8I8xzR1kocJO3CIJMsMXNI3OGf4INIAbl3aESwRpD8SK+UGys6lzFapoJA2EVxeAUm4gqRgwr4nAgUjDHHZ2kuJadI94SKxytVYMXggfhiFGWqUbQVQGRy1klwYLlTAKE3ghGSKAe8afwHhJbxOzQwrJJcmXp1OdQ2/eIl4otSn6Rso6RWgHvxhXPxeosBDoRjCZi2F6cYV4vHcDEEyYpamFdqRGpIFCC9g/GDZqIFzSS8eQbIwIUHKgIyMayqEFLh7bNBeWZ5OlUTMIF229LGCZmHStGoMTYbc72MCLywFgCAdhx5P944oZK+mWaTVMs0jtutvGhG1WI877xbMBiZOIBMouwBNCL/WOTrwCwwI6NX1aJMHipkpTJUpJa6SX5ihqOUdeP1cl27RCXpovrR1aZhGiJUkwR2Jxf8ZJCXBnSwyg9SLJVW7784cYjKVpLEMeBjujkjJWjmcHEr5kRsiTxhwnKVmoQo9ATGy8sWkOUKA5giNaDTFSpAj2XJrDASOUSd1+NACaFEo0UlmAA0n6vAc+QkE6AwNqv7wV/DmJ5OCUQ4SSBdhC9Buxdg1LQ5G4Yv8AlIsPZhKlKLJBID6lE04feJMHkajUylKG4YgjzpDjCdmks6kKAJ+DXtz49IjklGmVxxlYbip8gAKVoJS5DmoLcGhT/wByS7KWVA/KkEBPBobr7PYdRIKUgn+lOmzbgt6QNK7KpE3WrSpAqE1alne8c0Vj8tl5c/ApzbGKnpCZSSp7ACx9HsYzA9kVOFTlgcUs56dYKxGbzDMEjCoSgH4lJSwHHZo2zDM5uHOkBUxTOVqdq8B94eM5frASUY/tMmlpw0rUlC2UlwHFU8nL0gDs3NmzjO1VDAVFy9KhrCF2ExKlzwpUoKC1DwBNCQCA3Opi5HEiShKZgDqJKgiyQbPWrQci4LfbNB8nrpHN+0uQqlTFayNLvTYfnGEOIy2SsOgqBAqFbnlHQ8ym4daCO+fiNLXNAVE2ihY7BqJ0pqxNoimVaEMzBqBqYc5bgPDVTQIMvmvUENcxbcjwAQEqWAQa824tDU3pAbS7FMnLXN3iySeyM4pBCKEcrQzweHM6aGkhIuCxAYbnn94t+hEtOslQArUny1UduVoOTG4dghNS6KdI7IypZeaRQOQKn+8LcWcOZgCU1Eb9pM4WslQ8NvOn7QllTjpfjCpDMMXJClGXLAKqMa3/ALQgxmICVFKBqUaPd+nCLHlecS5CjMWQpgwSDX12EJVdphLmFUlCQ5fTpBHStTDoRlUxs5SjpAJPBo2wGQz1uSNA509ot57RywgFUmWJjkkpGl3Lh0il9ukIsT2hKlEk+kMKGYLIEy/EVFxEU7AS9etRtYFngBWZLNkqMCT5s4/IqCKMZipQNE+8ZCYYeaas3nGRjCtCQgE6ijlseXCsbISohmJoNATbnzgPD4jV4TqAO13fre8Tyln4K0tSoZuNfKsec0XCpS5RACwUkcUkEF9iRX+0BYnBpCnKqEsFJ+9I3moUotqeniDE1pXlHpQCoBiRQMkOxc1YQVGto1G0jEqw8wKSohQZSSl78tvLeL9hf8UVqkgKSlU4EXSQkDjpKqq/4jrHP8bI1WLChF3FwXELZ5mILu7U4t1/DDwk109gas+gey+cJxyCUTFypqaLlqVRv6kkXT9PrY8FhCpGr+IK0u3hmUYFiHahBj5nwGPmoCZiFLQpBopLggHnw5RZsm7d4gaULWBKKqhKQkgb6Qlg+7RZZJPtg4o7TmMvCpqszQo8Q/FifSIZ2TKYLlDUk2Ka86jjCzszlUqclM0TxNRUNqKCDRwq5Sf2ix4SfLkL7vRMTVnUp22fdxFVlkunYrxxfehTh8Kok/yVL4ulV/K0MjKWJZSiQtJatd6Va5HV4POKw4JQVJJu5TR/Jo9RmstmAKgPm0kAdHU8GWRvwCMEvIBghiT4VJVTirSB6iCf+kz1AusAGrX9w0Szc9lJI/mHmACp/Mlo2weIlzDqQsB6MQb+ZYQjb7oZJdWDS+zCQQVTVtSlutXhphsNJS4SB/uOo+5MSztIYrW1LUb0N4EzPApWPgJN31aU2IcsRx4QkpN9sZRS6B14/CKXpEwd4xHgJSfSj2gKdlMxa/CVKQoXUw5slz7x5k+BwydQXJkhYFVJOonY1I4c4ZSU4aiQrwpqEkmh5cekNGTj0CUVLs0TkksBKyqalYZnKXBt/S0Foy5AclbnU5J0+YqC0eypaNaglUxxdIoB6AfWN5eWoNVSw/8AqJU/MuTGcr7ZlGukVrOclwst1906bvrYdGaPMkxkkhhhWSCHU4JHA2EWXHZZLmJ0Kol/hSG9eW8K8Tj5OG0SkpURMoAFBPUk3HWEocIn4SQmq9NSDUBLCvOCxJQE6pXdgMwOgq32Y16QFOmYWSdaikqJAqrUz/MdVR1jTCdpJM1ak6tBQXe7pF24PBTfZtDlYISAS6iWDBqnk9he7xTO2WZJJShCiAHBFata/H7RGe0SBMnLKyWJ7qWAXUVeEl7BgbQpzbFYTv695MSASasXaiQ1Ge55nlGSdgbVAuPnpXIBA8blyeVA21oQ4LEOrxEsKNHuOxU6aSEIOnaADh5suqpZHOLqJNyLlhMPKWQNCQNyQKxLOGGSqkqWwpYRSf8AuHQLueVfe0KsV2oUX0j3f6frCuNdh5F8xczDAkhKU8aD6xXMxzjCI+ECYrgAG9bfWKdi8yWuqiT1t6CAVzSd4FxQKbLDiu0y/lShI6P+n0hbM7QzSfj8gkfpChZHWNS+wgPJ8I3BDf8A7hmcEnqP0MZCUoVyjyB7jDwROpKtQU4d6van3pB38UpCkqVocgGgNeBLsFGCM0wyyQuWH/qYvatjAqgFparpO9rbEWPWONSUkmOnYwyzMSlVQCkvRizm5e4g3FSQaoVpUx0gOzFmW4P6bwilrUh0lJu21NrtDHuu8I0r0cQ/xBqEtbq28K6jK0a0gxLCamWQFlXidhV3diN72+0b4nL9JUe7swJazgFyTTfeIP48oITUNsNuu7esOMHmWpI2PWp6+X2iU207SA3ZW8RgAklLFIIII8rgk87PC8ZQQpnU4qGD/wBoteNIVp1iiqFjY3S5d7Qtx0uWlSJgVQAhnq+1WtFIZG0Czfsn2ln4NSikggtqBJDserpLPHRMm7YS8ZMTLS6FKFNanrSgNjux5Wjl0jFoWFddzVuW8LZhmIUwAUCSzP8AUih6x0QyyTozVnf15ZM0FRKjyAcdXECSZL7mOSZR2gxUlSdC1aR8rkoNagoJarQRhe1+NRMKlKUtJNQpPgZtmYJ/2tF45/kSUPg6tYs1IbYbEEJKR4Uq2S/Ld+UcmkdvpqSSqWhVTZw3Lf1g3D9ujMLKV3XBrf8AIBxFFOEvItSR2TCYqW4Hd12LuetYYzcamWl1q+K1PpHHEqU4UDW76q+rxJMzueCylBTbKrBeFPyBZqL5j1BSlKSq8R4bJlhlrUoJelvuaRT8H2kUlQKpUtQ4Mx9f2hnie1/eAJUO7AsEkcqkmpg8Gjc0y6YDCpC1KSVEqqoq3bc0YCDO5LnVSgDpIAuL7+ccyxPbOUhBCCVzBR08OFaeftCRPbKeSyUkEv8AEp36WaJS4rtlFJ/B2PMc3kykOtitmSB4iaUPLzjlnaTtKmYouQCDuqvtaKvjMTPnHUsq6G3saQOMMD8bAXYF39i8KssY9GkmxurPNQ/zE8N4H/6m3zhuQMJMSpqJAbl+0LZzizEcjFFmb8IXh9ljX2i0PUnmW/eAp3alRpqA5tX3pCCahx8QiBWHP5/aD7jNxQ7mZ0TupXVVPSBzjydhC9GGbryiZI6OLdd4R5H8h4okmTHuXiIqHCJNPOu0RJlB3J62+l4R7Gs0ubfeN+44D89ImlzUCzq6RrNJNTTlv+kKYgVKSK/TaNSz0S/OJZoSAK+/2iKW+noW/SAwmaVHY+QjI0WtjU+pMZC7DRZ8PPSWYk8E0d+ri33hdNy6+hKtThxRgxrZ4Hy3GywgjQtZAoRT3a9IaLzMqSn+QaKFTuRYG1yYlHHJGivkAlyJhV4kkWFxUN1AgHEICFEMzlyL+4eLTiMwxCkKCpKEpaylWva7m35aoYmfdwh93BJtFFF3XgzQdisX4EKc0LUPs1oIwmP0ilRQ24UN/wAtFadTcn+wgjDoWSClx0EB4lVC0WvNca6EFEssSK1IetGqCK0hDmSyVskOBSgt5QWvDTigVJqDVoiVkygSt9Kdz9YGOEY9BpC6TMI3AfenL+0FqxGppepmoGL15kdYIwuBwyQFTJm+wJf2+sPcmlSCFq0sBRJPzGvBmFq1vFHFNh38FXEoKmBKlF2LkAmrsKB7ROjBTyS0uYoEM2hbW5iLfkWLKJqDNMvQ5B0oVTgaqNHjoxyomqSGNbP94dRTM20cTw3ZbGr+GQsuaO31eH2H7BY1YSO4UDWpUm5avxO0dVw+Dmpsr2/eGeEkTt1+37wXEyYnmdiEqwyZf+XN0JClpWolwBqvSpfaKtjv8KpgBKMT4r+IH6iOsplL/q/PWI8Zh1EfF+esBthpHET/AIaYvU/fSzzdf/jGk/sBjh/9tfMLPvqAjqX8JM1HxU/OcEfw6/6/aNVgONnsRmCBSVqP+laf/KB1dmMzLE4ZfV0k/wDyjuuGwyn+P2hhIwZf4vp+kK4mSPnZfZ/MACFSJt+VuN4jOTY0UEmaLvv0+brxj6JzWSEov9P0ilTgoqooN5fpApfA1HJxkeNLfyJxe9W/+UN8P2Txul0yVf7lIfzGuOlhNqiGeBQGrp9IVwsxxo9k8aCSZK34pUKdBrMATsgxCfikzP8Ai/6x3iTIBJ+H/jAmPk8NP/ERvb+2Y4UvBqFChY5FJHuziIpytOyhyAJ+8dexkhx8v/AQrmZUFXKP/wBcMsT/AOQG/o5ZNxt2cDdz9o0VjVJ+HS3NIUfcR0rEdlUK+WW3/shZM7EILsEf8f3huBrKZJzaoAS540HnanrEozEkBXdprxS9duYHN4fYjsJweFs7snNSze4FfOB7SBYuVmLXlpfkgU9o2/iVFywAoDRvtG5yPEJsPrEZwU4E6gDYM9vKEljSQVI0mzSSTT2+8ZGIkLVtanxEfeMgJfQbPctKwlnYF3MS4vHltIJIDN5bxAVaUPAsvFMCW/HpBjvYIjCZjZqqEmNZWUlaqkc709BAv/UST4UgUbj9acNoZS8wmBIqK/6R50aGdI1DLC9lgoB1MOn7xYcB2Uw4+JZezW8qxSZ+OWQklazxALdGFoil5ytB8CGcEEVOoG+ou548oy2DidGxuBwUpRl6FqWLglm4WqfaK1n2Lw2lYEtAqEpZ31aValA6jR2oQIqs/M5s0gEKUxoPzpB68jxE6Xr7sjg29N6XjKDbDpE+DnYKWCtRVMUXZBsLMXe9SLbCAE52vSJcsMxUwGzkEMOR2g7C9l5xBBlAsHevAMK+cXjsJ2B0KK5rO1OT8XiqxtgeRI57g5WLmkJSklzvx/PvHbuyOEmyMLLlzl6lgHyBLhPNo3yXs6mWvUwF6frvFgxEpPGr1t5fnKKqHEm58gZM2C8MqBdIFGA9/wBuEEySBc/feFkGIyQvjEc+bGj0DENWIsRNFYkyoGqbWNTNiFS6vERmf2goVjKTNrDKTOpCOSsb/nOGeGXRn++wpGZkA53PcRVdfiiwZwuK4b/aEGCkLhph10hPLFWhjI5Cn1jGGGHXx3gXHKiWWzefH89ogxY/OEMYUYhRq0Dyptfy8T4hPnv+ViKUNiK9L8NqQwAgTaVgZWIr+cbRIJYF/Sv4IhKaggA7be8EBFMxHW/Pz6xBNxBNbdfz7RNOk9eT1b2ozcYhUHtvQsac7l3tWCBg6VBbli7tzDc2cvw5iF2Y4YB1NcEEt6PS7h/IebDEy1CqAwJr/qI4Pu3DhGmKlp0cQX0gududLdfaM+hStqwUqaSpRANqFXAVpzeMiSRpRqR3ZOk0vuAr7x7E6CKcT2enHwlgLgks/qHgRfZ6aAfgYB/ii7pnzXZKQrkEJBS1Bq1AuecVrtJjCaKmEngSCXe76QBaPJxeoyyaX+hkytKklCrM0FAlbJDlVgAHHOojWdNUpqUsHAG+zCvvE+Gwqgoa3BcUL8qsBWhNI9Bb7GCZeTqLBnJZzqFBSyPiNG9YdSOzSTqYqemkgAtUBma7mju/WHnZnJWaiWDFmrS29DRJbrxeLZhMpKQAQHAFBqaj1Z334+kdkMS7ZGU2VbK+zaQzizM4D1vYNt9It+X5clAAA34epFOf5WJZGCba3XhBKKX/AC3GOuMFWiLYSnDgbA+nk36ROnSzAj1boaXvA6ZlC3On5+faeXZyL7VH1r+sCWjJWb2S9G+nCpgebM4EUpU8y7cR+0aYkrSKH2Nan8pA86YpLhudCpq3cDjE6HCkjiTeh/eFmMzxMuclCnQlqqWAElnZnP2PvAmbT5vdzBJLLKfCXatN2OkescqzQ4uUo68Mu/xh1BR/97bxHKmimOmdgX2ywj1m1e4QrYNshoLkZpKngqlTEqBvpUHB6bRw9eMmeJKsMASXBVNLJBFAlj4jzL8xE8jCqp8AIHxd4pwNywSlohZajtkxRPCBuvSOf9lM3mSFqMyaZstgNAuFOACCtXWgvBvaLtwZU1KZSEKQUP4nB1cHHAfW8HkkrEaLvIO3S8MkzQ3L84xTOxvag4vWlSUpWlmYu4DAmocVLecEo7X4VUwytZcanUR4XBIZxtvzgOSYVoZ5jNBLA/QQpCTFK7Ya0TRjJc5KwpREvSCGZx4rgsCQ/W0B9mc+mImpOImLIKSkpUSTuUlmL8NrwjlXYTo0tP5xiaRigNWpkhJAJte3KzesVXCdtZSlN3agH0g3Jv8AKwg3FZxLnOmUtiTLSoFg6CpleE1pdy1CatAc0kYt0makgVBBpSoqzWiPEIDU+32ZorSMZ/6kqSru5SbqYMSAQA9AVEV4sl4hmdqtCiyAxUyyD4iWa1q6bcBC+/Fdg5IcrlV2/PvGSpNGD+m1KH9oq2YdoZqlLEsKAILBx4WcEgi9QafSGGV508uVVKlltWvws6ma1CH34DjGj6mDdA5oeJ2PDY0HpGi3360POJZMxKgQkhTFjWoNCziPZkshi7E0+luJ59Y6U7CALSHdQNRuPL2jRaQ9EggVpU8bU4fSDAnS/iYi4NPp+saFBWLUdrgdbD7veGFYDoGouAKMA+kkgUcP9BSEmKkJ1aDudSKuX3FyefWsWKbLBPiYNsPE1tySPX3eAMxk+JCkq0sANWzWf/kz9YzAVubggtRUVqlqPxJTpZ+NSNmj2LCmShYBVLJLV+E+VeUZA4msp0/K8RMJ/mJCRuwSfa5aPMryRC5jS1LmK/0161KaflYsSMXNSv8A+kEk2SkE15kkkwXisZOSFCUJCSVUJow5uWJ5N5mPCWZ9J/8AhraF+A7PFzqQoEKbUohJDig1D4j+OIJwOSJSrVOeWOMxRD3oQWBpwfnBYXi1Su9kd2e6OmYUKGo08WoEUDuaDzhHi8JPxRlKlsUkabuQquskLI3dm2jvxZOMdLZtsuSc5wWEQ4UlSrAJq/Vn9fpaAcw/xEllITLlgqIqq2mlNNDvxAhFjezErDD/ANRNmLUwPdShxu6gGAtDPsxkslKRM7pbn4e9dRr/ALWbn1i6zZpurSBwRZOz2EWAZi1zDqZgtQI4uGvdnpaGf8MbwPmWfysNKBmBX9I0pdzs3G3OEONz6clQUiU4LbijimtRonozmOpZ4wXEDx2y5SihCSpZCUi6iwA6kwHK7UYRR0BZ3L6HF22r7RzrOs1UZjzJgmkfCliJaDyBostuafSEWJmahSYBcliR7CjfWOfL6tR/uVUEjscvMsPM/wAubKUXY+JJ4Uu8bTsRLSoBSkDa4qSaDiDeOP5XiVhJQmX3lSAAlnJdyT0axrGTsJiAoHuwNRZgpzargnh5Nyif8yVaiH2yzZ9mUqSofw85al6itSQStFqBRPyvVhflFNxuOmzSVLUVqrUAhI5AWEH4vArR4lpStIqdEw8PmYB67iI1pw6iFBawoXAOoBg9OIiGT1ck6cWZRoVYfBrUfE46wdLwJPwh3oXFCa8Ya5Pgiqrqm1J8AenMfLSLapOFkpQZhIUpqAAFNn6twpD4s6mUrVlWwWSTNwBzdm409o9zjJMMoAzJgCg7KSdexLnkKBnp7xYMfjwQEyhQg6t3Bs70SKX+sVPOcOtI0pQrcAC1qsbcLcucWteWKxDgsR3AUqUrUpNiAQagio6cdoBwCFd4FMSknxb7vvbesEHDK/ywnQRUpNSriVUZ9h52gjCJWpQKzpSVFx8zCjsdnPtEekKrbC8xXqlLJKSZatCHFQTX5WB+EseZ8kK8tmJAmE0U5FT4iFAEU3qDFgxGYIlo7kSaLILn5mBAUCbbwvwyWYqIUhN3csLOQDboYylSDeyPBLS71SSpnAcuOb+GHgw6koUNQJBoSKsQHAFq/loJC0himWHY6SEgM+ytNCql3dn4tGmMxsrQATe9b3Dtpq1r8Y5ZTbeic5kWCnKLy1OhgpVAagVFbB+J+zxJ4EtQOHJLGldKfCQfbYC0By8T4WdSWIBoaUauq7tY0pvEM/EApUPiUTpCrM1rkNvblAUXehL8DCRLSUnQQb0KXL6Q4uySRtVucMMlw6UomGYka6eIBmpQ6lWqR6XrCHDYgDxHUaAOonTViEniw+sTqzNMwNrYuw2oC3Crg7wtzi9Ast2TYuaAJSEpAOvSD4nVcObtW7VDxYMVOCANagkmlVMmzkEmnG8VnsyVS5WsBFE1LFyHNCQPZlDa9IbTcyCgdStHhKgKOmoet6FzUPypHdhlxhtlUtBUqaozCkymRpcLBu7WSKje8aT9KPEtWkAXKqEVO46+8DozRISvUdWkA6r6iAbDyJd7cHotOeJWlHeqKZjvoCdPEAHUHI+7Win8iFaYLGMnFS5po7pelh1cUeI8dhNQqRvdia7EXZqVq0V3CZglM2h0mrqG+ou77l/7Q2moIQCmZqKTUoqSSB4iHYbHo9jCYvVcl0BkCMWUeFZYiz3IuCXF6t5RkQqxYUTqkd8RTWw4Atal384yG/lRNxK33qkkK1huIH32jWfiGOoFd9yAObCprHhxKZaQm9qJNekQrnBJcBqOzX2qrbyEeZFMxdMFmGHl4YUUJxIWFBWgvtqLOQBRhfrFfx+ZTpx0GatSirwgUKS/ygLYD36R5kePXN8KpA0WBZgnjU3PrF6lY3BSU6glY0pAdpYL8dRBI9Y68WHLLtUkZNLRYsryfTJSklStIcqJOoluL+0C4bP8BL7wKmHw0Uky2qRRDFIdTA+lTCaZ2wlBOqUZilXrMcUu7Ptxb0rHOJ2YaZpnrUJy1TCSguUip2PxcBs0dLbX6lkXvNs9XiNZQkypQCu7KaqdmSVE2rsnmOtQnZqR4UupRBHi3uNjR3hriO0U6bK0kgIIOrUKpDGid2YD2hNKVLSDoBUfY+VHEcuf1G6iaiLGYgiU6wkK/pSLUbj194Ey9BmTZadaUk3KlWuTqo1AOIiXFzEgkqBcszEAJO5/Kwd2YyUmZ/LZSm8TkAAcSs0H3ieKKrodQLfkeHw0kqTK/mTx8OpKtGzAsKgmlKdbwzOClJdemWJpBDpQ4BLufErxeLkL7baZdhEISUypiSoMqYt22fSgfNx8i8IczxZWv+Wp1ootOp2B2JoCaAR2/jCNMD70MMzwgnpSZKwopSrvEskOKBqAUZ2cnrSEAyUYdlmTpC3ZJJLPViDY+toPm5gMNLOhadZIJF971DMzb/Rop+c5ytcwLKyQTTlSzfnvHJlSm3FXb/wCy+ZNiRIKkySmX3gYrUCzuLAF9tjwhZn5V4tYmLS/+ZVSXarOAr2aF+S4t2B0lJNQqhFa/gMWLK8bKK1JWEqFNJN2YOTWzefWObHKcPwl0aE0nTKZKn4hSggsmWC2rVRTGjEfEx5wZiczRpZw4bSXrQ1J3NdvaGfbXDyvAlDJUkkunm7gtQjhbjFRmBEwEDwtvuRvF5wVp+AT0yRWMVqUR8RLuCTSlA7QVI0hl6vE5I1XJYOG9/KIsNh0BKflLggFxXZ/IG0Lf4oFSqEkBiNgAWLQ8N9CqkGTMxqUlIKN1adRYbJPC8eA6hqQdIfxE+EEAWbaPJU3vZaUJJ1A+JLNR/lJPDaDiiWAQElSQElQFBer08mHWDN10gcbZti8LM7pK0l0cElwLNQVetYXYzDMdRVxJBJF2Jdvz1ixYbL0aErD6VPQ/CCGAT//AF5tC7OZZJCQGYFwkPQ6WJ4uK+kRx5N0TnS87F2HWg6kTKgFgQKk7U8/zfWYgB0hQcni7MGHW/lxj2QQlYclqM5dmO9KjZoIRPDsALPrA1K2rqtwDfrF3pgSrdk2CkpKWWVFRACEp5UU5Ng7kX28mWWZahKkKWNRI+EPSlAQA/tsesKpx06dBOq7khzqDMGHAt9oyZOVpapFQprhRNGfyiMnL+nRrLTOzArcEBiQAUh2IJYIZnoaQtnTUmbrUSFKNQCzWI6ggM4D23hLhJy/C7moNHA6Kpyve/kfl0zSVlSQXRTSTd9wPNwG3tAak3tjRblphmExau8KSxI1UDgUJYsKlr1baphVjsROcOdgQ4JKeKLEk1fy5RIuRLCaKJWoqdJoUgENW7sD6QnxU13qDvqszlt2IHHrxh4wjyqhJd0MBhJjlZUGDVqBUW4PyfjBUnGd3qGolRAqm1rVal6RW1Y1ReqiAGSAKaS1w1ievQxH/GKWQkEs25Pmevm0O8Mn2GmPzi1GwcWqpm5N+XjIVyc1KRpZJbdQBJ9YyB7L8IH5DCVhQpyEHmU19TtFiyjJ0ABRSFG4oPzziPC4MShqmKADuz78zYwbNzoaWkgBP9XLkdopinHCuWT/AB2x5K9JkuKnoRT5tkj7tCDN8xXMSRRMuxNK1tVy8bzpif6ne5LMOdf1hBipqFK0lRVWjWP44jL1E8u318IeMIxX2eoWSnTKVplkBLWeu/P+8ELTLQEggFQL2eouXe/WNyAhDJ0666mbwhtuJ5QlWsrVUEpFWJvTlCtvJ9JDPsZTMQVBJM0pTUtueVNud4mwk0E6JSRbc/ry9YW4NSlLdKK3SdhRjW1jaDZcs97qdCaeIUegulty8TlD+keOug/C4EzJiU6QlTVdLsDu3lyi+4bISmSmngFdAopRDOZhDNX5Rz4RVcgx4lrISEK//IPFRmAANef7w+wuIMyRMTMVpJKS+tI0gOQUoqdZLi2w4R1YY1C/Jm7dCzNswmqJlS9IB3SltL0qdusb4TKWwkxA1EulQcNqUCNzehIiRUlGhKETgkoWFFTlTklRJbSxL0uGD9YdTcUtgUlDagZj1bdJlk/KedQdQEUVPsDOU56qchgvw1ah4W36Qpk4jYuzufznF97UYSWtKlkuCPCaXqXpd+PKK3g8sQpJILgbB7OOIHP0hJOEELXkMwU1ioBwpQSoKZwSw82uXFmhlhpj6Ji9SVAMTTrf09OMKk5boKVTCU6T4AKkuokgi4dxBGLnaEh6OQVJckJHIHelR03jhm4t/iL9IcYufIWl1sSfnFGIAI1cDFcnCXKmBQUSAOF+FKW+0aZrjkFKGQE/cfjGIMr+FRKTpu/PZzw2tFMOJqFsCTa2aT8SpZTqIoXCz+VhinApUkKFCrcNVw5D9S/tAWEwfenTTSjc72LfWGo+EOkpCKvXZmPD0gZJJUoitijEhWHWGWzk1N/LeNlY0qUS1yCbBxezj0j2ctCdQNa0fiXPnw/SFOIm+Jno/pU+sXxq+0OmXWbniF93KQk6dIB0gajfUrzJbbaAJs1Wtb0FSzmhqTR2sfVxCXIp5TMbUyWPiNgOJ3I4tDLCoKgpajQqLFiSwU3+0fpE5YlG2JNWjTHSkjSFkAp0pcvV9JuAwDE1eIlH+WSm+okhjsLNb85iDZKCtYT8VCqtQwa9aWuHsI1XLUkrIBBIDHjVn0vam0ZTpUKtLSBCkqAJBFR4qlrmvp+WiSWuYA92D1Y0cfjXjYYtbKADr5E8y7E3aPcXOLAKSQpdLFIfagveGvwxlTM/iyqlB4gosbkA0d6XuILkY75tVWI46g54DxWv1G8RYVAlrCVhOk7q25KFxw9IbDLQCFpAVwLAhmLFqsb1bziMpRi+jKPgBzjUAgvUsdg5bjccIrylUOp9QBuAQQPlI22i2YiRrk6lArJUoKAVUGqR5cnqxir4uWSVEjSaOlqkgX5PWHwtVQHGmRBSGFGdL0dhU0q+/U+lYpcxIq1Ckigs7ua8t48XKp8LAim7ClP7cYiMliQAC1H48w8dSSCtms5QJcD0P6vGR4pDEjS9TXzjIcei343+al1rNNk/uIT42epA0JUWJq+7H9YyMjhwr5FjrZuCZg0syQBXjx5uWjRM8IWNCdIe5qevQ1o8ZGRSKttFl1YUML4jVn9a7O1Pe4g3CykBI0k3ao5Gn7xkZHNkbZmqJVzCwZm6WFHEepwyErURUqAqwseD8q3EeRkCHeikUFYfJ9D1dY9rEvxLDbnd4seW5Tq0OpOtYDBnKXtUhg7bExkZHpOKFuwbMsoXWWkAuW22d+AFiL+0Dy8bpGhYJSjnS9HFyASac4yMgpAJJ+YSZ6FoXKSV/JpKktSjh24Vr0iuy8N3a3StLXbRXcEEsXY77x7GRy+qdVXkSboBXVRUVMxc7m3HmIkwM9MxQdyQ9ebGg6cYyMiTj+LYkQnMsu72XqHiYlg5FttqUO8V3Egov4RwTvtuTwuXjIyH9NJ/r4KpXEJw+PSEjSgAerkNcm/55Gy8dqQNQqq5HMJI8/0jyMhsmOPf2c0+hPmA0q1A0BAA9GhbMU9TvGRkdOL9UPB2tjXKV+FRdqEWtQkniTtDDB1RLSC/hpVh8Xio1bhnjIyI5PIfk8ly3UVIVUBt2cB+H5SNzI1Swp1OC4Ba/wCNGRkTk6df2BWmMOzJUnFyFFwCtWk0dNFOQzbQZl2JlTcORMnTp/jSpBxFwQFOlI1TNIVudQsinhL5GQW/w/7DGCoMxPcqSqqyrYBhqLqCUuU0tfnzjXA6ZSJplTJkpIlpSVJ8SgVT8PQDUh01NXBvSg1ZGQqikr+wSRBnOOlzANRmTCEKBKlMtQ/nlKjQgeMaQNRpphOrDYfQmYe9bwAl0lleABNgSwL22ubRkZHRhS4mj0bSMtlUB7xixWSoUSXZYZJcFQZqG7gQvONRKSAga9adbq2cqASRp/pSHrVzybIyKKKCkBDM7uhNSTYUcu1Bs7RkZGQ4x//Z">
            <a:extLst>
              <a:ext uri="{FF2B5EF4-FFF2-40B4-BE49-F238E27FC236}">
                <a16:creationId xmlns:a16="http://schemas.microsoft.com/office/drawing/2014/main" id="{0A292308-7714-4B6E-AA33-B640AE477459}"/>
              </a:ext>
            </a:extLst>
          </p:cNvPr>
          <p:cNvSpPr>
            <a:spLocks noChangeAspect="1" noChangeArrowheads="1"/>
          </p:cNvSpPr>
          <p:nvPr/>
        </p:nvSpPr>
        <p:spPr bwMode="auto">
          <a:xfrm>
            <a:off x="155575" y="-2217738"/>
            <a:ext cx="6991350" cy="4629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endParaRPr lang="sl-SI" altLang="sl-SI"/>
          </a:p>
        </p:txBody>
      </p:sp>
      <p:sp>
        <p:nvSpPr>
          <p:cNvPr id="29" name="PoljeZBesedilom 28">
            <a:extLst>
              <a:ext uri="{FF2B5EF4-FFF2-40B4-BE49-F238E27FC236}">
                <a16:creationId xmlns:a16="http://schemas.microsoft.com/office/drawing/2014/main" id="{7F76A142-9242-4861-9614-BB8147662D24}"/>
              </a:ext>
            </a:extLst>
          </p:cNvPr>
          <p:cNvSpPr txBox="1"/>
          <p:nvPr/>
        </p:nvSpPr>
        <p:spPr>
          <a:xfrm>
            <a:off x="0" y="6597650"/>
            <a:ext cx="3059113" cy="246063"/>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00" dirty="0" err="1"/>
              <a:t>Aranski</a:t>
            </a:r>
            <a:r>
              <a:rPr lang="sl-SI" sz="1000" dirty="0"/>
              <a:t> otoki</a:t>
            </a:r>
          </a:p>
        </p:txBody>
      </p:sp>
      <p:sp>
        <p:nvSpPr>
          <p:cNvPr id="31" name="PoljeZBesedilom 30">
            <a:extLst>
              <a:ext uri="{FF2B5EF4-FFF2-40B4-BE49-F238E27FC236}">
                <a16:creationId xmlns:a16="http://schemas.microsoft.com/office/drawing/2014/main" id="{7973C0EC-4C3E-41FA-811E-08034737AF00}"/>
              </a:ext>
            </a:extLst>
          </p:cNvPr>
          <p:cNvSpPr txBox="1"/>
          <p:nvPr/>
        </p:nvSpPr>
        <p:spPr>
          <a:xfrm>
            <a:off x="3059113" y="6611938"/>
            <a:ext cx="3025775" cy="2460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00" dirty="0" err="1"/>
              <a:t>Great</a:t>
            </a:r>
            <a:r>
              <a:rPr lang="sl-SI" sz="1000" dirty="0"/>
              <a:t> </a:t>
            </a:r>
            <a:r>
              <a:rPr lang="sl-SI" sz="1000" dirty="0" err="1"/>
              <a:t>island</a:t>
            </a:r>
            <a:endParaRPr lang="sl-SI" sz="1000" dirty="0"/>
          </a:p>
        </p:txBody>
      </p:sp>
      <p:sp>
        <p:nvSpPr>
          <p:cNvPr id="33" name="PoljeZBesedilom 32">
            <a:extLst>
              <a:ext uri="{FF2B5EF4-FFF2-40B4-BE49-F238E27FC236}">
                <a16:creationId xmlns:a16="http://schemas.microsoft.com/office/drawing/2014/main" id="{88447179-4DD2-4731-A968-8ED7A913D640}"/>
              </a:ext>
            </a:extLst>
          </p:cNvPr>
          <p:cNvSpPr txBox="1"/>
          <p:nvPr/>
        </p:nvSpPr>
        <p:spPr>
          <a:xfrm>
            <a:off x="6084888" y="6611938"/>
            <a:ext cx="3059112" cy="246062"/>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fontAlgn="auto">
              <a:spcBef>
                <a:spcPts val="0"/>
              </a:spcBef>
              <a:spcAft>
                <a:spcPts val="0"/>
              </a:spcAft>
              <a:defRPr/>
            </a:pPr>
            <a:r>
              <a:rPr lang="sl-SI" sz="1000" dirty="0"/>
              <a:t>Irska obala</a:t>
            </a:r>
          </a:p>
        </p:txBody>
      </p:sp>
    </p:spTree>
  </p:cSld>
  <p:clrMapOvr>
    <a:masterClrMapping/>
  </p:clrMapOvr>
  <p:transition advTm="490"/>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1556</Words>
  <Application>Microsoft Office PowerPoint</Application>
  <PresentationFormat>On-screen Show (4:3)</PresentationFormat>
  <Paragraphs>138</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Felix Titling</vt:lpstr>
      <vt:lpstr>Officeova tema</vt:lpstr>
      <vt:lpstr>IRSKA</vt:lpstr>
      <vt:lpstr>Osnovni podatki</vt:lpstr>
      <vt:lpstr>Osnovni podatki</vt:lpstr>
      <vt:lpstr>Zastava</vt:lpstr>
      <vt:lpstr>Grb</vt:lpstr>
      <vt:lpstr>Himna</vt:lpstr>
      <vt:lpstr>Kratka zgodovina</vt:lpstr>
      <vt:lpstr>Naravne znamenitosti</vt:lpstr>
      <vt:lpstr>PowerPoint Presentation</vt:lpstr>
      <vt:lpstr>Kulturna dediščina</vt:lpstr>
      <vt:lpstr>Prazniki</vt:lpstr>
      <vt:lpstr>Gospodarstvo</vt:lpstr>
      <vt:lpstr>Gospodarstvo</vt:lpstr>
      <vt:lpstr>Znani Irci</vt:lpstr>
      <vt:lpstr>PowerPoint Presentation</vt:lpstr>
      <vt:lpstr>Hurling</vt:lpstr>
      <vt:lpstr>Hvala za pozornost</vt:lpstr>
      <vt:lpstr>Viri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2019-05-31T08:39:55Z</dcterms:created>
  <dcterms:modified xsi:type="dcterms:W3CDTF">2019-05-31T08:39:55Z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