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2">
            <a:extLst>
              <a:ext uri="{FF2B5EF4-FFF2-40B4-BE49-F238E27FC236}">
                <a16:creationId xmlns:a16="http://schemas.microsoft.com/office/drawing/2014/main" id="{C7E873B8-3853-4CB5-8001-B8B8DF9DB9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E58300BE-C6D6-478B-82D4-932DF5E018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92">
            <a:extLst>
              <a:ext uri="{FF2B5EF4-FFF2-40B4-BE49-F238E27FC236}">
                <a16:creationId xmlns:a16="http://schemas.microsoft.com/office/drawing/2014/main" id="{DF38389D-3A1F-4936-8DFB-5F9154CCB46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17411" name="Shape 93">
            <a:extLst>
              <a:ext uri="{FF2B5EF4-FFF2-40B4-BE49-F238E27FC236}">
                <a16:creationId xmlns:a16="http://schemas.microsoft.com/office/drawing/2014/main" id="{41160EC5-6C2E-4AE2-8806-9220726D65D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00">
            <a:extLst>
              <a:ext uri="{FF2B5EF4-FFF2-40B4-BE49-F238E27FC236}">
                <a16:creationId xmlns:a16="http://schemas.microsoft.com/office/drawing/2014/main" id="{FCFDE56A-19B2-4ADB-98E7-1F20E3F4471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18435" name="Shape 101">
            <a:extLst>
              <a:ext uri="{FF2B5EF4-FFF2-40B4-BE49-F238E27FC236}">
                <a16:creationId xmlns:a16="http://schemas.microsoft.com/office/drawing/2014/main" id="{1542CFAB-FA93-422E-91FC-6D2EE019F52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109">
            <a:extLst>
              <a:ext uri="{FF2B5EF4-FFF2-40B4-BE49-F238E27FC236}">
                <a16:creationId xmlns:a16="http://schemas.microsoft.com/office/drawing/2014/main" id="{781E6D85-02F6-411A-89D0-0CA2429F096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19459" name="Shape 110">
            <a:extLst>
              <a:ext uri="{FF2B5EF4-FFF2-40B4-BE49-F238E27FC236}">
                <a16:creationId xmlns:a16="http://schemas.microsoft.com/office/drawing/2014/main" id="{D23234A0-C9C5-4359-975B-714931034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17">
            <a:extLst>
              <a:ext uri="{FF2B5EF4-FFF2-40B4-BE49-F238E27FC236}">
                <a16:creationId xmlns:a16="http://schemas.microsoft.com/office/drawing/2014/main" id="{7967B5F9-AE23-4A76-9481-3DCCDABD676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20483" name="Shape 118">
            <a:extLst>
              <a:ext uri="{FF2B5EF4-FFF2-40B4-BE49-F238E27FC236}">
                <a16:creationId xmlns:a16="http://schemas.microsoft.com/office/drawing/2014/main" id="{A3389ABE-F77E-4481-B517-5EF4E49D52A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27">
            <a:extLst>
              <a:ext uri="{FF2B5EF4-FFF2-40B4-BE49-F238E27FC236}">
                <a16:creationId xmlns:a16="http://schemas.microsoft.com/office/drawing/2014/main" id="{766271D5-FD13-4F76-AD9F-B929A3C45A1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21507" name="Shape 128">
            <a:extLst>
              <a:ext uri="{FF2B5EF4-FFF2-40B4-BE49-F238E27FC236}">
                <a16:creationId xmlns:a16="http://schemas.microsoft.com/office/drawing/2014/main" id="{5048D769-7ABA-4B93-8538-02A0FB301D2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138">
            <a:extLst>
              <a:ext uri="{FF2B5EF4-FFF2-40B4-BE49-F238E27FC236}">
                <a16:creationId xmlns:a16="http://schemas.microsoft.com/office/drawing/2014/main" id="{77C589D7-7E7B-4AE3-B247-CAF8C94518D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22531" name="Shape 139">
            <a:extLst>
              <a:ext uri="{FF2B5EF4-FFF2-40B4-BE49-F238E27FC236}">
                <a16:creationId xmlns:a16="http://schemas.microsoft.com/office/drawing/2014/main" id="{E6B42B49-1241-4901-9C09-9D73AA46D5C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50">
            <a:extLst>
              <a:ext uri="{FF2B5EF4-FFF2-40B4-BE49-F238E27FC236}">
                <a16:creationId xmlns:a16="http://schemas.microsoft.com/office/drawing/2014/main" id="{59BB79D6-51E2-4677-B4D6-B8BD80C1081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23555" name="Shape 151">
            <a:extLst>
              <a:ext uri="{FF2B5EF4-FFF2-40B4-BE49-F238E27FC236}">
                <a16:creationId xmlns:a16="http://schemas.microsoft.com/office/drawing/2014/main" id="{D4C6B57A-82B2-4979-9319-63EC38F1A6B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164">
            <a:extLst>
              <a:ext uri="{FF2B5EF4-FFF2-40B4-BE49-F238E27FC236}">
                <a16:creationId xmlns:a16="http://schemas.microsoft.com/office/drawing/2014/main" id="{F76D3B19-65FB-4B81-B112-AA2445F3EE6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24579" name="Shape 165">
            <a:extLst>
              <a:ext uri="{FF2B5EF4-FFF2-40B4-BE49-F238E27FC236}">
                <a16:creationId xmlns:a16="http://schemas.microsoft.com/office/drawing/2014/main" id="{5299719A-300D-4708-8522-56268259EB4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70">
            <a:extLst>
              <a:ext uri="{FF2B5EF4-FFF2-40B4-BE49-F238E27FC236}">
                <a16:creationId xmlns:a16="http://schemas.microsoft.com/office/drawing/2014/main" id="{FCFAF315-6EE4-470E-9C8C-26418BAF388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25603" name="Shape 171">
            <a:extLst>
              <a:ext uri="{FF2B5EF4-FFF2-40B4-BE49-F238E27FC236}">
                <a16:creationId xmlns:a16="http://schemas.microsoft.com/office/drawing/2014/main" id="{5F0DC116-7E18-48BA-B20B-C9CED300823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60">
            <a:extLst>
              <a:ext uri="{FF2B5EF4-FFF2-40B4-BE49-F238E27FC236}">
                <a16:creationId xmlns:a16="http://schemas.microsoft.com/office/drawing/2014/main" id="{46EECF63-5AFA-47DD-8BF6-847ED1254C5E}"/>
              </a:ext>
            </a:extLst>
          </p:cNvPr>
          <p:cNvGrpSpPr>
            <a:grpSpLocks/>
          </p:cNvGrpSpPr>
          <p:nvPr/>
        </p:nvGrpSpPr>
        <p:grpSpPr bwMode="auto">
          <a:xfrm>
            <a:off x="0" y="1333500"/>
            <a:ext cx="7313613" cy="4116388"/>
            <a:chOff x="-11" y="1378676"/>
            <a:chExt cx="7314320" cy="4116299"/>
          </a:xfrm>
        </p:grpSpPr>
        <p:sp>
          <p:nvSpPr>
            <p:cNvPr id="5" name="Shape 61">
              <a:extLst>
                <a:ext uri="{FF2B5EF4-FFF2-40B4-BE49-F238E27FC236}">
                  <a16:creationId xmlns:a16="http://schemas.microsoft.com/office/drawing/2014/main" id="{23CCD376-D8A5-4966-82F3-5BF2E883D02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11" y="1378676"/>
              <a:ext cx="187800" cy="4116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6" name="Shape 62">
              <a:extLst>
                <a:ext uri="{FF2B5EF4-FFF2-40B4-BE49-F238E27FC236}">
                  <a16:creationId xmlns:a16="http://schemas.microsoft.com/office/drawing/2014/main" id="{6840566B-221D-4DF1-B067-94A40407DB6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87809" y="1378676"/>
              <a:ext cx="7126499" cy="41162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</p:grpSp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685800" y="2266575"/>
            <a:ext cx="6400799" cy="1333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685800" y="3600451"/>
            <a:ext cx="6400799" cy="900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5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66">
            <a:extLst>
              <a:ext uri="{FF2B5EF4-FFF2-40B4-BE49-F238E27FC236}">
                <a16:creationId xmlns:a16="http://schemas.microsoft.com/office/drawing/2014/main" id="{30BD3EA0-2259-4961-A18B-A2FE4A5605C4}"/>
              </a:ext>
            </a:extLst>
          </p:cNvPr>
          <p:cNvGrpSpPr>
            <a:grpSpLocks/>
          </p:cNvGrpSpPr>
          <p:nvPr/>
        </p:nvGrpSpPr>
        <p:grpSpPr bwMode="auto">
          <a:xfrm>
            <a:off x="0" y="-12700"/>
            <a:ext cx="8005763" cy="1612900"/>
            <a:chOff x="-13" y="-12187"/>
            <a:chExt cx="8005727" cy="1161900"/>
          </a:xfrm>
        </p:grpSpPr>
        <p:sp>
          <p:nvSpPr>
            <p:cNvPr id="5" name="Shape 67">
              <a:extLst>
                <a:ext uri="{FF2B5EF4-FFF2-40B4-BE49-F238E27FC236}">
                  <a16:creationId xmlns:a16="http://schemas.microsoft.com/office/drawing/2014/main" id="{7CBDA7B6-1020-4693-A528-170D56E97F1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6" name="Shape 68">
              <a:extLst>
                <a:ext uri="{FF2B5EF4-FFF2-40B4-BE49-F238E27FC236}">
                  <a16:creationId xmlns:a16="http://schemas.microsoft.com/office/drawing/2014/main" id="{D91F5CB1-8157-4C1B-9F09-919F740B0F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</p:grp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buNone/>
              <a:defRPr>
                <a:solidFill>
                  <a:schemeClr val="lt1"/>
                </a:solidFill>
              </a:defRPr>
            </a:lvl1pPr>
            <a:lvl2pPr algn="l" rtl="0">
              <a:buNone/>
              <a:defRPr>
                <a:solidFill>
                  <a:schemeClr val="lt1"/>
                </a:solidFill>
              </a:defRPr>
            </a:lvl2pPr>
            <a:lvl3pPr algn="l" rtl="0">
              <a:buNone/>
              <a:defRPr>
                <a:solidFill>
                  <a:schemeClr val="lt1"/>
                </a:solidFill>
              </a:defRPr>
            </a:lvl3pPr>
            <a:lvl4pPr algn="l" rtl="0">
              <a:buNone/>
              <a:defRPr>
                <a:solidFill>
                  <a:schemeClr val="lt1"/>
                </a:solidFill>
              </a:defRPr>
            </a:lvl4pPr>
            <a:lvl5pPr algn="l" rtl="0">
              <a:buNone/>
              <a:defRPr>
                <a:solidFill>
                  <a:schemeClr val="lt1"/>
                </a:solidFill>
              </a:defRPr>
            </a:lvl5pPr>
            <a:lvl6pPr algn="l" rtl="0">
              <a:buNone/>
              <a:defRPr>
                <a:solidFill>
                  <a:schemeClr val="lt1"/>
                </a:solidFill>
              </a:defRPr>
            </a:lvl6pPr>
            <a:lvl7pPr algn="l" rtl="0">
              <a:buNone/>
              <a:defRPr>
                <a:solidFill>
                  <a:schemeClr val="lt1"/>
                </a:solidFill>
              </a:defRPr>
            </a:lvl7pPr>
            <a:lvl8pPr algn="l" rtl="0">
              <a:buNone/>
              <a:defRPr>
                <a:solidFill>
                  <a:schemeClr val="lt1"/>
                </a:solidFill>
              </a:defRPr>
            </a:lvl8pPr>
            <a:lvl9pPr algn="l" rtl="0"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  <a:defRPr sz="1800">
                <a:solidFill>
                  <a:schemeClr val="dk2"/>
                </a:solidFill>
              </a:defRPr>
            </a:lvl1pPr>
            <a:lvl2pPr marL="742950" indent="-28575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>
                <a:solidFill>
                  <a:schemeClr val="dk2"/>
                </a:solidFill>
              </a:defRPr>
            </a:lvl2pPr>
            <a:lvl3pPr marL="1143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>
                <a:solidFill>
                  <a:schemeClr val="dk2"/>
                </a:solidFill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>
                <a:solidFill>
                  <a:schemeClr val="dk2"/>
                </a:solidFill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>
                <a:solidFill>
                  <a:schemeClr val="dk2"/>
                </a:solidFill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>
                <a:solidFill>
                  <a:schemeClr val="dk2"/>
                </a:solidFill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>
                <a:solidFill>
                  <a:schemeClr val="dk2"/>
                </a:solidFill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aseline="0">
                <a:solidFill>
                  <a:schemeClr val="dk2"/>
                </a:solidFill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aseline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84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74">
            <a:extLst>
              <a:ext uri="{FF2B5EF4-FFF2-40B4-BE49-F238E27FC236}">
                <a16:creationId xmlns:a16="http://schemas.microsoft.com/office/drawing/2014/main" id="{79794130-0DA7-4217-A910-4B2EA852C199}"/>
              </a:ext>
            </a:extLst>
          </p:cNvPr>
          <p:cNvGrpSpPr>
            <a:grpSpLocks/>
          </p:cNvGrpSpPr>
          <p:nvPr/>
        </p:nvGrpSpPr>
        <p:grpSpPr bwMode="auto">
          <a:xfrm>
            <a:off x="0" y="-12700"/>
            <a:ext cx="8005763" cy="1612900"/>
            <a:chOff x="-13" y="-12187"/>
            <a:chExt cx="8005727" cy="1161900"/>
          </a:xfrm>
        </p:grpSpPr>
        <p:sp>
          <p:nvSpPr>
            <p:cNvPr id="6" name="Shape 75">
              <a:extLst>
                <a:ext uri="{FF2B5EF4-FFF2-40B4-BE49-F238E27FC236}">
                  <a16:creationId xmlns:a16="http://schemas.microsoft.com/office/drawing/2014/main" id="{DE260FA0-8F83-4A06-BAAD-899088CA046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7" name="Shape 76">
              <a:extLst>
                <a:ext uri="{FF2B5EF4-FFF2-40B4-BE49-F238E27FC236}">
                  <a16:creationId xmlns:a16="http://schemas.microsoft.com/office/drawing/2014/main" id="{1CDDCE0F-F0DF-4742-9C6D-A6E40CE9B65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</p:grp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6245" y="1704684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buNone/>
              <a:defRPr sz="1800"/>
            </a:lvl1pPr>
            <a:lvl2pPr rtl="0">
              <a:buNone/>
              <a:defRPr sz="1800"/>
            </a:lvl2pPr>
            <a:lvl3pPr rtl="0">
              <a:buNone/>
              <a:defRPr sz="1800"/>
            </a:lvl3pPr>
            <a:lvl4pPr rtl="0">
              <a:buNone/>
              <a:defRPr sz="1800"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648200" y="1704684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buNone/>
              <a:defRPr sz="1800"/>
            </a:lvl1pPr>
            <a:lvl2pPr rtl="0">
              <a:buNone/>
              <a:defRPr sz="1800"/>
            </a:lvl2pPr>
            <a:lvl3pPr rtl="0">
              <a:buNone/>
              <a:defRPr sz="1800"/>
            </a:lvl3pPr>
            <a:lvl4pPr rtl="0">
              <a:buNone/>
              <a:defRPr sz="1800"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buNone/>
              <a:defRPr>
                <a:solidFill>
                  <a:schemeClr val="lt1"/>
                </a:solidFill>
              </a:defRPr>
            </a:lvl1pPr>
            <a:lvl2pPr algn="l" rtl="0">
              <a:buNone/>
              <a:defRPr>
                <a:solidFill>
                  <a:schemeClr val="lt1"/>
                </a:solidFill>
              </a:defRPr>
            </a:lvl2pPr>
            <a:lvl3pPr algn="l" rtl="0">
              <a:buNone/>
              <a:defRPr>
                <a:solidFill>
                  <a:schemeClr val="lt1"/>
                </a:solidFill>
              </a:defRPr>
            </a:lvl3pPr>
            <a:lvl4pPr algn="l" rtl="0">
              <a:buNone/>
              <a:defRPr>
                <a:solidFill>
                  <a:schemeClr val="lt1"/>
                </a:solidFill>
              </a:defRPr>
            </a:lvl4pPr>
            <a:lvl5pPr algn="l" rtl="0">
              <a:buNone/>
              <a:defRPr>
                <a:solidFill>
                  <a:schemeClr val="lt1"/>
                </a:solidFill>
              </a:defRPr>
            </a:lvl5pPr>
            <a:lvl6pPr algn="l" rtl="0">
              <a:buNone/>
              <a:defRPr>
                <a:solidFill>
                  <a:schemeClr val="lt1"/>
                </a:solidFill>
              </a:defRPr>
            </a:lvl6pPr>
            <a:lvl7pPr algn="l" rtl="0">
              <a:buNone/>
              <a:defRPr>
                <a:solidFill>
                  <a:schemeClr val="lt1"/>
                </a:solidFill>
              </a:defRPr>
            </a:lvl7pPr>
            <a:lvl8pPr algn="l" rtl="0">
              <a:buNone/>
              <a:defRPr>
                <a:solidFill>
                  <a:schemeClr val="lt1"/>
                </a:solidFill>
              </a:defRPr>
            </a:lvl8pPr>
            <a:lvl9pPr algn="l" rtl="0"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609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hape 79">
            <a:extLst>
              <a:ext uri="{FF2B5EF4-FFF2-40B4-BE49-F238E27FC236}">
                <a16:creationId xmlns:a16="http://schemas.microsoft.com/office/drawing/2014/main" id="{4331B04A-88A8-4E8A-AAE8-B59E4F8F09C6}"/>
              </a:ext>
            </a:extLst>
          </p:cNvPr>
          <p:cNvGrpSpPr>
            <a:grpSpLocks/>
          </p:cNvGrpSpPr>
          <p:nvPr/>
        </p:nvGrpSpPr>
        <p:grpSpPr bwMode="auto">
          <a:xfrm>
            <a:off x="0" y="-12700"/>
            <a:ext cx="8005763" cy="1612900"/>
            <a:chOff x="-13" y="-12187"/>
            <a:chExt cx="8005727" cy="1161900"/>
          </a:xfrm>
        </p:grpSpPr>
        <p:sp>
          <p:nvSpPr>
            <p:cNvPr id="4" name="Shape 80">
              <a:extLst>
                <a:ext uri="{FF2B5EF4-FFF2-40B4-BE49-F238E27FC236}">
                  <a16:creationId xmlns:a16="http://schemas.microsoft.com/office/drawing/2014/main" id="{30F1DA91-0ABA-4C7F-8E6A-D1092B76DFC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  <p:sp>
          <p:nvSpPr>
            <p:cNvPr id="5" name="Shape 81">
              <a:extLst>
                <a:ext uri="{FF2B5EF4-FFF2-40B4-BE49-F238E27FC236}">
                  <a16:creationId xmlns:a16="http://schemas.microsoft.com/office/drawing/2014/main" id="{12A91DAA-785C-4652-89F7-5D64000FF57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sl-SI" altLang="sl-SI"/>
            </a:p>
          </p:txBody>
        </p:sp>
      </p:grp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buNone/>
              <a:defRPr>
                <a:solidFill>
                  <a:schemeClr val="lt1"/>
                </a:solidFill>
              </a:defRPr>
            </a:lvl1pPr>
            <a:lvl2pPr algn="l" rtl="0">
              <a:buNone/>
              <a:defRPr>
                <a:solidFill>
                  <a:schemeClr val="lt1"/>
                </a:solidFill>
              </a:defRPr>
            </a:lvl2pPr>
            <a:lvl3pPr algn="l" rtl="0">
              <a:buNone/>
              <a:defRPr>
                <a:solidFill>
                  <a:schemeClr val="lt1"/>
                </a:solidFill>
              </a:defRPr>
            </a:lvl3pPr>
            <a:lvl4pPr algn="l" rtl="0">
              <a:buNone/>
              <a:defRPr>
                <a:solidFill>
                  <a:schemeClr val="lt1"/>
                </a:solidFill>
              </a:defRPr>
            </a:lvl4pPr>
            <a:lvl5pPr algn="l" rtl="0">
              <a:buNone/>
              <a:defRPr>
                <a:solidFill>
                  <a:schemeClr val="lt1"/>
                </a:solidFill>
              </a:defRPr>
            </a:lvl5pPr>
            <a:lvl6pPr algn="l" rtl="0">
              <a:buNone/>
              <a:defRPr>
                <a:solidFill>
                  <a:schemeClr val="lt1"/>
                </a:solidFill>
              </a:defRPr>
            </a:lvl6pPr>
            <a:lvl7pPr algn="l" rtl="0">
              <a:buNone/>
              <a:defRPr>
                <a:solidFill>
                  <a:schemeClr val="lt1"/>
                </a:solidFill>
              </a:defRPr>
            </a:lvl7pPr>
            <a:lvl8pPr algn="l" rtl="0">
              <a:buNone/>
              <a:defRPr>
                <a:solidFill>
                  <a:schemeClr val="lt1"/>
                </a:solidFill>
              </a:defRPr>
            </a:lvl8pPr>
            <a:lvl9pPr algn="l" rtl="0"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2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4">
            <a:extLst>
              <a:ext uri="{FF2B5EF4-FFF2-40B4-BE49-F238E27FC236}">
                <a16:creationId xmlns:a16="http://schemas.microsoft.com/office/drawing/2014/main" id="{3F94A35B-D73B-4D94-A06C-E1F6F89F08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964613" y="6164263"/>
            <a:ext cx="187325" cy="695325"/>
          </a:xfrm>
          <a:prstGeom prst="rect">
            <a:avLst/>
          </a:prstGeom>
          <a:solidFill>
            <a:srgbClr val="AB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4" name="Shape 85">
            <a:extLst>
              <a:ext uri="{FF2B5EF4-FFF2-40B4-BE49-F238E27FC236}">
                <a16:creationId xmlns:a16="http://schemas.microsoft.com/office/drawing/2014/main" id="{D6E4D3A6-6E7F-481A-B6D9-5509303AA14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67150" y="6164263"/>
            <a:ext cx="5097463" cy="695325"/>
          </a:xfrm>
          <a:prstGeom prst="rect">
            <a:avLst/>
          </a:prstGeom>
          <a:solidFill>
            <a:srgbClr val="0F24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866812" y="6165014"/>
            <a:ext cx="5097900" cy="6951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  <a:lvl2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2pPr>
            <a:lvl3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3pPr>
            <a:lvl4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4pPr>
            <a:lvl5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5pPr>
            <a:lvl6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6pPr>
            <a:lvl7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7pPr>
            <a:lvl8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8pPr>
            <a:lvl9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75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97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Shape 5">
            <a:extLst>
              <a:ext uri="{FF2B5EF4-FFF2-40B4-BE49-F238E27FC236}">
                <a16:creationId xmlns:a16="http://schemas.microsoft.com/office/drawing/2014/main" id="{EECA95CD-3455-49CA-B0B9-F51E330D38BB}"/>
              </a:ext>
            </a:extLst>
          </p:cNvPr>
          <p:cNvGrpSpPr>
            <a:grpSpLocks/>
          </p:cNvGrpSpPr>
          <p:nvPr/>
        </p:nvGrpSpPr>
        <p:grpSpPr bwMode="auto">
          <a:xfrm>
            <a:off x="33338" y="0"/>
            <a:ext cx="3409950" cy="2809875"/>
            <a:chOff x="0" y="1493"/>
            <a:chExt cx="3409812" cy="2810236"/>
          </a:xfrm>
        </p:grpSpPr>
        <p:cxnSp>
          <p:nvCxnSpPr>
            <p:cNvPr id="1055" name="Shape 6">
              <a:extLst>
                <a:ext uri="{FF2B5EF4-FFF2-40B4-BE49-F238E27FC236}">
                  <a16:creationId xmlns:a16="http://schemas.microsoft.com/office/drawing/2014/main" id="{26A7FC2D-8F65-44F4-88DD-E7A54A9164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" name="Shape 7">
              <a:extLst>
                <a:ext uri="{FF2B5EF4-FFF2-40B4-BE49-F238E27FC236}">
                  <a16:creationId xmlns:a16="http://schemas.microsoft.com/office/drawing/2014/main" id="{B3C795BC-20CF-46F1-BE86-581B2D57BB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7" name="Shape 8">
              <a:extLst>
                <a:ext uri="{FF2B5EF4-FFF2-40B4-BE49-F238E27FC236}">
                  <a16:creationId xmlns:a16="http://schemas.microsoft.com/office/drawing/2014/main" id="{EC6B74F0-2DAB-4B0F-81F0-C209EEEFD7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8" name="Shape 9">
              <a:extLst>
                <a:ext uri="{FF2B5EF4-FFF2-40B4-BE49-F238E27FC236}">
                  <a16:creationId xmlns:a16="http://schemas.microsoft.com/office/drawing/2014/main" id="{CB8F1DFD-5FCA-4732-B83E-D67D8A28F8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9" name="Shape 10">
              <a:extLst>
                <a:ext uri="{FF2B5EF4-FFF2-40B4-BE49-F238E27FC236}">
                  <a16:creationId xmlns:a16="http://schemas.microsoft.com/office/drawing/2014/main" id="{192826EC-54DD-4CCA-A851-C988D62E45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0" name="Shape 11">
              <a:extLst>
                <a:ext uri="{FF2B5EF4-FFF2-40B4-BE49-F238E27FC236}">
                  <a16:creationId xmlns:a16="http://schemas.microsoft.com/office/drawing/2014/main" id="{7E3D2C84-E5F1-42BB-BB92-4A453DD6DF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1" name="Shape 12">
              <a:extLst>
                <a:ext uri="{FF2B5EF4-FFF2-40B4-BE49-F238E27FC236}">
                  <a16:creationId xmlns:a16="http://schemas.microsoft.com/office/drawing/2014/main" id="{239322A4-D308-43E8-BF7C-799FE247A6B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2" name="Shape 13">
              <a:extLst>
                <a:ext uri="{FF2B5EF4-FFF2-40B4-BE49-F238E27FC236}">
                  <a16:creationId xmlns:a16="http://schemas.microsoft.com/office/drawing/2014/main" id="{0B62E0DC-EC95-4412-8B2D-65A99DEBEB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3" name="Shape 14">
              <a:extLst>
                <a:ext uri="{FF2B5EF4-FFF2-40B4-BE49-F238E27FC236}">
                  <a16:creationId xmlns:a16="http://schemas.microsoft.com/office/drawing/2014/main" id="{3FBA8468-1F22-40E7-95D9-C8FC0AD7C0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4" name="Shape 15">
              <a:extLst>
                <a:ext uri="{FF2B5EF4-FFF2-40B4-BE49-F238E27FC236}">
                  <a16:creationId xmlns:a16="http://schemas.microsoft.com/office/drawing/2014/main" id="{EFD38D74-7D76-4CFD-84A1-8F3F6FE70D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" name="Shape 16">
              <a:extLst>
                <a:ext uri="{FF2B5EF4-FFF2-40B4-BE49-F238E27FC236}">
                  <a16:creationId xmlns:a16="http://schemas.microsoft.com/office/drawing/2014/main" id="{BD51F696-FF89-40A5-8803-89D9892CA4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6" name="Shape 17">
              <a:extLst>
                <a:ext uri="{FF2B5EF4-FFF2-40B4-BE49-F238E27FC236}">
                  <a16:creationId xmlns:a16="http://schemas.microsoft.com/office/drawing/2014/main" id="{ECC2B9ED-F343-4DB2-BC46-EA75E4F5E5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7" name="Shape 18">
              <a:extLst>
                <a:ext uri="{FF2B5EF4-FFF2-40B4-BE49-F238E27FC236}">
                  <a16:creationId xmlns:a16="http://schemas.microsoft.com/office/drawing/2014/main" id="{F30C7D76-550C-4690-89CF-2F89D472EC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8" name="Shape 19">
              <a:extLst>
                <a:ext uri="{FF2B5EF4-FFF2-40B4-BE49-F238E27FC236}">
                  <a16:creationId xmlns:a16="http://schemas.microsoft.com/office/drawing/2014/main" id="{8E86832E-342C-4F5F-95AE-40FA3A88C0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9" name="Shape 20">
              <a:extLst>
                <a:ext uri="{FF2B5EF4-FFF2-40B4-BE49-F238E27FC236}">
                  <a16:creationId xmlns:a16="http://schemas.microsoft.com/office/drawing/2014/main" id="{F09ACE33-E215-4FEE-B0E8-5689C0058D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0" name="Shape 21">
              <a:extLst>
                <a:ext uri="{FF2B5EF4-FFF2-40B4-BE49-F238E27FC236}">
                  <a16:creationId xmlns:a16="http://schemas.microsoft.com/office/drawing/2014/main" id="{DC07F054-B4D6-4CBF-9699-7AF11CE912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1" name="Shape 22">
              <a:extLst>
                <a:ext uri="{FF2B5EF4-FFF2-40B4-BE49-F238E27FC236}">
                  <a16:creationId xmlns:a16="http://schemas.microsoft.com/office/drawing/2014/main" id="{8A974B06-E9EF-4CCA-9570-F8DBC62E00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2" name="Shape 23">
              <a:extLst>
                <a:ext uri="{FF2B5EF4-FFF2-40B4-BE49-F238E27FC236}">
                  <a16:creationId xmlns:a16="http://schemas.microsoft.com/office/drawing/2014/main" id="{654FCA17-B12D-4CD5-8A94-23F123B596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3" name="Shape 24">
              <a:extLst>
                <a:ext uri="{FF2B5EF4-FFF2-40B4-BE49-F238E27FC236}">
                  <a16:creationId xmlns:a16="http://schemas.microsoft.com/office/drawing/2014/main" id="{5C308011-366B-409A-BAEB-B9F0E0F452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4" name="Shape 25">
              <a:extLst>
                <a:ext uri="{FF2B5EF4-FFF2-40B4-BE49-F238E27FC236}">
                  <a16:creationId xmlns:a16="http://schemas.microsoft.com/office/drawing/2014/main" id="{2190924C-4E99-4890-852E-6870AF31E3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" name="Shape 26">
              <a:extLst>
                <a:ext uri="{FF2B5EF4-FFF2-40B4-BE49-F238E27FC236}">
                  <a16:creationId xmlns:a16="http://schemas.microsoft.com/office/drawing/2014/main" id="{902D91F5-06F1-4A7D-B9C2-FA1E1160E9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6" name="Shape 27">
              <a:extLst>
                <a:ext uri="{FF2B5EF4-FFF2-40B4-BE49-F238E27FC236}">
                  <a16:creationId xmlns:a16="http://schemas.microsoft.com/office/drawing/2014/main" id="{6069D73F-0103-44E7-80F0-63D6F0EBE2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7" name="Shape 28">
              <a:extLst>
                <a:ext uri="{FF2B5EF4-FFF2-40B4-BE49-F238E27FC236}">
                  <a16:creationId xmlns:a16="http://schemas.microsoft.com/office/drawing/2014/main" id="{D816D28B-8C70-4344-BCE8-73F28E8BEA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8" name="Shape 29">
              <a:extLst>
                <a:ext uri="{FF2B5EF4-FFF2-40B4-BE49-F238E27FC236}">
                  <a16:creationId xmlns:a16="http://schemas.microsoft.com/office/drawing/2014/main" id="{1A3C0751-7DBC-4CF2-BE75-454A5A5BCE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9" name="Shape 30">
              <a:extLst>
                <a:ext uri="{FF2B5EF4-FFF2-40B4-BE49-F238E27FC236}">
                  <a16:creationId xmlns:a16="http://schemas.microsoft.com/office/drawing/2014/main" id="{48A7D083-2024-4153-A3ED-A5DC63A2E6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27" name="Shape 31">
            <a:extLst>
              <a:ext uri="{FF2B5EF4-FFF2-40B4-BE49-F238E27FC236}">
                <a16:creationId xmlns:a16="http://schemas.microsoft.com/office/drawing/2014/main" id="{39E6D9CD-FD8F-48FB-8D02-DCB4BDF78A12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sl-SI" altLang="sl-SI">
              <a:sym typeface="Arial" panose="020B0604020202020204" pitchFamily="34" charset="0"/>
            </a:endParaRPr>
          </a:p>
        </p:txBody>
      </p:sp>
      <p:sp>
        <p:nvSpPr>
          <p:cNvPr id="1028" name="Shape 32">
            <a:extLst>
              <a:ext uri="{FF2B5EF4-FFF2-40B4-BE49-F238E27FC236}">
                <a16:creationId xmlns:a16="http://schemas.microsoft.com/office/drawing/2014/main" id="{D5565561-D4AE-49C3-B627-ABB0C509EAC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>
              <a:sym typeface="Arial" panose="020B0604020202020204" pitchFamily="34" charset="0"/>
            </a:endParaRPr>
          </a:p>
        </p:txBody>
      </p:sp>
      <p:grpSp>
        <p:nvGrpSpPr>
          <p:cNvPr id="1029" name="Shape 33">
            <a:extLst>
              <a:ext uri="{FF2B5EF4-FFF2-40B4-BE49-F238E27FC236}">
                <a16:creationId xmlns:a16="http://schemas.microsoft.com/office/drawing/2014/main" id="{75A2467B-E15A-4697-8C0A-E5F8419F59A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734050" y="4048125"/>
            <a:ext cx="3409950" cy="2809875"/>
            <a:chOff x="0" y="1493"/>
            <a:chExt cx="3409812" cy="2810236"/>
          </a:xfrm>
        </p:grpSpPr>
        <p:cxnSp>
          <p:nvCxnSpPr>
            <p:cNvPr id="1030" name="Shape 34">
              <a:extLst>
                <a:ext uri="{FF2B5EF4-FFF2-40B4-BE49-F238E27FC236}">
                  <a16:creationId xmlns:a16="http://schemas.microsoft.com/office/drawing/2014/main" id="{7F1A0E56-49A8-4E8E-B724-46357DF303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Shape 35">
              <a:extLst>
                <a:ext uri="{FF2B5EF4-FFF2-40B4-BE49-F238E27FC236}">
                  <a16:creationId xmlns:a16="http://schemas.microsoft.com/office/drawing/2014/main" id="{DCE6AB76-92D1-4DB9-9CC8-23B846D299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Shape 36">
              <a:extLst>
                <a:ext uri="{FF2B5EF4-FFF2-40B4-BE49-F238E27FC236}">
                  <a16:creationId xmlns:a16="http://schemas.microsoft.com/office/drawing/2014/main" id="{CB9802B1-D108-4285-B2A3-B4D6A981EE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Shape 37">
              <a:extLst>
                <a:ext uri="{FF2B5EF4-FFF2-40B4-BE49-F238E27FC236}">
                  <a16:creationId xmlns:a16="http://schemas.microsoft.com/office/drawing/2014/main" id="{4096DF22-64D3-4926-BED1-5CE055094E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" name="Shape 38">
              <a:extLst>
                <a:ext uri="{FF2B5EF4-FFF2-40B4-BE49-F238E27FC236}">
                  <a16:creationId xmlns:a16="http://schemas.microsoft.com/office/drawing/2014/main" id="{EF7ACDD1-A397-4B62-85CA-A8DCA45CA8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5" name="Shape 39">
              <a:extLst>
                <a:ext uri="{FF2B5EF4-FFF2-40B4-BE49-F238E27FC236}">
                  <a16:creationId xmlns:a16="http://schemas.microsoft.com/office/drawing/2014/main" id="{3381EEFB-04BB-42EE-9512-E43542B131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6" name="Shape 40">
              <a:extLst>
                <a:ext uri="{FF2B5EF4-FFF2-40B4-BE49-F238E27FC236}">
                  <a16:creationId xmlns:a16="http://schemas.microsoft.com/office/drawing/2014/main" id="{CB7C6E6C-2C1E-4194-A4B8-C5D727F971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7" name="Shape 41">
              <a:extLst>
                <a:ext uri="{FF2B5EF4-FFF2-40B4-BE49-F238E27FC236}">
                  <a16:creationId xmlns:a16="http://schemas.microsoft.com/office/drawing/2014/main" id="{E1070471-0496-4231-BE69-9E64FC9C28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8" name="Shape 42">
              <a:extLst>
                <a:ext uri="{FF2B5EF4-FFF2-40B4-BE49-F238E27FC236}">
                  <a16:creationId xmlns:a16="http://schemas.microsoft.com/office/drawing/2014/main" id="{8608BF17-9329-46BB-BCB6-F82AD60863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9" name="Shape 43">
              <a:extLst>
                <a:ext uri="{FF2B5EF4-FFF2-40B4-BE49-F238E27FC236}">
                  <a16:creationId xmlns:a16="http://schemas.microsoft.com/office/drawing/2014/main" id="{4B5558A6-3ECC-4DA3-A180-605D186ECC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0" name="Shape 44">
              <a:extLst>
                <a:ext uri="{FF2B5EF4-FFF2-40B4-BE49-F238E27FC236}">
                  <a16:creationId xmlns:a16="http://schemas.microsoft.com/office/drawing/2014/main" id="{CECD8E46-9A58-468A-9F6E-08FC495D4B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1" name="Shape 45">
              <a:extLst>
                <a:ext uri="{FF2B5EF4-FFF2-40B4-BE49-F238E27FC236}">
                  <a16:creationId xmlns:a16="http://schemas.microsoft.com/office/drawing/2014/main" id="{FF0736AE-8E40-4CBC-B73C-61CA108F62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2" name="Shape 46">
              <a:extLst>
                <a:ext uri="{FF2B5EF4-FFF2-40B4-BE49-F238E27FC236}">
                  <a16:creationId xmlns:a16="http://schemas.microsoft.com/office/drawing/2014/main" id="{7E3B6117-2050-4F95-92D2-14AF4A1C64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3" name="Shape 47">
              <a:extLst>
                <a:ext uri="{FF2B5EF4-FFF2-40B4-BE49-F238E27FC236}">
                  <a16:creationId xmlns:a16="http://schemas.microsoft.com/office/drawing/2014/main" id="{133C4CCB-0AFD-4875-8935-0B521BB722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" name="Shape 48">
              <a:extLst>
                <a:ext uri="{FF2B5EF4-FFF2-40B4-BE49-F238E27FC236}">
                  <a16:creationId xmlns:a16="http://schemas.microsoft.com/office/drawing/2014/main" id="{1851C8E7-EC93-4632-AFFC-D3AE24E4BF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5" name="Shape 49">
              <a:extLst>
                <a:ext uri="{FF2B5EF4-FFF2-40B4-BE49-F238E27FC236}">
                  <a16:creationId xmlns:a16="http://schemas.microsoft.com/office/drawing/2014/main" id="{B31BCA00-0AA7-44A6-8B72-2167D7899A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6" name="Shape 50">
              <a:extLst>
                <a:ext uri="{FF2B5EF4-FFF2-40B4-BE49-F238E27FC236}">
                  <a16:creationId xmlns:a16="http://schemas.microsoft.com/office/drawing/2014/main" id="{CF83CEFC-CE33-4CC5-9A31-2D5BE7BADE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7" name="Shape 51">
              <a:extLst>
                <a:ext uri="{FF2B5EF4-FFF2-40B4-BE49-F238E27FC236}">
                  <a16:creationId xmlns:a16="http://schemas.microsoft.com/office/drawing/2014/main" id="{15BF9854-84E4-44E8-86D9-B21EE0EB8B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8" name="Shape 52">
              <a:extLst>
                <a:ext uri="{FF2B5EF4-FFF2-40B4-BE49-F238E27FC236}">
                  <a16:creationId xmlns:a16="http://schemas.microsoft.com/office/drawing/2014/main" id="{413B5D64-EBF0-460E-8AAF-A9C452FF62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9" name="Shape 53">
              <a:extLst>
                <a:ext uri="{FF2B5EF4-FFF2-40B4-BE49-F238E27FC236}">
                  <a16:creationId xmlns:a16="http://schemas.microsoft.com/office/drawing/2014/main" id="{D275E501-5C12-46ED-9A5E-08C587298F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0" name="Shape 54">
              <a:extLst>
                <a:ext uri="{FF2B5EF4-FFF2-40B4-BE49-F238E27FC236}">
                  <a16:creationId xmlns:a16="http://schemas.microsoft.com/office/drawing/2014/main" id="{D91C6EC9-3C02-4557-9C0C-5A8664B709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1" name="Shape 55">
              <a:extLst>
                <a:ext uri="{FF2B5EF4-FFF2-40B4-BE49-F238E27FC236}">
                  <a16:creationId xmlns:a16="http://schemas.microsoft.com/office/drawing/2014/main" id="{3C400DF6-414C-4C29-B8FB-D2C0F8133F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2" name="Shape 56">
              <a:extLst>
                <a:ext uri="{FF2B5EF4-FFF2-40B4-BE49-F238E27FC236}">
                  <a16:creationId xmlns:a16="http://schemas.microsoft.com/office/drawing/2014/main" id="{150A84F2-6A71-4C60-9D21-57DAD75001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3" name="Shape 57">
              <a:extLst>
                <a:ext uri="{FF2B5EF4-FFF2-40B4-BE49-F238E27FC236}">
                  <a16:creationId xmlns:a16="http://schemas.microsoft.com/office/drawing/2014/main" id="{D70909A3-67CD-4FAC-9F01-342F7761C7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4" name="Shape 58">
              <a:extLst>
                <a:ext uri="{FF2B5EF4-FFF2-40B4-BE49-F238E27FC236}">
                  <a16:creationId xmlns:a16="http://schemas.microsoft.com/office/drawing/2014/main" id="{DFFDEEA8-8181-44AF-A27F-1F161FE6D2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>
              <a:solidFill>
                <a:srgbClr val="B7CCE4">
                  <a:alpha val="5372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0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hp?hl=s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zvoznookno.si/" TargetMode="External"/><Relationship Id="rId4" Type="http://schemas.openxmlformats.org/officeDocument/2006/relationships/hyperlink" Target="http://www.wikipedi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89">
            <a:extLst>
              <a:ext uri="{FF2B5EF4-FFF2-40B4-BE49-F238E27FC236}">
                <a16:creationId xmlns:a16="http://schemas.microsoft.com/office/drawing/2014/main" id="{02A96962-F113-441B-9A23-AE804FA3C27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266950"/>
            <a:ext cx="6400800" cy="13335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EFEDE2"/>
              </a:buClr>
              <a:buSzTx/>
              <a:buFontTx/>
              <a:buNone/>
            </a:pPr>
            <a:r>
              <a:rPr lang="sl-SI" altLang="sl-SI">
                <a:solidFill>
                  <a:srgbClr val="EFEDE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Republika Italija</a:t>
            </a:r>
          </a:p>
        </p:txBody>
      </p:sp>
      <p:sp>
        <p:nvSpPr>
          <p:cNvPr id="7171" name="Shape 90">
            <a:extLst>
              <a:ext uri="{FF2B5EF4-FFF2-40B4-BE49-F238E27FC236}">
                <a16:creationId xmlns:a16="http://schemas.microsoft.com/office/drawing/2014/main" id="{EECED6AD-44AD-417D-A05A-C3AC5A7946E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5800" y="3600450"/>
            <a:ext cx="6400800" cy="9001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EFEDE2"/>
              </a:buClr>
              <a:buSzTx/>
              <a:buFontTx/>
              <a:buNone/>
            </a:pPr>
            <a:r>
              <a:rPr lang="sl-SI" altLang="sl-SI">
                <a:solidFill>
                  <a:srgbClr val="EFEDE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sl-SI" altLang="sl-SI" dirty="0">
              <a:solidFill>
                <a:srgbClr val="EFEDE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95">
            <a:extLst>
              <a:ext uri="{FF2B5EF4-FFF2-40B4-BE49-F238E27FC236}">
                <a16:creationId xmlns:a16="http://schemas.microsoft.com/office/drawing/2014/main" id="{3771FA79-A2CE-42F8-84BD-5785D49DE4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34938"/>
            <a:ext cx="7315200" cy="1350962"/>
          </a:xfrm>
        </p:spPr>
        <p:txBody>
          <a:bodyPr/>
          <a:lstStyle/>
          <a:p>
            <a:pPr indent="279400" eaLnBrk="1" hangingPunct="1">
              <a:buClr>
                <a:srgbClr val="EFEDE2"/>
              </a:buClr>
            </a:pPr>
            <a:r>
              <a:rPr lang="sl-SI" altLang="sl-SI" sz="4400">
                <a:solidFill>
                  <a:srgbClr val="EFED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Italija</a:t>
            </a:r>
          </a:p>
        </p:txBody>
      </p:sp>
      <p:sp>
        <p:nvSpPr>
          <p:cNvPr id="8195" name="Shape 96">
            <a:extLst>
              <a:ext uri="{FF2B5EF4-FFF2-40B4-BE49-F238E27FC236}">
                <a16:creationId xmlns:a16="http://schemas.microsoft.com/office/drawing/2014/main" id="{5FD24FB8-9C0F-4F79-8D81-3A2920D061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704975"/>
            <a:ext cx="8229600" cy="4840288"/>
          </a:xfrm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-Glavno mesto je rim,                                  -kraljevina: 1861                      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 dežel, 110 pokrajin, 8103 občin,             - nastanek republike: 1946  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-60 milijonov prebivalcev.                              -vstop v Evropsko Unijo: 1957    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-80% se izreka za pripadnike rimsko 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katoliške vere,20% : ateisti,judovska 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skupnost,priseljenska muslimanska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skupnost.                                                                                                                                                  </a:t>
            </a:r>
          </a:p>
        </p:txBody>
      </p:sp>
      <p:sp>
        <p:nvSpPr>
          <p:cNvPr id="8196" name="Shape 97">
            <a:extLst>
              <a:ext uri="{FF2B5EF4-FFF2-40B4-BE49-F238E27FC236}">
                <a16:creationId xmlns:a16="http://schemas.microsoft.com/office/drawing/2014/main" id="{AE271D96-5AD5-41CF-A1C7-C1274EA0E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963" y="3028950"/>
            <a:ext cx="4175125" cy="3394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197" name="Shape 98">
            <a:extLst>
              <a:ext uri="{FF2B5EF4-FFF2-40B4-BE49-F238E27FC236}">
                <a16:creationId xmlns:a16="http://schemas.microsoft.com/office/drawing/2014/main" id="{D00A6184-4494-41E8-94E5-197641082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4254500"/>
            <a:ext cx="3082925" cy="20510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03">
            <a:extLst>
              <a:ext uri="{FF2B5EF4-FFF2-40B4-BE49-F238E27FC236}">
                <a16:creationId xmlns:a16="http://schemas.microsoft.com/office/drawing/2014/main" id="{3C8DFD2B-4D8C-469E-AB0B-0AC34241AE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34938"/>
            <a:ext cx="7315200" cy="1350962"/>
          </a:xfrm>
        </p:spPr>
        <p:txBody>
          <a:bodyPr/>
          <a:lstStyle/>
          <a:p>
            <a:pPr indent="279400" eaLnBrk="1" hangingPunct="1">
              <a:buClr>
                <a:srgbClr val="EFEDE2"/>
              </a:buClr>
            </a:pPr>
            <a:r>
              <a:rPr lang="sl-SI" altLang="sl-SI" sz="4400">
                <a:solidFill>
                  <a:srgbClr val="EFED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Zastava,grb,himna</a:t>
            </a:r>
          </a:p>
        </p:txBody>
      </p:sp>
      <p:sp>
        <p:nvSpPr>
          <p:cNvPr id="9219" name="Shape 104">
            <a:extLst>
              <a:ext uri="{FF2B5EF4-FFF2-40B4-BE49-F238E27FC236}">
                <a16:creationId xmlns:a16="http://schemas.microsoft.com/office/drawing/2014/main" id="{8F1D46EC-38BB-47DF-85D3-75CA815E45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85925"/>
            <a:ext cx="8229600" cy="48402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ZASTAVA:                                                              GRB:              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61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Zelena,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61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-bela,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-rdeca.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61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HIMNA:        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Char char="•"/>
            </a:pPr>
            <a:endParaRPr lang="sl-SI" altLang="sl-SI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Shape 105">
            <a:extLst>
              <a:ext uri="{FF2B5EF4-FFF2-40B4-BE49-F238E27FC236}">
                <a16:creationId xmlns:a16="http://schemas.microsoft.com/office/drawing/2014/main" id="{C97D13C4-395B-4353-98B7-0D5E3618F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17863"/>
            <a:ext cx="3581400" cy="2384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221" name="Shape 106">
            <a:extLst>
              <a:ext uri="{FF2B5EF4-FFF2-40B4-BE49-F238E27FC236}">
                <a16:creationId xmlns:a16="http://schemas.microsoft.com/office/drawing/2014/main" id="{389EC575-4FED-4555-A309-37B677001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1755775"/>
            <a:ext cx="1319213" cy="12319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222" name="Shape 107">
            <a:extLst>
              <a:ext uri="{FF2B5EF4-FFF2-40B4-BE49-F238E27FC236}">
                <a16:creationId xmlns:a16="http://schemas.microsoft.com/office/drawing/2014/main" id="{80B5A300-DDE2-4B44-806A-317C2F00E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3163888"/>
            <a:ext cx="2868612" cy="36290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12">
            <a:extLst>
              <a:ext uri="{FF2B5EF4-FFF2-40B4-BE49-F238E27FC236}">
                <a16:creationId xmlns:a16="http://schemas.microsoft.com/office/drawing/2014/main" id="{DB8A610E-11CF-49B8-AFE9-210DF90C71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34938"/>
            <a:ext cx="7315200" cy="1350962"/>
          </a:xfrm>
        </p:spPr>
        <p:txBody>
          <a:bodyPr/>
          <a:lstStyle/>
          <a:p>
            <a:pPr indent="279400" eaLnBrk="1" hangingPunct="1">
              <a:buClr>
                <a:srgbClr val="EFEDE2"/>
              </a:buClr>
            </a:pPr>
            <a:r>
              <a:rPr lang="sl-SI" altLang="sl-SI" sz="4400">
                <a:solidFill>
                  <a:srgbClr val="EFED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Politika:</a:t>
            </a:r>
          </a:p>
        </p:txBody>
      </p:sp>
      <p:sp>
        <p:nvSpPr>
          <p:cNvPr id="10243" name="Shape 113">
            <a:extLst>
              <a:ext uri="{FF2B5EF4-FFF2-40B4-BE49-F238E27FC236}">
                <a16:creationId xmlns:a16="http://schemas.microsoft.com/office/drawing/2014/main" id="{5782FF96-7E44-40D6-A875-6CA49CBC90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704975"/>
            <a:ext cx="8229600" cy="48402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Char char="•"/>
            </a:pPr>
            <a:endParaRPr lang="sl-SI" altLang="sl-SI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Giorgio Napolitano:                                     Enrico Letta:          </a:t>
            </a:r>
          </a:p>
        </p:txBody>
      </p:sp>
      <p:sp>
        <p:nvSpPr>
          <p:cNvPr id="10244" name="Shape 114">
            <a:extLst>
              <a:ext uri="{FF2B5EF4-FFF2-40B4-BE49-F238E27FC236}">
                <a16:creationId xmlns:a16="http://schemas.microsoft.com/office/drawing/2014/main" id="{51F7475D-86BB-4528-A01B-0A1FA9B6D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3032125"/>
            <a:ext cx="2570163" cy="3424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245" name="Shape 115">
            <a:extLst>
              <a:ext uri="{FF2B5EF4-FFF2-40B4-BE49-F238E27FC236}">
                <a16:creationId xmlns:a16="http://schemas.microsoft.com/office/drawing/2014/main" id="{DF4D2193-4193-4AF0-B40E-A37BD1009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987675"/>
            <a:ext cx="2460625" cy="34686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20">
            <a:extLst>
              <a:ext uri="{FF2B5EF4-FFF2-40B4-BE49-F238E27FC236}">
                <a16:creationId xmlns:a16="http://schemas.microsoft.com/office/drawing/2014/main" id="{7425F81F-BED2-456A-813C-41A972DC08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34938"/>
            <a:ext cx="7315200" cy="1350962"/>
          </a:xfrm>
        </p:spPr>
        <p:txBody>
          <a:bodyPr/>
          <a:lstStyle/>
          <a:p>
            <a:pPr indent="279400" eaLnBrk="1" hangingPunct="1">
              <a:buClr>
                <a:srgbClr val="EFEDE2"/>
              </a:buClr>
            </a:pPr>
            <a:r>
              <a:rPr lang="sl-SI" altLang="sl-SI" sz="4400">
                <a:solidFill>
                  <a:srgbClr val="EFED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Hrana, turizem, gospodarstvo</a:t>
            </a:r>
          </a:p>
        </p:txBody>
      </p:sp>
      <p:sp>
        <p:nvSpPr>
          <p:cNvPr id="11267" name="Shape 121">
            <a:extLst>
              <a:ext uri="{FF2B5EF4-FFF2-40B4-BE49-F238E27FC236}">
                <a16:creationId xmlns:a16="http://schemas.microsoft.com/office/drawing/2014/main" id="{0D3CAB89-D0EC-4BD2-8A02-3D665505B0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704975"/>
            <a:ext cx="8229600" cy="48402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HRANA: 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-parmezan,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-pizza,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-testenine,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-nutella</a:t>
            </a:r>
          </a:p>
        </p:txBody>
      </p:sp>
      <p:sp>
        <p:nvSpPr>
          <p:cNvPr id="11268" name="Shape 122">
            <a:extLst>
              <a:ext uri="{FF2B5EF4-FFF2-40B4-BE49-F238E27FC236}">
                <a16:creationId xmlns:a16="http://schemas.microsoft.com/office/drawing/2014/main" id="{EE7C1460-7340-4B4D-867D-AE5F16835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7713" y="3929063"/>
            <a:ext cx="1982787" cy="2616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269" name="Shape 123">
            <a:extLst>
              <a:ext uri="{FF2B5EF4-FFF2-40B4-BE49-F238E27FC236}">
                <a16:creationId xmlns:a16="http://schemas.microsoft.com/office/drawing/2014/main" id="{A6BFA264-26C2-420F-9280-0BADE2567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1704975"/>
            <a:ext cx="2276475" cy="22240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270" name="Shape 124">
            <a:extLst>
              <a:ext uri="{FF2B5EF4-FFF2-40B4-BE49-F238E27FC236}">
                <a16:creationId xmlns:a16="http://schemas.microsoft.com/office/drawing/2014/main" id="{92233814-007D-4CE4-866F-493CE153F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438" y="1798638"/>
            <a:ext cx="2505075" cy="18192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271" name="Shape 125">
            <a:extLst>
              <a:ext uri="{FF2B5EF4-FFF2-40B4-BE49-F238E27FC236}">
                <a16:creationId xmlns:a16="http://schemas.microsoft.com/office/drawing/2014/main" id="{4F05D8D1-93B1-4495-A3C5-1D4FA4129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4237038"/>
            <a:ext cx="3500438" cy="23082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130">
            <a:extLst>
              <a:ext uri="{FF2B5EF4-FFF2-40B4-BE49-F238E27FC236}">
                <a16:creationId xmlns:a16="http://schemas.microsoft.com/office/drawing/2014/main" id="{F17DAF6D-E720-48A4-A45A-3D3D5D1626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07950"/>
            <a:ext cx="7315200" cy="1350963"/>
          </a:xfrm>
        </p:spPr>
        <p:txBody>
          <a:bodyPr/>
          <a:lstStyle/>
          <a:p>
            <a:pPr indent="279400" eaLnBrk="1" hangingPunct="1">
              <a:buClr>
                <a:srgbClr val="EFEDE2"/>
              </a:buClr>
            </a:pPr>
            <a:r>
              <a:rPr lang="sl-SI" altLang="sl-SI" sz="4400">
                <a:solidFill>
                  <a:srgbClr val="EFED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Hrana, turizem, gospodarstvo:</a:t>
            </a:r>
          </a:p>
        </p:txBody>
      </p:sp>
      <p:sp>
        <p:nvSpPr>
          <p:cNvPr id="12291" name="Shape 131">
            <a:extLst>
              <a:ext uri="{FF2B5EF4-FFF2-40B4-BE49-F238E27FC236}">
                <a16:creationId xmlns:a16="http://schemas.microsoft.com/office/drawing/2014/main" id="{902D490C-BA8B-4890-AE1E-73FE0B9A0F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704975"/>
            <a:ext cx="8229600" cy="48402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GOSPODARSTVO-modni kretorji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Char char="•"/>
            </a:pPr>
            <a:endParaRPr lang="sl-SI" altLang="sl-SI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-Gianni Versace,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-Garavani Valentino,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-Miuccia Prada,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-Giorgio Armani,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-Dolce &amp; Gabbana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Char char="•"/>
            </a:pPr>
            <a:endParaRPr lang="sl-SI" altLang="sl-SI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Shape 132">
            <a:extLst>
              <a:ext uri="{FF2B5EF4-FFF2-40B4-BE49-F238E27FC236}">
                <a16:creationId xmlns:a16="http://schemas.microsoft.com/office/drawing/2014/main" id="{07CF2596-36B0-4E5B-81CC-E90BA7142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1720850"/>
            <a:ext cx="1800225" cy="25431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293" name="Shape 133">
            <a:extLst>
              <a:ext uri="{FF2B5EF4-FFF2-40B4-BE49-F238E27FC236}">
                <a16:creationId xmlns:a16="http://schemas.microsoft.com/office/drawing/2014/main" id="{A1B48F45-4F82-4E3F-9972-71897C82E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4359275"/>
            <a:ext cx="3386137" cy="2371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294" name="Shape 134">
            <a:extLst>
              <a:ext uri="{FF2B5EF4-FFF2-40B4-BE49-F238E27FC236}">
                <a16:creationId xmlns:a16="http://schemas.microsoft.com/office/drawing/2014/main" id="{BAEEBC79-3651-4E58-BDBF-FDA688EF4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4308475"/>
            <a:ext cx="1714500" cy="22939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295" name="Shape 135">
            <a:extLst>
              <a:ext uri="{FF2B5EF4-FFF2-40B4-BE49-F238E27FC236}">
                <a16:creationId xmlns:a16="http://schemas.microsoft.com/office/drawing/2014/main" id="{F36F8CD5-55CA-48EA-8846-D9B50EB3D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7525" y="2438400"/>
            <a:ext cx="2216150" cy="34591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296" name="Shape 136">
            <a:extLst>
              <a:ext uri="{FF2B5EF4-FFF2-40B4-BE49-F238E27FC236}">
                <a16:creationId xmlns:a16="http://schemas.microsoft.com/office/drawing/2014/main" id="{13525620-813A-4C4A-997E-487B64968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413" y="2087563"/>
            <a:ext cx="1354137" cy="217646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141">
            <a:extLst>
              <a:ext uri="{FF2B5EF4-FFF2-40B4-BE49-F238E27FC236}">
                <a16:creationId xmlns:a16="http://schemas.microsoft.com/office/drawing/2014/main" id="{5A12080F-0F4C-4163-8ABF-976424E127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34938"/>
            <a:ext cx="7315200" cy="1350962"/>
          </a:xfrm>
        </p:spPr>
        <p:txBody>
          <a:bodyPr/>
          <a:lstStyle/>
          <a:p>
            <a:pPr indent="279400" eaLnBrk="1" hangingPunct="1">
              <a:buClr>
                <a:srgbClr val="EFEDE2"/>
              </a:buClr>
            </a:pPr>
            <a:r>
              <a:rPr lang="sl-SI" altLang="sl-SI" sz="4400">
                <a:solidFill>
                  <a:srgbClr val="EFED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Hrana, turizem, gospodarstvo</a:t>
            </a:r>
          </a:p>
        </p:txBody>
      </p:sp>
      <p:sp>
        <p:nvSpPr>
          <p:cNvPr id="13315" name="Shape 142">
            <a:extLst>
              <a:ext uri="{FF2B5EF4-FFF2-40B4-BE49-F238E27FC236}">
                <a16:creationId xmlns:a16="http://schemas.microsoft.com/office/drawing/2014/main" id="{83C362E2-8B48-4BC4-B82D-D04B555977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704975"/>
            <a:ext cx="8229600" cy="48402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TURIZEM: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Znane turistične tocke so: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-Benetke,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-Firenze,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-Rim,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-Pisa</a:t>
            </a:r>
          </a:p>
        </p:txBody>
      </p:sp>
      <p:sp>
        <p:nvSpPr>
          <p:cNvPr id="13316" name="Shape 143">
            <a:extLst>
              <a:ext uri="{FF2B5EF4-FFF2-40B4-BE49-F238E27FC236}">
                <a16:creationId xmlns:a16="http://schemas.microsoft.com/office/drawing/2014/main" id="{3686CC6E-A8FA-4F21-809B-8D1A5D5F5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1879600"/>
            <a:ext cx="2714625" cy="18462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3317" name="Shape 144">
            <a:extLst>
              <a:ext uri="{FF2B5EF4-FFF2-40B4-BE49-F238E27FC236}">
                <a16:creationId xmlns:a16="http://schemas.microsoft.com/office/drawing/2014/main" id="{4A2779A5-5ED5-4BE8-B1E1-19B892471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3511550"/>
            <a:ext cx="2430462" cy="15160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3318" name="Shape 145">
            <a:extLst>
              <a:ext uri="{FF2B5EF4-FFF2-40B4-BE49-F238E27FC236}">
                <a16:creationId xmlns:a16="http://schemas.microsoft.com/office/drawing/2014/main" id="{F7E1D7AD-71E9-42CD-940D-480EBB7CB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50" y="1855788"/>
            <a:ext cx="2552700" cy="22225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3319" name="Shape 146">
            <a:extLst>
              <a:ext uri="{FF2B5EF4-FFF2-40B4-BE49-F238E27FC236}">
                <a16:creationId xmlns:a16="http://schemas.microsoft.com/office/drawing/2014/main" id="{30E7E534-4818-4993-A2DA-A3191719D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968750"/>
            <a:ext cx="2851150" cy="27368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3320" name="Shape 147">
            <a:extLst>
              <a:ext uri="{FF2B5EF4-FFF2-40B4-BE49-F238E27FC236}">
                <a16:creationId xmlns:a16="http://schemas.microsoft.com/office/drawing/2014/main" id="{0A8F0AFE-EFD0-40FC-B6A7-7E0190CA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113" y="4330700"/>
            <a:ext cx="2581275" cy="227488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3321" name="Shape 148">
            <a:extLst>
              <a:ext uri="{FF2B5EF4-FFF2-40B4-BE49-F238E27FC236}">
                <a16:creationId xmlns:a16="http://schemas.microsoft.com/office/drawing/2014/main" id="{7C1F5927-CF44-4A78-AB9F-12C676B96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" y="5146675"/>
            <a:ext cx="2624138" cy="1600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53">
            <a:extLst>
              <a:ext uri="{FF2B5EF4-FFF2-40B4-BE49-F238E27FC236}">
                <a16:creationId xmlns:a16="http://schemas.microsoft.com/office/drawing/2014/main" id="{BD208446-AD74-482E-A450-A874AEB1FA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34938"/>
            <a:ext cx="7315200" cy="1350962"/>
          </a:xfrm>
        </p:spPr>
        <p:txBody>
          <a:bodyPr/>
          <a:lstStyle/>
          <a:p>
            <a:pPr indent="279400" eaLnBrk="1" hangingPunct="1">
              <a:buClr>
                <a:srgbClr val="EFEDE2"/>
              </a:buClr>
            </a:pPr>
            <a:r>
              <a:rPr lang="sl-SI" altLang="sl-SI" sz="4400">
                <a:solidFill>
                  <a:srgbClr val="EFED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Zgodovina</a:t>
            </a:r>
          </a:p>
        </p:txBody>
      </p:sp>
      <p:sp>
        <p:nvSpPr>
          <p:cNvPr id="14339" name="Shape 154">
            <a:extLst>
              <a:ext uri="{FF2B5EF4-FFF2-40B4-BE49-F238E27FC236}">
                <a16:creationId xmlns:a16="http://schemas.microsoft.com/office/drawing/2014/main" id="{A58FD605-B747-44A7-8C50-86EA0CF208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704975"/>
            <a:ext cx="8229600" cy="48402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-Rimski imperij,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-znani izumitelji in njihovi izumi: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-Leonardo Da Vinci,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-Gugliemo Marconi,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-Bartolomeo Cristoferi,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-Jacopo Peri,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-Antonio Meucci,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-Alessandro Volta,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-Enrico Fermi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Char char="•"/>
            </a:pPr>
            <a:endParaRPr lang="sl-SI" altLang="sl-SI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Char char="•"/>
            </a:pPr>
            <a:endParaRPr lang="sl-SI" altLang="sl-SI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Char char="•"/>
            </a:pPr>
            <a:endParaRPr lang="sl-SI" altLang="sl-SI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Shape 155">
            <a:extLst>
              <a:ext uri="{FF2B5EF4-FFF2-40B4-BE49-F238E27FC236}">
                <a16:creationId xmlns:a16="http://schemas.microsoft.com/office/drawing/2014/main" id="{F14070E7-B20D-42A8-9587-2AFE501BB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0450" y="4232275"/>
            <a:ext cx="1770063" cy="2498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341" name="Shape 156">
            <a:extLst>
              <a:ext uri="{FF2B5EF4-FFF2-40B4-BE49-F238E27FC236}">
                <a16:creationId xmlns:a16="http://schemas.microsoft.com/office/drawing/2014/main" id="{F96F8774-A430-495D-B9EF-BA4AA98C4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638" y="1624013"/>
            <a:ext cx="1895475" cy="24098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342" name="Shape 157">
            <a:extLst>
              <a:ext uri="{FF2B5EF4-FFF2-40B4-BE49-F238E27FC236}">
                <a16:creationId xmlns:a16="http://schemas.microsoft.com/office/drawing/2014/main" id="{091EF01D-BE82-4900-AA60-5DEF3A33F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025" y="1624013"/>
            <a:ext cx="1457325" cy="20367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343" name="Shape 158">
            <a:extLst>
              <a:ext uri="{FF2B5EF4-FFF2-40B4-BE49-F238E27FC236}">
                <a16:creationId xmlns:a16="http://schemas.microsoft.com/office/drawing/2014/main" id="{FB8DBD84-4DB9-4B4C-8479-AEB570157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4587875"/>
            <a:ext cx="1714500" cy="21431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344" name="Shape 159">
            <a:extLst>
              <a:ext uri="{FF2B5EF4-FFF2-40B4-BE49-F238E27FC236}">
                <a16:creationId xmlns:a16="http://schemas.microsoft.com/office/drawing/2014/main" id="{D6CF0838-6F45-4963-99EC-7CD9A09C3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9613" y="1624013"/>
            <a:ext cx="1714500" cy="203676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345" name="Shape 160">
            <a:extLst>
              <a:ext uri="{FF2B5EF4-FFF2-40B4-BE49-F238E27FC236}">
                <a16:creationId xmlns:a16="http://schemas.microsoft.com/office/drawing/2014/main" id="{E81610E0-18AC-4AC3-A468-6F44FB0BE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4587875"/>
            <a:ext cx="1633537" cy="21431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346" name="Shape 161">
            <a:extLst>
              <a:ext uri="{FF2B5EF4-FFF2-40B4-BE49-F238E27FC236}">
                <a16:creationId xmlns:a16="http://schemas.microsoft.com/office/drawing/2014/main" id="{7B1376EA-6E27-44AB-9D6A-5BAC21EA5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4587875"/>
            <a:ext cx="1857375" cy="214312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347" name="Shape 162">
            <a:extLst>
              <a:ext uri="{FF2B5EF4-FFF2-40B4-BE49-F238E27FC236}">
                <a16:creationId xmlns:a16="http://schemas.microsoft.com/office/drawing/2014/main" id="{0A109E41-9C8E-4C85-84BE-6144D8586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738" y="4587875"/>
            <a:ext cx="1517650" cy="21431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67">
            <a:extLst>
              <a:ext uri="{FF2B5EF4-FFF2-40B4-BE49-F238E27FC236}">
                <a16:creationId xmlns:a16="http://schemas.microsoft.com/office/drawing/2014/main" id="{74871B1F-ABCE-446E-BCB8-6EBFE7EE12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34938"/>
            <a:ext cx="7315200" cy="1350962"/>
          </a:xfrm>
        </p:spPr>
        <p:txBody>
          <a:bodyPr/>
          <a:lstStyle/>
          <a:p>
            <a:pPr indent="279400" eaLnBrk="1" hangingPunct="1">
              <a:buClr>
                <a:srgbClr val="EFEDE2"/>
              </a:buClr>
            </a:pPr>
            <a:r>
              <a:rPr lang="sl-SI" altLang="sl-SI" sz="4400">
                <a:solidFill>
                  <a:srgbClr val="EFED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Viri</a:t>
            </a:r>
          </a:p>
        </p:txBody>
      </p:sp>
      <p:sp>
        <p:nvSpPr>
          <p:cNvPr id="15363" name="Shape 168">
            <a:extLst>
              <a:ext uri="{FF2B5EF4-FFF2-40B4-BE49-F238E27FC236}">
                <a16:creationId xmlns:a16="http://schemas.microsoft.com/office/drawing/2014/main" id="{DDA0F70E-4074-4347-8339-E6B48DB83C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704975"/>
            <a:ext cx="8229600" cy="48402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slike: </a:t>
            </a:r>
            <a:r>
              <a:rPr lang="sl-SI" altLang="sl-SI" u="sng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http://www.google.com/imghp?hl=sl</a:t>
            </a:r>
          </a:p>
          <a:p>
            <a:pPr eaLnBrk="1" hangingPunct="1">
              <a:spcBef>
                <a:spcPct val="0"/>
              </a:spcBef>
              <a:buClr>
                <a:srgbClr val="1F497D"/>
              </a:buClr>
              <a:buSzPct val="167000"/>
              <a:buFontTx/>
              <a:buNone/>
            </a:pP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besedilo: </a:t>
            </a:r>
            <a:r>
              <a:rPr lang="sl-SI" altLang="sl-SI" u="sng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http://www.wikipedia.org/</a:t>
            </a: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sl-SI" altLang="sl-SI" u="sng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http://www.izvoznookno.si/</a:t>
            </a:r>
            <a:r>
              <a:rPr lang="sl-SI" altLang="sl-SI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On-screen Show (4:3)</PresentationFormat>
  <Paragraphs>58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Courier New</vt:lpstr>
      <vt:lpstr>Wingdings</vt:lpstr>
      <vt:lpstr>Custom Theme</vt:lpstr>
      <vt:lpstr>Republika Italija</vt:lpstr>
      <vt:lpstr>Italija</vt:lpstr>
      <vt:lpstr>Zastava,grb,himna</vt:lpstr>
      <vt:lpstr>Politika:</vt:lpstr>
      <vt:lpstr>Hrana, turizem, gospodarstvo</vt:lpstr>
      <vt:lpstr>Hrana, turizem, gospodarstvo:</vt:lpstr>
      <vt:lpstr>Hrana, turizem, gospodarstvo</vt:lpstr>
      <vt:lpstr>Zgodovina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2019-05-31T08:39:56Z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