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75" r:id="rId6"/>
    <p:sldId id="270" r:id="rId7"/>
    <p:sldId id="271" r:id="rId8"/>
    <p:sldId id="272" r:id="rId9"/>
    <p:sldId id="274" r:id="rId10"/>
    <p:sldId id="269" r:id="rId11"/>
    <p:sldId id="273" r:id="rId12"/>
    <p:sldId id="264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05C9F2A-3334-4914-A0DF-F34AAA21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FEF0-6704-4FA1-8032-F704A5036BF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127A6A4-39CB-4C7A-96DA-E9932BE5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261D31A-A6DF-4DF0-A1EA-BE11B7C4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833E-10AD-46E0-9E6F-C4E15207EE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0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5D419D0-A835-4AD5-A8F6-3AD487CE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DC8B-083C-4D71-9487-AF52128044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E94197D-0876-4393-950A-85791D8C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FE5EB98-174A-40E5-97C4-85B9D5B8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4B76-18FE-4DF4-911D-3E73A66D4E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49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8C37B59-0A3C-4D2E-86D5-3440D028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11B4-2ED5-48BC-8CA1-B170D71BE46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A0C276B-5E91-4267-89A6-A282D2B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8B4D1AE-64DE-4FD3-9B59-5A13156B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EC6E-03E8-4703-B7AD-0FF033D21A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90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9D9036E-3906-4910-AAEF-A4528228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8D44-8817-46DA-A845-5C0E29C7ABE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1E20989-E329-4F84-BF9E-C380F46C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80B398-6C95-4200-B630-E132CCD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8D84A-BBD3-4048-A3E6-944E153876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70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1F59E7F-D5DD-4DF1-8432-069A05A7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8C2-CCA9-4304-B654-AB9F356505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7B13DC-0EEB-4C58-8DB3-62DF6BE1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B08BAE4-EC99-490B-BC14-1DB9B6DA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6D48-00ED-4E28-A366-28DA35AC08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388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FDEE3EE-D64A-4BAE-BF7A-E22B6F65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FE70-1ED9-4284-9B03-7AFAE42EE6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63EE53D-31D1-45F7-ABDD-E24E9A8B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55F3B1B-DC7A-4736-A2C5-CAAF0EDC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738BF-2018-474B-AB0A-BEADA66584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502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7076A04-5CB4-46E2-9BEF-1F72EC19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9574-D405-4DF4-A4BC-517797ABB6C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4C1EB83-9A6E-4098-A3F4-63C6BE3F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6BB572F-408E-42E5-AD3B-0D383DD9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25DA8-1C39-4762-9DDB-7545837290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725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5E1E6B73-E075-4F1D-9152-B4C74DA0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D238-5ADA-4383-A81C-E5441F8303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0FC8CBC3-A316-40B0-A1C0-416CA76E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B2D1ACA-23E0-4543-90AB-078B52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6A0D7-4492-4E01-9D44-D9AF1A2D96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999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1DBAF73-7083-40E4-974E-EDDA6DC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2781-64B4-4F2B-BA68-502294F543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BFF87F24-541F-4266-9A15-71DE52F3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5770979-739B-47EF-AB39-21C41531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95FB8-51EE-4A36-AD7E-A02989A4C4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5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8E8591F-870F-40A1-B293-7DD9F5E9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4379-BD05-4802-8565-400A300DF2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1D530D9-C842-48BA-A724-DB19AA34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71F654C-3282-4164-BA13-2AC46B83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5A778-475F-40AD-857D-4FCD8C1CB7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287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8DF8D38-057A-4A4E-B2F6-E7351E06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419C-917A-43E8-9965-951528988E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F6D66AA-C98B-4AB7-A7CC-311867D4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BAF86AD-2953-4EEB-B7EF-767C5749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29342-0C47-4806-B945-6CA04711D7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39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73667E42-27DB-45B8-A538-D5D56184EA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85FA834E-F781-4137-9556-E5C83D81A3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C0265A9-4977-4B39-9BA2-F30F3DCF3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F14F1-79B2-49E0-8AFB-A31E97A36B2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22A8455-C84D-40E9-96B0-B426BB7E1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189AA44-69C7-41BD-856B-C73852A0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4F645B-B9FC-4880-817E-3E29D9DF4C4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ola.si/" TargetMode="External"/><Relationship Id="rId2" Type="http://schemas.openxmlformats.org/officeDocument/2006/relationships/hyperlink" Target="http://sl.wikipedia.org/wiki/Izo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esys.org/rev_info/Slowenien/Izola_Marina_von_oben-hq.jpg">
            <a:extLst>
              <a:ext uri="{FF2B5EF4-FFF2-40B4-BE49-F238E27FC236}">
                <a16:creationId xmlns:a16="http://schemas.microsoft.com/office/drawing/2014/main" id="{228E663A-0C12-46CD-A345-1A5899CD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odnaslov 2">
            <a:extLst>
              <a:ext uri="{FF2B5EF4-FFF2-40B4-BE49-F238E27FC236}">
                <a16:creationId xmlns:a16="http://schemas.microsoft.com/office/drawing/2014/main" id="{AC949DBD-2821-46DA-A393-0265F3FEB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75" y="1643063"/>
            <a:ext cx="5272088" cy="1752600"/>
          </a:xfrm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Ime, Priimek</a:t>
            </a:r>
          </a:p>
        </p:txBody>
      </p:sp>
      <p:sp>
        <p:nvSpPr>
          <p:cNvPr id="2052" name="Naslov 1">
            <a:extLst>
              <a:ext uri="{FF2B5EF4-FFF2-40B4-BE49-F238E27FC236}">
                <a16:creationId xmlns:a16="http://schemas.microsoft.com/office/drawing/2014/main" id="{0A2901AB-9B82-4212-8CAF-BF453C1E6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5938" y="357188"/>
            <a:ext cx="7772401" cy="1470025"/>
          </a:xfrm>
        </p:spPr>
        <p:txBody>
          <a:bodyPr/>
          <a:lstStyle/>
          <a:p>
            <a:r>
              <a:rPr lang="sl-SI" altLang="sl-SI" sz="5400"/>
              <a:t>IZOLA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7F8F9AE2-D833-4817-9B47-2EA5FC80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648C23D-4760-4CFD-9380-7FF87CF85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Simonov zaliv- v morju</a:t>
            </a:r>
          </a:p>
          <a:p>
            <a:r>
              <a:rPr lang="sl-SI" altLang="sl-SI"/>
              <a:t> potopljeni ostanki nekdanjega </a:t>
            </a:r>
          </a:p>
          <a:p>
            <a:r>
              <a:rPr lang="sl-SI" altLang="sl-SI"/>
              <a:t>pomola iz rimskega obdobja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r>
              <a:rPr lang="sl-SI" altLang="sl-SI"/>
              <a:t>Najvišja točka -Malijski hrib (278 m nadmorske višine)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8" name="Picture 2" descr="http://www.dj-slovenija.si/files/sansimon.jpg">
            <a:extLst>
              <a:ext uri="{FF2B5EF4-FFF2-40B4-BE49-F238E27FC236}">
                <a16:creationId xmlns:a16="http://schemas.microsoft.com/office/drawing/2014/main" id="{2FF20F41-F6FD-400D-9469-CFAF8471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20863"/>
            <a:ext cx="27146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delo.si/assets/media/picture/20120512/670x420_suligoj12.jpeg?rev=1">
            <a:extLst>
              <a:ext uri="{FF2B5EF4-FFF2-40B4-BE49-F238E27FC236}">
                <a16:creationId xmlns:a16="http://schemas.microsoft.com/office/drawing/2014/main" id="{C5C85362-B1EA-485F-91C4-93F44E45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714875"/>
            <a:ext cx="25717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F829EDB8-F5A7-4B03-BFF5-AA950DBA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Znane osebnosti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189B81BB-213A-4186-81BB-77A6A8F96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Ana Petrinja</a:t>
            </a:r>
          </a:p>
          <a:p>
            <a:r>
              <a:rPr lang="sl-SI" altLang="sl-SI"/>
              <a:t>Darjan Gorela</a:t>
            </a:r>
          </a:p>
          <a:p>
            <a:r>
              <a:rPr lang="sl-SI" altLang="sl-SI"/>
              <a:t>Enzo Hrovatin</a:t>
            </a:r>
          </a:p>
          <a:p>
            <a:r>
              <a:rPr lang="sl-SI" altLang="sl-SI"/>
              <a:t>Igor Kolenc</a:t>
            </a:r>
          </a:p>
          <a:p>
            <a:r>
              <a:rPr lang="sl-SI" altLang="sl-SI"/>
              <a:t>Jaka Hudales</a:t>
            </a:r>
          </a:p>
          <a:p>
            <a:r>
              <a:rPr lang="sl-SI" altLang="sl-SI"/>
              <a:t>Martina Ljubič</a:t>
            </a:r>
          </a:p>
          <a:p>
            <a:r>
              <a:rPr lang="sl-SI" altLang="sl-SI"/>
              <a:t>Zorko Dežjot</a:t>
            </a:r>
          </a:p>
          <a:p>
            <a:endParaRPr lang="sl-SI" altLang="sl-SI"/>
          </a:p>
        </p:txBody>
      </p:sp>
      <p:pic>
        <p:nvPicPr>
          <p:cNvPr id="12292" name="Picture 2" descr="http://www.izola.info/pic/izola/izola-info-4-252.jpg">
            <a:extLst>
              <a:ext uri="{FF2B5EF4-FFF2-40B4-BE49-F238E27FC236}">
                <a16:creationId xmlns:a16="http://schemas.microsoft.com/office/drawing/2014/main" id="{4D88410E-AC3B-4053-9359-C00C156A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429000"/>
            <a:ext cx="25447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i.wp.pl/a/f/jpeg/26526/gasparini_newspix_032011_470.jpeg">
            <a:extLst>
              <a:ext uri="{FF2B5EF4-FFF2-40B4-BE49-F238E27FC236}">
                <a16:creationId xmlns:a16="http://schemas.microsoft.com/office/drawing/2014/main" id="{8FD26D0E-206C-43C6-8D59-0E67192E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14438"/>
            <a:ext cx="27114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Pravokotnik 5">
            <a:extLst>
              <a:ext uri="{FF2B5EF4-FFF2-40B4-BE49-F238E27FC236}">
                <a16:creationId xmlns:a16="http://schemas.microsoft.com/office/drawing/2014/main" id="{25B05985-022F-4EF9-A9FA-099E53D71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357813"/>
            <a:ext cx="209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/>
              <a:t>Vasilij Žbogar</a:t>
            </a:r>
          </a:p>
        </p:txBody>
      </p:sp>
      <p:sp>
        <p:nvSpPr>
          <p:cNvPr id="12295" name="Pravokotnik 6">
            <a:extLst>
              <a:ext uri="{FF2B5EF4-FFF2-40B4-BE49-F238E27FC236}">
                <a16:creationId xmlns:a16="http://schemas.microsoft.com/office/drawing/2014/main" id="{ED05F7FE-9962-413F-B513-098249D6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2928938"/>
            <a:ext cx="2411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/>
              <a:t>Mitja Gasparini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5898480-C967-44BA-8A22-631E79A1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Viri: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BCB77754-64C7-40CA-B958-BB974B66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http://sl.wikipedia.org/wiki/Izola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http://www.izola.si/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38A082F1-4EAD-4E7E-850B-2F4C7826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246EF60-058B-40D4-83F7-00B674C56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500" dirty="0"/>
              <a:t>Ozemlje ima obliko trikotnika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/>
              <a:t>Nadmorska višina: 2 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/>
              <a:t>Prebivalstvo: 15.900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/>
              <a:t>Poštna številka: 6310 Izola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500" dirty="0"/>
              <a:t>Naselja Občine Izola: Baredi, Cetore, Dobrava, Izola, Jagodje, Korte, Malija, Šared, </a:t>
            </a:r>
            <a:r>
              <a:rPr lang="sl-SI" sz="3500" dirty="0" err="1"/>
              <a:t>Nožed</a:t>
            </a:r>
            <a:br>
              <a:rPr lang="sl-SI" dirty="0"/>
            </a:br>
            <a:endParaRPr lang="sl-SI" dirty="0"/>
          </a:p>
        </p:txBody>
      </p:sp>
      <p:pic>
        <p:nvPicPr>
          <p:cNvPr id="3076" name="Picture 2" descr="https://webgate.ec.europa.eu/fpfis/cms/farnet/files/images/SL01_Izola_6.JPG">
            <a:extLst>
              <a:ext uri="{FF2B5EF4-FFF2-40B4-BE49-F238E27FC236}">
                <a16:creationId xmlns:a16="http://schemas.microsoft.com/office/drawing/2014/main" id="{7362CA90-B114-4F02-9EBA-A85C6F33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28813"/>
            <a:ext cx="233203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556CF7D-581A-4D32-AF23-91EFBDC0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Grb: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Župan: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Mag. Igor Kolenc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24. februarja 1959 (Koper)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Župan Občine Izola je postal 11. novembra 2010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Občinski praznik - 11. julija (odhod večjega števila občanov v partizane- 11. julij 1944)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099" name="Picture 2" descr="http://upload.wikimedia.org/wikipedia/sl/thumb/9/92/Ob%C4%8Dina_Izola_grb.gif/100px-Ob%C4%8Dina_Izola_grb.gif">
            <a:extLst>
              <a:ext uri="{FF2B5EF4-FFF2-40B4-BE49-F238E27FC236}">
                <a16:creationId xmlns:a16="http://schemas.microsoft.com/office/drawing/2014/main" id="{5C3DC87B-DABD-47EA-803E-EE2FC132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857250"/>
            <a:ext cx="95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izola.si/libs/phpthumb/phpThumb.php?src=/sites/izola_si/silos//ef5909c3fc48f30dcc3960db0f2eef74&amp;w=155&amp;aoe=1&amp;f=jpg">
            <a:extLst>
              <a:ext uri="{FF2B5EF4-FFF2-40B4-BE49-F238E27FC236}">
                <a16:creationId xmlns:a16="http://schemas.microsoft.com/office/drawing/2014/main" id="{6A437153-EA4F-4F66-A9F7-53BAA613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52538"/>
            <a:ext cx="15001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574997A3-35F7-4181-A19E-02008028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C08BCD5F-5E69-45D3-911C-35450715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l-SI" altLang="sl-SI" sz="3000"/>
              <a:t>Leto 178 pr.n.št.- območje, kjer danes stoji Izola, je bilo pod zasedbo Rimljanov </a:t>
            </a:r>
          </a:p>
          <a:p>
            <a:pPr>
              <a:lnSpc>
                <a:spcPct val="120000"/>
              </a:lnSpc>
            </a:pPr>
            <a:r>
              <a:rPr lang="sl-SI" altLang="sl-SI" sz="3000"/>
              <a:t>6. stoletje- nastane prvo naselje na otoku Izola</a:t>
            </a:r>
          </a:p>
          <a:p>
            <a:pPr>
              <a:lnSpc>
                <a:spcPct val="120000"/>
              </a:lnSpc>
            </a:pPr>
            <a:endParaRPr lang="sl-SI" altLang="sl-SI" sz="3000"/>
          </a:p>
          <a:p>
            <a:pPr>
              <a:lnSpc>
                <a:spcPct val="120000"/>
              </a:lnSpc>
            </a:pPr>
            <a:endParaRPr lang="sl-SI" altLang="sl-SI" sz="3000"/>
          </a:p>
        </p:txBody>
      </p:sp>
      <p:pic>
        <p:nvPicPr>
          <p:cNvPr id="5124" name="Picture 2" descr="http://caffealleporte.bora.si/wp-content/uploads/2006/11/valvasor-1.jpg">
            <a:extLst>
              <a:ext uri="{FF2B5EF4-FFF2-40B4-BE49-F238E27FC236}">
                <a16:creationId xmlns:a16="http://schemas.microsoft.com/office/drawing/2014/main" id="{D2B82B3F-1233-4C78-9C2D-E52D81D1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571875"/>
            <a:ext cx="42148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uščica dol 4">
            <a:extLst>
              <a:ext uri="{FF2B5EF4-FFF2-40B4-BE49-F238E27FC236}">
                <a16:creationId xmlns:a16="http://schemas.microsoft.com/office/drawing/2014/main" id="{42E58C69-81F8-4B19-B8EB-4D9D4953EC45}"/>
              </a:ext>
            </a:extLst>
          </p:cNvPr>
          <p:cNvSpPr/>
          <p:nvPr/>
        </p:nvSpPr>
        <p:spPr>
          <a:xfrm rot="3831540">
            <a:off x="4498975" y="3933825"/>
            <a:ext cx="500063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126" name="PoljeZBesedilom 5">
            <a:extLst>
              <a:ext uri="{FF2B5EF4-FFF2-40B4-BE49-F238E27FC236}">
                <a16:creationId xmlns:a16="http://schemas.microsoft.com/office/drawing/2014/main" id="{58C7697B-ED2A-4072-AD4E-A9FA8CC8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78618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/>
              <a:t>Otok Izola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7EFA8428-78FD-4C03-A8BE-552D271F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9BB2800-F21D-4E22-8482-22B1BD22E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dirty="0"/>
              <a:t>Po propadu rimskega imperija so Izoli vladali Vzhodni Goti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dirty="0"/>
              <a:t>7. in 8. stoletju- so se v Izolo začeli naseljevati Slovani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dirty="0"/>
              <a:t>10. stoletju- Cesar Oton je Izolo podelil Benečanom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dirty="0"/>
              <a:t>Leto 1797- Propad beneške republike in avstrijsko-francoska vojna (Izolo dobi Avstrija)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dirty="0"/>
              <a:t>Prva svetovna vojna- Izola dodeljena Italiji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dirty="0"/>
              <a:t>Druga svetovna vojna- Izola pripada nam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45C3F469-AFC4-4E42-8921-2B0DB143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Kmetijstvo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AB34DD38-4F7A-48F0-97BD-8BAF4CBA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Oljkarstvo</a:t>
            </a:r>
          </a:p>
          <a:p>
            <a:r>
              <a:rPr lang="sl-SI" altLang="sl-SI"/>
              <a:t>Ribištvo</a:t>
            </a:r>
          </a:p>
        </p:txBody>
      </p:sp>
      <p:pic>
        <p:nvPicPr>
          <p:cNvPr id="7172" name="Picture 2" descr="http://www.kmeckiglas.com/modules/uploader/uploads/news/pictures_news/crop4/10-02_copy12.jpg">
            <a:extLst>
              <a:ext uri="{FF2B5EF4-FFF2-40B4-BE49-F238E27FC236}">
                <a16:creationId xmlns:a16="http://schemas.microsoft.com/office/drawing/2014/main" id="{33B48B86-07B0-419F-85A8-7C1E70BC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285875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upload.wikimedia.org/wikipedia/commons/0/07/Fishermen_in_Lavsa,_Kornati.jpg">
            <a:extLst>
              <a:ext uri="{FF2B5EF4-FFF2-40B4-BE49-F238E27FC236}">
                <a16:creationId xmlns:a16="http://schemas.microsoft.com/office/drawing/2014/main" id="{237ABF7C-8CD3-4BA7-BE23-31CFDEB4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071813"/>
            <a:ext cx="4164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F612DA70-8D4F-4336-812B-DC103FB7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Turizem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AD2A6A7-C2DE-4F78-83AC-04EB5E88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Hotel Marina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Hotel Delfin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Hotel </a:t>
            </a:r>
            <a:r>
              <a:rPr lang="sl-SI" dirty="0" err="1"/>
              <a:t>Haliaetum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Hotel Mirta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Avtokamp </a:t>
            </a:r>
            <a:r>
              <a:rPr lang="sl-SI" dirty="0" err="1"/>
              <a:t>Belvedere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Avtokamp Jadranka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Turistična kmetija </a:t>
            </a:r>
            <a:r>
              <a:rPr lang="sl-SI" dirty="0" err="1"/>
              <a:t>Medljan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8196" name="Picture 3" descr="http://www.izola.info/pic/ikone/izola_7.png">
            <a:extLst>
              <a:ext uri="{FF2B5EF4-FFF2-40B4-BE49-F238E27FC236}">
                <a16:creationId xmlns:a16="http://schemas.microsoft.com/office/drawing/2014/main" id="{E5D36F20-0FFE-427C-9764-66A5CD99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www.izola.info/pic/ikone/izola_7.png">
            <a:extLst>
              <a:ext uri="{FF2B5EF4-FFF2-40B4-BE49-F238E27FC236}">
                <a16:creationId xmlns:a16="http://schemas.microsoft.com/office/drawing/2014/main" id="{7F0730A2-8BE6-4503-BCE3-9D972723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ttp://kraji.eu/PICTURES/obalno_notranjska/obala/izola/staro_mestno_jedro/veliki_trg_z_okolico/IMG_7740_izola_veliki_trg_hotel_marina_big.jpg">
            <a:extLst>
              <a:ext uri="{FF2B5EF4-FFF2-40B4-BE49-F238E27FC236}">
                <a16:creationId xmlns:a16="http://schemas.microsoft.com/office/drawing/2014/main" id="{006FAD3C-2B04-47EA-A8B7-39AE7698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85813"/>
            <a:ext cx="31162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http://kraji.eu/PICTURES/obalno_notranjska/obala/izola/avtokamp_jadranka/DSC_4122_izola_avtokamp_jadranka_big.jpg">
            <a:extLst>
              <a:ext uri="{FF2B5EF4-FFF2-40B4-BE49-F238E27FC236}">
                <a16:creationId xmlns:a16="http://schemas.microsoft.com/office/drawing/2014/main" id="{621B3DCC-290C-428E-9DD5-66C24022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571875"/>
            <a:ext cx="3413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96C818D-8160-48B3-BBB3-FDEDC6FD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Marina v Izoli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10ABFB5C-851A-4602-92C9-9836E902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700 privezov</a:t>
            </a:r>
            <a:br>
              <a:rPr lang="sl-SI" altLang="sl-SI"/>
            </a:br>
            <a:r>
              <a:rPr lang="sl-SI" altLang="sl-SI"/>
              <a:t>do 30m dolžine</a:t>
            </a:r>
            <a:br>
              <a:rPr lang="sl-SI" altLang="sl-SI"/>
            </a:br>
            <a:br>
              <a:rPr lang="sl-SI" altLang="sl-SI"/>
            </a:br>
            <a:endParaRPr lang="sl-SI" altLang="sl-SI"/>
          </a:p>
          <a:p>
            <a:endParaRPr lang="sl-SI" altLang="sl-SI"/>
          </a:p>
        </p:txBody>
      </p:sp>
      <p:pic>
        <p:nvPicPr>
          <p:cNvPr id="9220" name="Picture 2" descr="http://www.marinaizola.com/img/logo.png">
            <a:extLst>
              <a:ext uri="{FF2B5EF4-FFF2-40B4-BE49-F238E27FC236}">
                <a16:creationId xmlns:a16="http://schemas.microsoft.com/office/drawing/2014/main" id="{DB040846-6753-43B9-87F6-1A3D1621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2162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apartmaji-tim.com/slike/slika_2.jpg">
            <a:extLst>
              <a:ext uri="{FF2B5EF4-FFF2-40B4-BE49-F238E27FC236}">
                <a16:creationId xmlns:a16="http://schemas.microsoft.com/office/drawing/2014/main" id="{3155CA11-BDF8-4D37-A32F-425DCD36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786063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365DF4E2-8736-4E8B-93B3-0ED38092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Splošna bolnišnica Izola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57004931-001B-495D-AEDD-0EFBF188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000"/>
              <a:t>Zdravstvene storitve opravlja na sekundarni ravni</a:t>
            </a:r>
          </a:p>
          <a:p>
            <a:r>
              <a:rPr lang="sl-SI" altLang="sl-SI" sz="3000"/>
              <a:t>Štirje veliki medicinski oddelki: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000"/>
              <a:t>Oddelek za ginekologijo in porodništvo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000"/>
              <a:t>Oddelek za interno medicino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000"/>
              <a:t>Oddelek za kirurgijo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000"/>
              <a:t>Oddelek za pediatrijo</a:t>
            </a:r>
          </a:p>
        </p:txBody>
      </p:sp>
      <p:pic>
        <p:nvPicPr>
          <p:cNvPr id="10244" name="Picture 5" descr="http://www.sb-izola.si/sites/sb-izola_si/imgs/mein/logo.gif">
            <a:extLst>
              <a:ext uri="{FF2B5EF4-FFF2-40B4-BE49-F238E27FC236}">
                <a16:creationId xmlns:a16="http://schemas.microsoft.com/office/drawing/2014/main" id="{D3F5D660-8061-46B3-A63E-3DA8BF7A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7188"/>
            <a:ext cx="2133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delo.si/assets/media/picture/20100725/Zdravstvo_Ferlic_bolnica%20izola_lvi.jpg?rev=1">
            <a:extLst>
              <a:ext uri="{FF2B5EF4-FFF2-40B4-BE49-F238E27FC236}">
                <a16:creationId xmlns:a16="http://schemas.microsoft.com/office/drawing/2014/main" id="{1E2DB019-E05A-4033-9AFF-1E7CE8EB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377983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uščica dol 5">
            <a:extLst>
              <a:ext uri="{FF2B5EF4-FFF2-40B4-BE49-F238E27FC236}">
                <a16:creationId xmlns:a16="http://schemas.microsoft.com/office/drawing/2014/main" id="{784C02A4-A350-4BCB-ADCE-C34EC121FA70}"/>
              </a:ext>
            </a:extLst>
          </p:cNvPr>
          <p:cNvSpPr/>
          <p:nvPr/>
        </p:nvSpPr>
        <p:spPr>
          <a:xfrm rot="3294517">
            <a:off x="7574756" y="3836194"/>
            <a:ext cx="428625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Officeova tema</vt:lpstr>
      <vt:lpstr>IZOLA</vt:lpstr>
      <vt:lpstr>Osnovni podatki</vt:lpstr>
      <vt:lpstr>PowerPoint Presentation</vt:lpstr>
      <vt:lpstr>Zgodovina</vt:lpstr>
      <vt:lpstr>PowerPoint Presentation</vt:lpstr>
      <vt:lpstr>Kmetijstvo</vt:lpstr>
      <vt:lpstr>Turizem</vt:lpstr>
      <vt:lpstr>Marina v Izoli</vt:lpstr>
      <vt:lpstr>Splošna bolnišnica Izola</vt:lpstr>
      <vt:lpstr>Zanimivosti</vt:lpstr>
      <vt:lpstr>Znane osebnosti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2019-05-31T08:39:57Z</dcterms:created>
  <dcterms:modified xsi:type="dcterms:W3CDTF">2019-05-31T08:39:57Z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