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6" autoAdjust="0"/>
  </p:normalViewPr>
  <p:slideViewPr>
    <p:cSldViewPr>
      <p:cViewPr varScale="1">
        <p:scale>
          <a:sx n="154" d="100"/>
          <a:sy n="154" d="100"/>
        </p:scale>
        <p:origin x="1620"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FBF7D8F-F12D-4504-919E-DAA43F1AE320}"/>
              </a:ext>
            </a:extLst>
          </p:cNvPr>
          <p:cNvSpPr>
            <a:spLocks noGrp="1"/>
          </p:cNvSpPr>
          <p:nvPr>
            <p:ph type="dt" sz="half" idx="10"/>
          </p:nvPr>
        </p:nvSpPr>
        <p:spPr/>
        <p:txBody>
          <a:bodyPr/>
          <a:lstStyle>
            <a:lvl1pPr>
              <a:defRPr/>
            </a:lvl1pPr>
          </a:lstStyle>
          <a:p>
            <a:pPr>
              <a:defRPr/>
            </a:pPr>
            <a:fld id="{BEB2744B-1A9B-4365-84D4-F0F1DBC8EE3D}" type="datetimeFigureOut">
              <a:rPr lang="sl-SI"/>
              <a:pPr>
                <a:defRPr/>
              </a:pPr>
              <a:t>31. 05. 2019</a:t>
            </a:fld>
            <a:endParaRPr lang="sl-SI"/>
          </a:p>
        </p:txBody>
      </p:sp>
      <p:sp>
        <p:nvSpPr>
          <p:cNvPr id="5" name="Footer Placeholder 4">
            <a:extLst>
              <a:ext uri="{FF2B5EF4-FFF2-40B4-BE49-F238E27FC236}">
                <a16:creationId xmlns:a16="http://schemas.microsoft.com/office/drawing/2014/main" id="{A4AC4966-88B1-4B71-BCAD-75A58BEC4EB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E9F126C7-96F3-459B-9995-A4F0FE79B535}"/>
              </a:ext>
            </a:extLst>
          </p:cNvPr>
          <p:cNvSpPr>
            <a:spLocks noGrp="1"/>
          </p:cNvSpPr>
          <p:nvPr>
            <p:ph type="sldNum" sz="quarter" idx="12"/>
          </p:nvPr>
        </p:nvSpPr>
        <p:spPr/>
        <p:txBody>
          <a:bodyPr/>
          <a:lstStyle>
            <a:lvl1pPr>
              <a:defRPr/>
            </a:lvl1pPr>
          </a:lstStyle>
          <a:p>
            <a:fld id="{8C2BD13C-B411-4645-87DC-F127FA39EAD6}" type="slidenum">
              <a:rPr lang="sl-SI" altLang="sl-SI"/>
              <a:pPr/>
              <a:t>‹#›</a:t>
            </a:fld>
            <a:endParaRPr lang="sl-SI" altLang="sl-SI"/>
          </a:p>
        </p:txBody>
      </p:sp>
    </p:spTree>
    <p:extLst>
      <p:ext uri="{BB962C8B-B14F-4D97-AF65-F5344CB8AC3E}">
        <p14:creationId xmlns:p14="http://schemas.microsoft.com/office/powerpoint/2010/main" val="377278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8ECB9A5-6EFC-4E0B-B082-B09D12EFC71A}"/>
              </a:ext>
            </a:extLst>
          </p:cNvPr>
          <p:cNvSpPr>
            <a:spLocks noGrp="1"/>
          </p:cNvSpPr>
          <p:nvPr>
            <p:ph type="dt" sz="half" idx="10"/>
          </p:nvPr>
        </p:nvSpPr>
        <p:spPr/>
        <p:txBody>
          <a:bodyPr/>
          <a:lstStyle>
            <a:lvl1pPr>
              <a:defRPr/>
            </a:lvl1pPr>
          </a:lstStyle>
          <a:p>
            <a:pPr>
              <a:defRPr/>
            </a:pPr>
            <a:fld id="{0F37F0DD-2488-45F3-B36B-FA62CFC686EE}" type="datetimeFigureOut">
              <a:rPr lang="sl-SI"/>
              <a:pPr>
                <a:defRPr/>
              </a:pPr>
              <a:t>31. 05. 2019</a:t>
            </a:fld>
            <a:endParaRPr lang="sl-SI"/>
          </a:p>
        </p:txBody>
      </p:sp>
      <p:sp>
        <p:nvSpPr>
          <p:cNvPr id="5" name="Footer Placeholder 4">
            <a:extLst>
              <a:ext uri="{FF2B5EF4-FFF2-40B4-BE49-F238E27FC236}">
                <a16:creationId xmlns:a16="http://schemas.microsoft.com/office/drawing/2014/main" id="{D0B3A47C-682B-4ACF-84A4-3FA4B178DF6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7ACD77C5-69CB-4465-AB10-91E02801160F}"/>
              </a:ext>
            </a:extLst>
          </p:cNvPr>
          <p:cNvSpPr>
            <a:spLocks noGrp="1"/>
          </p:cNvSpPr>
          <p:nvPr>
            <p:ph type="sldNum" sz="quarter" idx="12"/>
          </p:nvPr>
        </p:nvSpPr>
        <p:spPr/>
        <p:txBody>
          <a:bodyPr/>
          <a:lstStyle>
            <a:lvl1pPr>
              <a:defRPr/>
            </a:lvl1pPr>
          </a:lstStyle>
          <a:p>
            <a:fld id="{55BAC211-C95D-4CD1-B4AC-188569A79491}" type="slidenum">
              <a:rPr lang="sl-SI" altLang="sl-SI"/>
              <a:pPr/>
              <a:t>‹#›</a:t>
            </a:fld>
            <a:endParaRPr lang="sl-SI" altLang="sl-SI"/>
          </a:p>
        </p:txBody>
      </p:sp>
    </p:spTree>
    <p:extLst>
      <p:ext uri="{BB962C8B-B14F-4D97-AF65-F5344CB8AC3E}">
        <p14:creationId xmlns:p14="http://schemas.microsoft.com/office/powerpoint/2010/main" val="324208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2253CC5-03FF-4A11-852D-83913D50714A}"/>
              </a:ext>
            </a:extLst>
          </p:cNvPr>
          <p:cNvSpPr>
            <a:spLocks noGrp="1"/>
          </p:cNvSpPr>
          <p:nvPr>
            <p:ph type="dt" sz="half" idx="10"/>
          </p:nvPr>
        </p:nvSpPr>
        <p:spPr/>
        <p:txBody>
          <a:bodyPr/>
          <a:lstStyle>
            <a:lvl1pPr>
              <a:defRPr/>
            </a:lvl1pPr>
          </a:lstStyle>
          <a:p>
            <a:pPr>
              <a:defRPr/>
            </a:pPr>
            <a:fld id="{3D549585-5B17-44EF-A441-6D99DABE3D7E}" type="datetimeFigureOut">
              <a:rPr lang="sl-SI"/>
              <a:pPr>
                <a:defRPr/>
              </a:pPr>
              <a:t>31. 05. 2019</a:t>
            </a:fld>
            <a:endParaRPr lang="sl-SI"/>
          </a:p>
        </p:txBody>
      </p:sp>
      <p:sp>
        <p:nvSpPr>
          <p:cNvPr id="5" name="Footer Placeholder 4">
            <a:extLst>
              <a:ext uri="{FF2B5EF4-FFF2-40B4-BE49-F238E27FC236}">
                <a16:creationId xmlns:a16="http://schemas.microsoft.com/office/drawing/2014/main" id="{216F697D-E8FD-47E2-911D-08C6AE1C42E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EE0B66B-D9E6-4954-9BAB-CD331596426E}"/>
              </a:ext>
            </a:extLst>
          </p:cNvPr>
          <p:cNvSpPr>
            <a:spLocks noGrp="1"/>
          </p:cNvSpPr>
          <p:nvPr>
            <p:ph type="sldNum" sz="quarter" idx="12"/>
          </p:nvPr>
        </p:nvSpPr>
        <p:spPr/>
        <p:txBody>
          <a:bodyPr/>
          <a:lstStyle>
            <a:lvl1pPr>
              <a:defRPr/>
            </a:lvl1pPr>
          </a:lstStyle>
          <a:p>
            <a:fld id="{21F6029C-0D63-4795-94EB-3B4A15990A5A}" type="slidenum">
              <a:rPr lang="sl-SI" altLang="sl-SI"/>
              <a:pPr/>
              <a:t>‹#›</a:t>
            </a:fld>
            <a:endParaRPr lang="sl-SI" altLang="sl-SI"/>
          </a:p>
        </p:txBody>
      </p:sp>
    </p:spTree>
    <p:extLst>
      <p:ext uri="{BB962C8B-B14F-4D97-AF65-F5344CB8AC3E}">
        <p14:creationId xmlns:p14="http://schemas.microsoft.com/office/powerpoint/2010/main" val="111555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4507DC8-F8D3-482A-8033-4876EA69FFAA}"/>
              </a:ext>
            </a:extLst>
          </p:cNvPr>
          <p:cNvSpPr>
            <a:spLocks noGrp="1"/>
          </p:cNvSpPr>
          <p:nvPr>
            <p:ph type="dt" sz="half" idx="10"/>
          </p:nvPr>
        </p:nvSpPr>
        <p:spPr/>
        <p:txBody>
          <a:bodyPr/>
          <a:lstStyle>
            <a:lvl1pPr>
              <a:defRPr/>
            </a:lvl1pPr>
          </a:lstStyle>
          <a:p>
            <a:pPr>
              <a:defRPr/>
            </a:pPr>
            <a:fld id="{12C04B04-3F76-4A05-90E5-DE671D3F0A6E}" type="datetimeFigureOut">
              <a:rPr lang="sl-SI"/>
              <a:pPr>
                <a:defRPr/>
              </a:pPr>
              <a:t>31. 05. 2019</a:t>
            </a:fld>
            <a:endParaRPr lang="sl-SI"/>
          </a:p>
        </p:txBody>
      </p:sp>
      <p:sp>
        <p:nvSpPr>
          <p:cNvPr id="5" name="Footer Placeholder 4">
            <a:extLst>
              <a:ext uri="{FF2B5EF4-FFF2-40B4-BE49-F238E27FC236}">
                <a16:creationId xmlns:a16="http://schemas.microsoft.com/office/drawing/2014/main" id="{55D87443-3705-4457-BBA7-61C05F3F3F9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4CF615FC-B52C-4660-9720-CEB92167156D}"/>
              </a:ext>
            </a:extLst>
          </p:cNvPr>
          <p:cNvSpPr>
            <a:spLocks noGrp="1"/>
          </p:cNvSpPr>
          <p:nvPr>
            <p:ph type="sldNum" sz="quarter" idx="12"/>
          </p:nvPr>
        </p:nvSpPr>
        <p:spPr/>
        <p:txBody>
          <a:bodyPr/>
          <a:lstStyle>
            <a:lvl1pPr>
              <a:defRPr/>
            </a:lvl1pPr>
          </a:lstStyle>
          <a:p>
            <a:fld id="{C3A0706A-D9D2-4CEF-9035-21E65D2B2156}" type="slidenum">
              <a:rPr lang="sl-SI" altLang="sl-SI"/>
              <a:pPr/>
              <a:t>‹#›</a:t>
            </a:fld>
            <a:endParaRPr lang="sl-SI" altLang="sl-SI"/>
          </a:p>
        </p:txBody>
      </p:sp>
    </p:spTree>
    <p:extLst>
      <p:ext uri="{BB962C8B-B14F-4D97-AF65-F5344CB8AC3E}">
        <p14:creationId xmlns:p14="http://schemas.microsoft.com/office/powerpoint/2010/main" val="319066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B95C2-DC1B-437C-B050-213D824A1AAA}"/>
              </a:ext>
            </a:extLst>
          </p:cNvPr>
          <p:cNvSpPr>
            <a:spLocks noGrp="1"/>
          </p:cNvSpPr>
          <p:nvPr>
            <p:ph type="dt" sz="half" idx="10"/>
          </p:nvPr>
        </p:nvSpPr>
        <p:spPr/>
        <p:txBody>
          <a:bodyPr/>
          <a:lstStyle>
            <a:lvl1pPr>
              <a:defRPr/>
            </a:lvl1pPr>
          </a:lstStyle>
          <a:p>
            <a:pPr>
              <a:defRPr/>
            </a:pPr>
            <a:fld id="{5F9D73D3-9C93-4602-8A9D-2C0EB83D32FD}" type="datetimeFigureOut">
              <a:rPr lang="sl-SI"/>
              <a:pPr>
                <a:defRPr/>
              </a:pPr>
              <a:t>31. 05. 2019</a:t>
            </a:fld>
            <a:endParaRPr lang="sl-SI"/>
          </a:p>
        </p:txBody>
      </p:sp>
      <p:sp>
        <p:nvSpPr>
          <p:cNvPr id="5" name="Footer Placeholder 4">
            <a:extLst>
              <a:ext uri="{FF2B5EF4-FFF2-40B4-BE49-F238E27FC236}">
                <a16:creationId xmlns:a16="http://schemas.microsoft.com/office/drawing/2014/main" id="{416F89AD-2500-4DF5-9F0A-1C50A19D7D69}"/>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0A8247AF-A191-4562-B05D-872C3359DFC7}"/>
              </a:ext>
            </a:extLst>
          </p:cNvPr>
          <p:cNvSpPr>
            <a:spLocks noGrp="1"/>
          </p:cNvSpPr>
          <p:nvPr>
            <p:ph type="sldNum" sz="quarter" idx="12"/>
          </p:nvPr>
        </p:nvSpPr>
        <p:spPr/>
        <p:txBody>
          <a:bodyPr/>
          <a:lstStyle>
            <a:lvl1pPr>
              <a:defRPr/>
            </a:lvl1pPr>
          </a:lstStyle>
          <a:p>
            <a:fld id="{39F78C3B-D34D-4720-834B-967ED01EA210}" type="slidenum">
              <a:rPr lang="sl-SI" altLang="sl-SI"/>
              <a:pPr/>
              <a:t>‹#›</a:t>
            </a:fld>
            <a:endParaRPr lang="sl-SI" altLang="sl-SI"/>
          </a:p>
        </p:txBody>
      </p:sp>
    </p:spTree>
    <p:extLst>
      <p:ext uri="{BB962C8B-B14F-4D97-AF65-F5344CB8AC3E}">
        <p14:creationId xmlns:p14="http://schemas.microsoft.com/office/powerpoint/2010/main" val="53746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a:extLst>
              <a:ext uri="{FF2B5EF4-FFF2-40B4-BE49-F238E27FC236}">
                <a16:creationId xmlns:a16="http://schemas.microsoft.com/office/drawing/2014/main" id="{EF2CBA29-267B-494B-9C93-BB9220BB27E6}"/>
              </a:ext>
            </a:extLst>
          </p:cNvPr>
          <p:cNvSpPr>
            <a:spLocks noGrp="1"/>
          </p:cNvSpPr>
          <p:nvPr>
            <p:ph type="dt" sz="half" idx="10"/>
          </p:nvPr>
        </p:nvSpPr>
        <p:spPr/>
        <p:txBody>
          <a:bodyPr/>
          <a:lstStyle>
            <a:lvl1pPr>
              <a:defRPr/>
            </a:lvl1pPr>
          </a:lstStyle>
          <a:p>
            <a:pPr>
              <a:defRPr/>
            </a:pPr>
            <a:fld id="{57FC961E-8AE8-47E9-B98E-B2AEC269BE5C}" type="datetimeFigureOut">
              <a:rPr lang="sl-SI"/>
              <a:pPr>
                <a:defRPr/>
              </a:pPr>
              <a:t>31. 05. 2019</a:t>
            </a:fld>
            <a:endParaRPr lang="sl-SI"/>
          </a:p>
        </p:txBody>
      </p:sp>
      <p:sp>
        <p:nvSpPr>
          <p:cNvPr id="6" name="Footer Placeholder 4">
            <a:extLst>
              <a:ext uri="{FF2B5EF4-FFF2-40B4-BE49-F238E27FC236}">
                <a16:creationId xmlns:a16="http://schemas.microsoft.com/office/drawing/2014/main" id="{6819C8BC-F5A4-4FC9-907A-2E12BACC7E7F}"/>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C073B5D-C554-475C-8140-1F4018D64CD8}"/>
              </a:ext>
            </a:extLst>
          </p:cNvPr>
          <p:cNvSpPr>
            <a:spLocks noGrp="1"/>
          </p:cNvSpPr>
          <p:nvPr>
            <p:ph type="sldNum" sz="quarter" idx="12"/>
          </p:nvPr>
        </p:nvSpPr>
        <p:spPr/>
        <p:txBody>
          <a:bodyPr/>
          <a:lstStyle>
            <a:lvl1pPr>
              <a:defRPr/>
            </a:lvl1pPr>
          </a:lstStyle>
          <a:p>
            <a:fld id="{6345A488-3A26-4E5D-A62B-CFBA5B4073B7}" type="slidenum">
              <a:rPr lang="sl-SI" altLang="sl-SI"/>
              <a:pPr/>
              <a:t>‹#›</a:t>
            </a:fld>
            <a:endParaRPr lang="sl-SI" altLang="sl-SI"/>
          </a:p>
        </p:txBody>
      </p:sp>
    </p:spTree>
    <p:extLst>
      <p:ext uri="{BB962C8B-B14F-4D97-AF65-F5344CB8AC3E}">
        <p14:creationId xmlns:p14="http://schemas.microsoft.com/office/powerpoint/2010/main" val="8262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a:extLst>
              <a:ext uri="{FF2B5EF4-FFF2-40B4-BE49-F238E27FC236}">
                <a16:creationId xmlns:a16="http://schemas.microsoft.com/office/drawing/2014/main" id="{A19A8408-7C61-41D4-86F8-C7AA55CE8F5A}"/>
              </a:ext>
            </a:extLst>
          </p:cNvPr>
          <p:cNvSpPr>
            <a:spLocks noGrp="1"/>
          </p:cNvSpPr>
          <p:nvPr>
            <p:ph type="dt" sz="half" idx="10"/>
          </p:nvPr>
        </p:nvSpPr>
        <p:spPr/>
        <p:txBody>
          <a:bodyPr/>
          <a:lstStyle>
            <a:lvl1pPr>
              <a:defRPr/>
            </a:lvl1pPr>
          </a:lstStyle>
          <a:p>
            <a:pPr>
              <a:defRPr/>
            </a:pPr>
            <a:fld id="{867A23BF-1C6E-44AA-AC61-97BF7981D890}" type="datetimeFigureOut">
              <a:rPr lang="sl-SI"/>
              <a:pPr>
                <a:defRPr/>
              </a:pPr>
              <a:t>31. 05. 2019</a:t>
            </a:fld>
            <a:endParaRPr lang="sl-SI"/>
          </a:p>
        </p:txBody>
      </p:sp>
      <p:sp>
        <p:nvSpPr>
          <p:cNvPr id="8" name="Footer Placeholder 4">
            <a:extLst>
              <a:ext uri="{FF2B5EF4-FFF2-40B4-BE49-F238E27FC236}">
                <a16:creationId xmlns:a16="http://schemas.microsoft.com/office/drawing/2014/main" id="{E652D38B-4A8C-40C8-BA22-1148C8D39E6E}"/>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1FAB89CE-A71B-4082-BA56-8EA42E12492C}"/>
              </a:ext>
            </a:extLst>
          </p:cNvPr>
          <p:cNvSpPr>
            <a:spLocks noGrp="1"/>
          </p:cNvSpPr>
          <p:nvPr>
            <p:ph type="sldNum" sz="quarter" idx="12"/>
          </p:nvPr>
        </p:nvSpPr>
        <p:spPr/>
        <p:txBody>
          <a:bodyPr/>
          <a:lstStyle>
            <a:lvl1pPr>
              <a:defRPr/>
            </a:lvl1pPr>
          </a:lstStyle>
          <a:p>
            <a:fld id="{FAFEDE6C-9FB2-40B6-B234-F9954D39328C}" type="slidenum">
              <a:rPr lang="sl-SI" altLang="sl-SI"/>
              <a:pPr/>
              <a:t>‹#›</a:t>
            </a:fld>
            <a:endParaRPr lang="sl-SI" altLang="sl-SI"/>
          </a:p>
        </p:txBody>
      </p:sp>
    </p:spTree>
    <p:extLst>
      <p:ext uri="{BB962C8B-B14F-4D97-AF65-F5344CB8AC3E}">
        <p14:creationId xmlns:p14="http://schemas.microsoft.com/office/powerpoint/2010/main" val="299354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a:extLst>
              <a:ext uri="{FF2B5EF4-FFF2-40B4-BE49-F238E27FC236}">
                <a16:creationId xmlns:a16="http://schemas.microsoft.com/office/drawing/2014/main" id="{8B5B4921-AED7-470E-B8E6-E898F9887101}"/>
              </a:ext>
            </a:extLst>
          </p:cNvPr>
          <p:cNvSpPr>
            <a:spLocks noGrp="1"/>
          </p:cNvSpPr>
          <p:nvPr>
            <p:ph type="dt" sz="half" idx="10"/>
          </p:nvPr>
        </p:nvSpPr>
        <p:spPr/>
        <p:txBody>
          <a:bodyPr/>
          <a:lstStyle>
            <a:lvl1pPr>
              <a:defRPr/>
            </a:lvl1pPr>
          </a:lstStyle>
          <a:p>
            <a:pPr>
              <a:defRPr/>
            </a:pPr>
            <a:fld id="{1FC44D76-49E3-4AD4-9E9B-1BBCE65695C0}" type="datetimeFigureOut">
              <a:rPr lang="sl-SI"/>
              <a:pPr>
                <a:defRPr/>
              </a:pPr>
              <a:t>31. 05. 2019</a:t>
            </a:fld>
            <a:endParaRPr lang="sl-SI"/>
          </a:p>
        </p:txBody>
      </p:sp>
      <p:sp>
        <p:nvSpPr>
          <p:cNvPr id="4" name="Footer Placeholder 4">
            <a:extLst>
              <a:ext uri="{FF2B5EF4-FFF2-40B4-BE49-F238E27FC236}">
                <a16:creationId xmlns:a16="http://schemas.microsoft.com/office/drawing/2014/main" id="{7611E4DB-32FE-4331-AF6A-5E305CBE4D8E}"/>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86B26B33-30BB-4F3C-A735-AF1B24610DF6}"/>
              </a:ext>
            </a:extLst>
          </p:cNvPr>
          <p:cNvSpPr>
            <a:spLocks noGrp="1"/>
          </p:cNvSpPr>
          <p:nvPr>
            <p:ph type="sldNum" sz="quarter" idx="12"/>
          </p:nvPr>
        </p:nvSpPr>
        <p:spPr/>
        <p:txBody>
          <a:bodyPr/>
          <a:lstStyle>
            <a:lvl1pPr>
              <a:defRPr/>
            </a:lvl1pPr>
          </a:lstStyle>
          <a:p>
            <a:fld id="{721C0A50-89F9-4843-9246-B9EA0895D314}" type="slidenum">
              <a:rPr lang="sl-SI" altLang="sl-SI"/>
              <a:pPr/>
              <a:t>‹#›</a:t>
            </a:fld>
            <a:endParaRPr lang="sl-SI" altLang="sl-SI"/>
          </a:p>
        </p:txBody>
      </p:sp>
    </p:spTree>
    <p:extLst>
      <p:ext uri="{BB962C8B-B14F-4D97-AF65-F5344CB8AC3E}">
        <p14:creationId xmlns:p14="http://schemas.microsoft.com/office/powerpoint/2010/main" val="182327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0749CB-CC15-445B-8F89-DC88BA73D314}"/>
              </a:ext>
            </a:extLst>
          </p:cNvPr>
          <p:cNvSpPr>
            <a:spLocks noGrp="1"/>
          </p:cNvSpPr>
          <p:nvPr>
            <p:ph type="dt" sz="half" idx="10"/>
          </p:nvPr>
        </p:nvSpPr>
        <p:spPr/>
        <p:txBody>
          <a:bodyPr/>
          <a:lstStyle>
            <a:lvl1pPr>
              <a:defRPr/>
            </a:lvl1pPr>
          </a:lstStyle>
          <a:p>
            <a:pPr>
              <a:defRPr/>
            </a:pPr>
            <a:fld id="{23E28229-A5D8-44E7-B22E-09DE6C46E998}" type="datetimeFigureOut">
              <a:rPr lang="sl-SI"/>
              <a:pPr>
                <a:defRPr/>
              </a:pPr>
              <a:t>31. 05. 2019</a:t>
            </a:fld>
            <a:endParaRPr lang="sl-SI"/>
          </a:p>
        </p:txBody>
      </p:sp>
      <p:sp>
        <p:nvSpPr>
          <p:cNvPr id="3" name="Footer Placeholder 4">
            <a:extLst>
              <a:ext uri="{FF2B5EF4-FFF2-40B4-BE49-F238E27FC236}">
                <a16:creationId xmlns:a16="http://schemas.microsoft.com/office/drawing/2014/main" id="{0464DF4E-55C7-400B-A57B-4FDA16AD4455}"/>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7E6A2E1B-8925-4471-822B-626F309C3B69}"/>
              </a:ext>
            </a:extLst>
          </p:cNvPr>
          <p:cNvSpPr>
            <a:spLocks noGrp="1"/>
          </p:cNvSpPr>
          <p:nvPr>
            <p:ph type="sldNum" sz="quarter" idx="12"/>
          </p:nvPr>
        </p:nvSpPr>
        <p:spPr/>
        <p:txBody>
          <a:bodyPr/>
          <a:lstStyle>
            <a:lvl1pPr>
              <a:defRPr/>
            </a:lvl1pPr>
          </a:lstStyle>
          <a:p>
            <a:fld id="{5457A9B9-31C2-485F-A48D-0C6431690C2D}" type="slidenum">
              <a:rPr lang="sl-SI" altLang="sl-SI"/>
              <a:pPr/>
              <a:t>‹#›</a:t>
            </a:fld>
            <a:endParaRPr lang="sl-SI" altLang="sl-SI"/>
          </a:p>
        </p:txBody>
      </p:sp>
    </p:spTree>
    <p:extLst>
      <p:ext uri="{BB962C8B-B14F-4D97-AF65-F5344CB8AC3E}">
        <p14:creationId xmlns:p14="http://schemas.microsoft.com/office/powerpoint/2010/main" val="11464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960D5B-3C7F-4220-A3E9-F4E454F89965}"/>
              </a:ext>
            </a:extLst>
          </p:cNvPr>
          <p:cNvSpPr>
            <a:spLocks noGrp="1"/>
          </p:cNvSpPr>
          <p:nvPr>
            <p:ph type="dt" sz="half" idx="10"/>
          </p:nvPr>
        </p:nvSpPr>
        <p:spPr/>
        <p:txBody>
          <a:bodyPr/>
          <a:lstStyle>
            <a:lvl1pPr>
              <a:defRPr/>
            </a:lvl1pPr>
          </a:lstStyle>
          <a:p>
            <a:pPr>
              <a:defRPr/>
            </a:pPr>
            <a:fld id="{EB862F53-11F3-4AC3-9660-8EF2CBBE377A}" type="datetimeFigureOut">
              <a:rPr lang="sl-SI"/>
              <a:pPr>
                <a:defRPr/>
              </a:pPr>
              <a:t>31. 05. 2019</a:t>
            </a:fld>
            <a:endParaRPr lang="sl-SI"/>
          </a:p>
        </p:txBody>
      </p:sp>
      <p:sp>
        <p:nvSpPr>
          <p:cNvPr id="6" name="Footer Placeholder 4">
            <a:extLst>
              <a:ext uri="{FF2B5EF4-FFF2-40B4-BE49-F238E27FC236}">
                <a16:creationId xmlns:a16="http://schemas.microsoft.com/office/drawing/2014/main" id="{4466CA2E-CCAF-4CC1-BF99-D0E911D2F2D8}"/>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CD7BD180-F423-47E7-9C8C-6A975556CD27}"/>
              </a:ext>
            </a:extLst>
          </p:cNvPr>
          <p:cNvSpPr>
            <a:spLocks noGrp="1"/>
          </p:cNvSpPr>
          <p:nvPr>
            <p:ph type="sldNum" sz="quarter" idx="12"/>
          </p:nvPr>
        </p:nvSpPr>
        <p:spPr/>
        <p:txBody>
          <a:bodyPr/>
          <a:lstStyle>
            <a:lvl1pPr>
              <a:defRPr/>
            </a:lvl1pPr>
          </a:lstStyle>
          <a:p>
            <a:fld id="{1CA800DC-8033-45A0-ACA7-5E97F5C90EB6}" type="slidenum">
              <a:rPr lang="sl-SI" altLang="sl-SI"/>
              <a:pPr/>
              <a:t>‹#›</a:t>
            </a:fld>
            <a:endParaRPr lang="sl-SI" altLang="sl-SI"/>
          </a:p>
        </p:txBody>
      </p:sp>
    </p:spTree>
    <p:extLst>
      <p:ext uri="{BB962C8B-B14F-4D97-AF65-F5344CB8AC3E}">
        <p14:creationId xmlns:p14="http://schemas.microsoft.com/office/powerpoint/2010/main" val="315465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92EBF2-B68D-4FD6-9D53-B438728DA376}"/>
              </a:ext>
            </a:extLst>
          </p:cNvPr>
          <p:cNvSpPr>
            <a:spLocks noGrp="1"/>
          </p:cNvSpPr>
          <p:nvPr>
            <p:ph type="dt" sz="half" idx="10"/>
          </p:nvPr>
        </p:nvSpPr>
        <p:spPr/>
        <p:txBody>
          <a:bodyPr/>
          <a:lstStyle>
            <a:lvl1pPr>
              <a:defRPr/>
            </a:lvl1pPr>
          </a:lstStyle>
          <a:p>
            <a:pPr>
              <a:defRPr/>
            </a:pPr>
            <a:fld id="{937EFCF1-B5B3-4DF1-B03B-7520EF741FD5}" type="datetimeFigureOut">
              <a:rPr lang="sl-SI"/>
              <a:pPr>
                <a:defRPr/>
              </a:pPr>
              <a:t>31. 05. 2019</a:t>
            </a:fld>
            <a:endParaRPr lang="sl-SI"/>
          </a:p>
        </p:txBody>
      </p:sp>
      <p:sp>
        <p:nvSpPr>
          <p:cNvPr id="6" name="Footer Placeholder 4">
            <a:extLst>
              <a:ext uri="{FF2B5EF4-FFF2-40B4-BE49-F238E27FC236}">
                <a16:creationId xmlns:a16="http://schemas.microsoft.com/office/drawing/2014/main" id="{097233D8-71A4-498E-9504-37BEB80A4C7D}"/>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13044FF-826F-481B-94E4-66247DA56D47}"/>
              </a:ext>
            </a:extLst>
          </p:cNvPr>
          <p:cNvSpPr>
            <a:spLocks noGrp="1"/>
          </p:cNvSpPr>
          <p:nvPr>
            <p:ph type="sldNum" sz="quarter" idx="12"/>
          </p:nvPr>
        </p:nvSpPr>
        <p:spPr/>
        <p:txBody>
          <a:bodyPr/>
          <a:lstStyle>
            <a:lvl1pPr>
              <a:defRPr/>
            </a:lvl1pPr>
          </a:lstStyle>
          <a:p>
            <a:fld id="{338DC922-9EC9-4324-93DE-208F1014BFF4}" type="slidenum">
              <a:rPr lang="sl-SI" altLang="sl-SI"/>
              <a:pPr/>
              <a:t>‹#›</a:t>
            </a:fld>
            <a:endParaRPr lang="sl-SI" altLang="sl-SI"/>
          </a:p>
        </p:txBody>
      </p:sp>
    </p:spTree>
    <p:extLst>
      <p:ext uri="{BB962C8B-B14F-4D97-AF65-F5344CB8AC3E}">
        <p14:creationId xmlns:p14="http://schemas.microsoft.com/office/powerpoint/2010/main" val="235037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E24324-793F-41ED-A78E-23B58B9D5AA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a:extLst>
              <a:ext uri="{FF2B5EF4-FFF2-40B4-BE49-F238E27FC236}">
                <a16:creationId xmlns:a16="http://schemas.microsoft.com/office/drawing/2014/main" id="{2D68A8C6-D430-4145-B5AF-7039DF1DDA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F8D26BD0-0E46-4635-AFBD-4C33EDE112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D5E34F4-6DF2-4ED9-A153-05983AE61786}" type="datetimeFigureOut">
              <a:rPr lang="sl-SI"/>
              <a:pPr>
                <a:defRPr/>
              </a:pPr>
              <a:t>31. 05. 2019</a:t>
            </a:fld>
            <a:endParaRPr lang="sl-SI"/>
          </a:p>
        </p:txBody>
      </p:sp>
      <p:sp>
        <p:nvSpPr>
          <p:cNvPr id="5" name="Footer Placeholder 4">
            <a:extLst>
              <a:ext uri="{FF2B5EF4-FFF2-40B4-BE49-F238E27FC236}">
                <a16:creationId xmlns:a16="http://schemas.microsoft.com/office/drawing/2014/main" id="{B2F7476A-79F5-4F4A-B5E7-DE969F29494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a:extLst>
              <a:ext uri="{FF2B5EF4-FFF2-40B4-BE49-F238E27FC236}">
                <a16:creationId xmlns:a16="http://schemas.microsoft.com/office/drawing/2014/main" id="{C855319C-6F49-4C21-9461-052926503F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BA0DCA8-EAB1-48EB-9BE8-BF825BAE9EEE}"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46D9603-C25F-4743-9575-51B29D73BC34}"/>
              </a:ext>
            </a:extLst>
          </p:cNvPr>
          <p:cNvSpPr>
            <a:spLocks noGrp="1"/>
          </p:cNvSpPr>
          <p:nvPr>
            <p:ph type="ctrTitle"/>
          </p:nvPr>
        </p:nvSpPr>
        <p:spPr/>
        <p:txBody>
          <a:bodyPr/>
          <a:lstStyle/>
          <a:p>
            <a:pPr eaLnBrk="1" hangingPunct="1"/>
            <a:r>
              <a:rPr lang="sl-SI" altLang="sl-SI"/>
              <a:t>1</a:t>
            </a:r>
          </a:p>
        </p:txBody>
      </p:sp>
      <p:sp>
        <p:nvSpPr>
          <p:cNvPr id="3" name="Subtitle 2">
            <a:extLst>
              <a:ext uri="{FF2B5EF4-FFF2-40B4-BE49-F238E27FC236}">
                <a16:creationId xmlns:a16="http://schemas.microsoft.com/office/drawing/2014/main" id="{C0D00E69-10F9-49BB-AB01-8CCEDA92D824}"/>
              </a:ext>
            </a:extLst>
          </p:cNvPr>
          <p:cNvSpPr>
            <a:spLocks noGrp="1"/>
          </p:cNvSpPr>
          <p:nvPr>
            <p:ph type="subTitle" idx="1"/>
          </p:nvPr>
        </p:nvSpPr>
        <p:spPr/>
        <p:txBody>
          <a:bodyPr rtlCol="0">
            <a:normAutofit/>
          </a:bodyPr>
          <a:lstStyle/>
          <a:p>
            <a:pPr eaLnBrk="1" fontAlgn="auto" hangingPunct="1">
              <a:spcAft>
                <a:spcPts val="0"/>
              </a:spcAft>
              <a:defRPr/>
            </a:pPr>
            <a:endParaRPr lang="sl-SI" dirty="0"/>
          </a:p>
        </p:txBody>
      </p:sp>
      <p:pic>
        <p:nvPicPr>
          <p:cNvPr id="2052" name="Picture 2" descr="C:\Documents and Settings\test\Desktop\jamaica2.jpg">
            <a:extLst>
              <a:ext uri="{FF2B5EF4-FFF2-40B4-BE49-F238E27FC236}">
                <a16:creationId xmlns:a16="http://schemas.microsoft.com/office/drawing/2014/main" id="{DBE81BC6-B5D5-4948-A96B-EEF47DAAE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2318A8B-C244-416B-8854-1293A284186B}"/>
              </a:ext>
            </a:extLst>
          </p:cNvPr>
          <p:cNvSpPr/>
          <p:nvPr/>
        </p:nvSpPr>
        <p:spPr>
          <a:xfrm>
            <a:off x="2214546" y="928670"/>
            <a:ext cx="5176417" cy="1569660"/>
          </a:xfrm>
          <a:prstGeom prst="rect">
            <a:avLst/>
          </a:prstGeom>
          <a:noFill/>
        </p:spPr>
        <p:txBody>
          <a:bodyPr wrap="none">
            <a:spAutoFit/>
            <a:scene3d>
              <a:camera prst="orthographicFront">
                <a:rot lat="20099998" lon="0" rev="0"/>
              </a:camera>
              <a:lightRig rig="threePt" dir="t"/>
            </a:scene3d>
            <a:sp3d extrusionH="57150">
              <a:bevelT w="38100" h="38100"/>
              <a:bevelB w="38100" h="38100"/>
            </a:sp3d>
          </a:bodyPr>
          <a:lstStyle/>
          <a:p>
            <a:pPr fontAlgn="auto">
              <a:spcBef>
                <a:spcPts val="0"/>
              </a:spcBef>
              <a:spcAft>
                <a:spcPts val="0"/>
              </a:spcAft>
              <a:defRPr/>
            </a:pPr>
            <a:r>
              <a:rPr lang="sl-SI"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Jamajka</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pic>
        <p:nvPicPr>
          <p:cNvPr id="2056" name="Picture 4" descr="C:\Documents and Settings\test\Desktop\jamaica1.jpg">
            <a:extLst>
              <a:ext uri="{FF2B5EF4-FFF2-40B4-BE49-F238E27FC236}">
                <a16:creationId xmlns:a16="http://schemas.microsoft.com/office/drawing/2014/main" id="{2DA31FBF-5031-4DFF-B85A-5C7864555719}"/>
              </a:ext>
            </a:extLst>
          </p:cNvPr>
          <p:cNvPicPr>
            <a:picLocks noChangeAspect="1" noChangeArrowheads="1"/>
          </p:cNvPicPr>
          <p:nvPr/>
        </p:nvPicPr>
        <p:blipFill>
          <a:blip r:embed="rId3"/>
          <a:srcRect/>
          <a:stretch>
            <a:fillRect/>
          </a:stretch>
        </p:blipFill>
        <p:spPr bwMode="auto">
          <a:xfrm rot="-1200626">
            <a:off x="5564188" y="3497263"/>
            <a:ext cx="2857500" cy="2124075"/>
          </a:xfrm>
          <a:prstGeom prst="rect">
            <a:avLst/>
          </a:prstGeom>
          <a:noFill/>
          <a:ln w="9525">
            <a:noFill/>
            <a:miter lim="800000"/>
            <a:headEnd/>
            <a:tailEnd/>
          </a:ln>
          <a:effectLst>
            <a:softEdge rad="12700"/>
          </a:effectLst>
          <a:scene3d>
            <a:camera prst="perspectiveRelaxedModerately"/>
            <a:lightRig rig="threePt" dir="t"/>
          </a:scene3d>
          <a:sp3d>
            <a:bevelT w="165100" prst="coolSlant"/>
          </a:sp3d>
        </p:spPr>
      </p:pic>
      <p:pic>
        <p:nvPicPr>
          <p:cNvPr id="2055" name="Picture 3" descr="C:\Documents and Settings\test\Desktop\jamaica3.jpg">
            <a:extLst>
              <a:ext uri="{FF2B5EF4-FFF2-40B4-BE49-F238E27FC236}">
                <a16:creationId xmlns:a16="http://schemas.microsoft.com/office/drawing/2014/main" id="{C276D8E7-0F01-4F7E-92D6-67443DA70893}"/>
              </a:ext>
            </a:extLst>
          </p:cNvPr>
          <p:cNvPicPr>
            <a:picLocks noChangeAspect="1" noChangeArrowheads="1"/>
          </p:cNvPicPr>
          <p:nvPr/>
        </p:nvPicPr>
        <p:blipFill>
          <a:blip r:embed="rId4"/>
          <a:srcRect/>
          <a:stretch>
            <a:fillRect/>
          </a:stretch>
        </p:blipFill>
        <p:spPr bwMode="auto">
          <a:xfrm rot="1126484">
            <a:off x="404813" y="3033713"/>
            <a:ext cx="4286250" cy="3219450"/>
          </a:xfrm>
          <a:prstGeom prst="rect">
            <a:avLst/>
          </a:prstGeom>
          <a:noFill/>
          <a:ln w="9525">
            <a:noFill/>
            <a:miter lim="800000"/>
            <a:headEnd/>
            <a:tailEnd/>
          </a:ln>
          <a:effectLst>
            <a:softEdge rad="12700"/>
          </a:effectLst>
          <a:scene3d>
            <a:camera prst="perspectiveRelaxedModerately"/>
            <a:lightRig rig="threePt" dir="t"/>
          </a:scene3d>
          <a:sp3d>
            <a:bevelT w="114300" prst="artDeco"/>
          </a:sp3d>
        </p:spPr>
      </p:pic>
      <p:pic>
        <p:nvPicPr>
          <p:cNvPr id="2057" name="Picture 5" descr="C:\Documents and Settings\test\Desktop\jamaika zastava.gif">
            <a:extLst>
              <a:ext uri="{FF2B5EF4-FFF2-40B4-BE49-F238E27FC236}">
                <a16:creationId xmlns:a16="http://schemas.microsoft.com/office/drawing/2014/main" id="{EC8D0B80-D925-465C-AE38-DBC0636C5EA3}"/>
              </a:ext>
            </a:extLst>
          </p:cNvPr>
          <p:cNvPicPr>
            <a:picLocks noChangeAspect="1" noChangeArrowheads="1"/>
          </p:cNvPicPr>
          <p:nvPr/>
        </p:nvPicPr>
        <p:blipFill>
          <a:blip r:embed="rId5"/>
          <a:srcRect/>
          <a:stretch>
            <a:fillRect/>
          </a:stretch>
        </p:blipFill>
        <p:spPr bwMode="auto">
          <a:xfrm>
            <a:off x="3571875" y="2571750"/>
            <a:ext cx="2647950" cy="1763713"/>
          </a:xfrm>
          <a:prstGeom prst="rect">
            <a:avLst/>
          </a:prstGeom>
          <a:noFill/>
          <a:ln w="9525">
            <a:noFill/>
            <a:miter lim="800000"/>
            <a:headEnd/>
            <a:tailEnd/>
          </a:ln>
          <a:scene3d>
            <a:camera prst="perspectiveRelaxedModerately"/>
            <a:lightRig rig="threePt" dir="t"/>
          </a:scene3d>
          <a:sp3d>
            <a:bevelT prst="angle"/>
          </a:sp3d>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par>
                          <p:cTn id="11" fill="hold" nodeType="afterGroup">
                            <p:stCondLst>
                              <p:cond delay="2000"/>
                            </p:stCondLst>
                            <p:childTnLst>
                              <p:par>
                                <p:cTn id="12" presetID="4" presetClass="entr" presetSubtype="16" fill="hold" nodeType="afterEffect">
                                  <p:stCondLst>
                                    <p:cond delay="0"/>
                                  </p:stCondLst>
                                  <p:childTnLst>
                                    <p:set>
                                      <p:cBhvr>
                                        <p:cTn id="13" dur="1" fill="hold">
                                          <p:stCondLst>
                                            <p:cond delay="0"/>
                                          </p:stCondLst>
                                        </p:cTn>
                                        <p:tgtEl>
                                          <p:spTgt spid="2057"/>
                                        </p:tgtEl>
                                        <p:attrNameLst>
                                          <p:attrName>style.visibility</p:attrName>
                                        </p:attrNameLst>
                                      </p:cBhvr>
                                      <p:to>
                                        <p:strVal val="visible"/>
                                      </p:to>
                                    </p:set>
                                    <p:animEffect transition="in" filter="box(in)">
                                      <p:cBhvr>
                                        <p:cTn id="14" dur="2000"/>
                                        <p:tgtEl>
                                          <p:spTgt spid="2057"/>
                                        </p:tgtEl>
                                      </p:cBhvr>
                                    </p:animEffect>
                                  </p:childTnLst>
                                </p:cTn>
                              </p:par>
                            </p:childTnLst>
                          </p:cTn>
                        </p:par>
                        <p:par>
                          <p:cTn id="15" fill="hold" nodeType="afterGroup">
                            <p:stCondLst>
                              <p:cond delay="4000"/>
                            </p:stCondLst>
                            <p:childTnLst>
                              <p:par>
                                <p:cTn id="16" presetID="2" presetClass="entr" presetSubtype="4" fill="hold" nodeType="afterEffect">
                                  <p:stCondLst>
                                    <p:cond delay="0"/>
                                  </p:stCondLst>
                                  <p:childTnLst>
                                    <p:set>
                                      <p:cBhvr>
                                        <p:cTn id="17" dur="1" fill="hold">
                                          <p:stCondLst>
                                            <p:cond delay="0"/>
                                          </p:stCondLst>
                                        </p:cTn>
                                        <p:tgtEl>
                                          <p:spTgt spid="2056"/>
                                        </p:tgtEl>
                                        <p:attrNameLst>
                                          <p:attrName>style.visibility</p:attrName>
                                        </p:attrNameLst>
                                      </p:cBhvr>
                                      <p:to>
                                        <p:strVal val="visible"/>
                                      </p:to>
                                    </p:set>
                                    <p:anim calcmode="lin" valueType="num">
                                      <p:cBhvr additive="base">
                                        <p:cTn id="18" dur="2000" fill="hold"/>
                                        <p:tgtEl>
                                          <p:spTgt spid="2056"/>
                                        </p:tgtEl>
                                        <p:attrNameLst>
                                          <p:attrName>ppt_x</p:attrName>
                                        </p:attrNameLst>
                                      </p:cBhvr>
                                      <p:tavLst>
                                        <p:tav tm="0">
                                          <p:val>
                                            <p:strVal val="#ppt_x"/>
                                          </p:val>
                                        </p:tav>
                                        <p:tav tm="100000">
                                          <p:val>
                                            <p:strVal val="#ppt_x"/>
                                          </p:val>
                                        </p:tav>
                                      </p:tavLst>
                                    </p:anim>
                                    <p:anim calcmode="lin" valueType="num">
                                      <p:cBhvr additive="base">
                                        <p:cTn id="19" dur="2000" fill="hold"/>
                                        <p:tgtEl>
                                          <p:spTgt spid="205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6000"/>
                            </p:stCondLst>
                            <p:childTnLst>
                              <p:par>
                                <p:cTn id="21" presetID="8" presetClass="entr" presetSubtype="16" fill="hold" nodeType="after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diamond(in)">
                                      <p:cBhvr>
                                        <p:cTn id="23" dur="3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6DB34DF-AF48-45A9-BE6C-4299BD6C0A64}"/>
              </a:ext>
            </a:extLst>
          </p:cNvPr>
          <p:cNvSpPr>
            <a:spLocks noGrp="1"/>
          </p:cNvSpPr>
          <p:nvPr>
            <p:ph type="title"/>
          </p:nvPr>
        </p:nvSpPr>
        <p:spPr/>
        <p:txBody>
          <a:bodyPr/>
          <a:lstStyle/>
          <a:p>
            <a:pPr eaLnBrk="1" hangingPunct="1"/>
            <a:endParaRPr lang="sl-SI" altLang="sl-SI"/>
          </a:p>
        </p:txBody>
      </p:sp>
      <p:pic>
        <p:nvPicPr>
          <p:cNvPr id="3075" name="Picture 2" descr="C:\Documents and Settings\test\Desktop\jamaica2.jpg">
            <a:extLst>
              <a:ext uri="{FF2B5EF4-FFF2-40B4-BE49-F238E27FC236}">
                <a16:creationId xmlns:a16="http://schemas.microsoft.com/office/drawing/2014/main" id="{F5ED6857-7469-481F-810D-8044547E92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3975"/>
            <a:ext cx="9215438" cy="6911975"/>
          </a:xfrm>
          <a:noFill/>
        </p:spPr>
      </p:pic>
      <p:sp>
        <p:nvSpPr>
          <p:cNvPr id="3076" name="TextBox 5">
            <a:extLst>
              <a:ext uri="{FF2B5EF4-FFF2-40B4-BE49-F238E27FC236}">
                <a16:creationId xmlns:a16="http://schemas.microsoft.com/office/drawing/2014/main" id="{660B26E3-F72D-4BAF-BCA2-EF8C969A94B4}"/>
              </a:ext>
            </a:extLst>
          </p:cNvPr>
          <p:cNvSpPr txBox="1">
            <a:spLocks noChangeArrowheads="1"/>
          </p:cNvSpPr>
          <p:nvPr/>
        </p:nvSpPr>
        <p:spPr bwMode="auto">
          <a:xfrm>
            <a:off x="571500" y="571500"/>
            <a:ext cx="335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sz="2000">
              <a:solidFill>
                <a:schemeClr val="bg1"/>
              </a:solidFill>
              <a:latin typeface="Comic Sans MS" panose="030F0702030302020204" pitchFamily="66" charset="0"/>
            </a:endParaRPr>
          </a:p>
        </p:txBody>
      </p:sp>
      <p:sp>
        <p:nvSpPr>
          <p:cNvPr id="3077" name="TextBox 6">
            <a:extLst>
              <a:ext uri="{FF2B5EF4-FFF2-40B4-BE49-F238E27FC236}">
                <a16:creationId xmlns:a16="http://schemas.microsoft.com/office/drawing/2014/main" id="{4D8C675B-8579-446D-B15F-9F6E500FC699}"/>
              </a:ext>
            </a:extLst>
          </p:cNvPr>
          <p:cNvSpPr txBox="1">
            <a:spLocks noChangeArrowheads="1"/>
          </p:cNvSpPr>
          <p:nvPr/>
        </p:nvSpPr>
        <p:spPr bwMode="auto">
          <a:xfrm>
            <a:off x="500063" y="1357313"/>
            <a:ext cx="864393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sl-SI" sz="1200">
                <a:solidFill>
                  <a:schemeClr val="bg1"/>
                </a:solidFill>
                <a:latin typeface="Comic Sans MS" panose="030F0702030302020204" pitchFamily="66" charset="0"/>
              </a:rPr>
              <a:t>Površina: 10.991 km2 </a:t>
            </a:r>
            <a:endParaRPr lang="sl-SI" altLang="sl-SI" sz="1200">
              <a:solidFill>
                <a:schemeClr val="bg1"/>
              </a:solidFill>
              <a:latin typeface="Comic Sans MS" panose="030F0702030302020204" pitchFamily="66" charset="0"/>
            </a:endParaRPr>
          </a:p>
          <a:p>
            <a:pPr eaLnBrk="1" hangingPunct="1">
              <a:buFont typeface="Arial" panose="020B0604020202020204" pitchFamily="34" charset="0"/>
              <a:buChar char="•"/>
            </a:pPr>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Število prebivalcev (1998): 2.554.000</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Gostota: 232,4 preb./km2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Glavno mesto: Kingston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Uradni jezik: </a:t>
            </a:r>
            <a:r>
              <a:rPr lang="sl-SI" altLang="sl-SI" sz="1200">
                <a:solidFill>
                  <a:schemeClr val="bg1"/>
                </a:solidFill>
                <a:latin typeface="Comic Sans MS" panose="030F0702030302020204" pitchFamily="66" charset="0"/>
              </a:rPr>
              <a:t>a</a:t>
            </a:r>
            <a:r>
              <a:rPr lang="en-GB" altLang="sl-SI" sz="1200">
                <a:solidFill>
                  <a:schemeClr val="bg1"/>
                </a:solidFill>
                <a:latin typeface="Comic Sans MS" panose="030F0702030302020204" pitchFamily="66" charset="0"/>
              </a:rPr>
              <a:t>ngleški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Denarna nota: jamajški dolar (JMD)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sl-SI" altLang="sl-SI" sz="1200">
                <a:solidFill>
                  <a:schemeClr val="bg1"/>
                </a:solidFill>
                <a:latin typeface="Comic Sans MS" panose="030F0702030302020204" pitchFamily="66" charset="0"/>
              </a:rPr>
              <a:t>S</a:t>
            </a:r>
            <a:r>
              <a:rPr lang="en-GB" altLang="sl-SI" sz="1200">
                <a:solidFill>
                  <a:schemeClr val="bg1"/>
                </a:solidFill>
                <a:latin typeface="Comic Sans MS" panose="030F0702030302020204" pitchFamily="66" charset="0"/>
              </a:rPr>
              <a:t>estava</a:t>
            </a:r>
            <a:r>
              <a:rPr lang="sl-SI" altLang="sl-SI" sz="1200">
                <a:solidFill>
                  <a:schemeClr val="bg1"/>
                </a:solidFill>
                <a:latin typeface="Comic Sans MS" panose="030F0702030302020204" pitchFamily="66" charset="0"/>
              </a:rPr>
              <a:t> prebivalstva</a:t>
            </a:r>
            <a:r>
              <a:rPr lang="en-GB" altLang="sl-SI" sz="1200">
                <a:solidFill>
                  <a:schemeClr val="bg1"/>
                </a:solidFill>
                <a:latin typeface="Comic Sans MS" panose="030F0702030302020204" pitchFamily="66" charset="0"/>
              </a:rPr>
              <a:t>: </a:t>
            </a:r>
            <a:br>
              <a:rPr lang="en-GB" altLang="sl-SI" sz="1200">
                <a:solidFill>
                  <a:schemeClr val="bg1"/>
                </a:solidFill>
                <a:latin typeface="Comic Sans MS" panose="030F0702030302020204" pitchFamily="66" charset="0"/>
              </a:rPr>
            </a:br>
            <a:endParaRPr lang="sl-SI" altLang="sl-SI" sz="1200">
              <a:solidFill>
                <a:schemeClr val="bg1"/>
              </a:solidFill>
              <a:latin typeface="Comic Sans MS" panose="030F0702030302020204" pitchFamily="66" charset="0"/>
            </a:endParaRPr>
          </a:p>
          <a:p>
            <a:pPr eaLnBrk="1" hangingPunct="1">
              <a:buFontTx/>
              <a:buChar char="-"/>
            </a:pPr>
            <a:r>
              <a:rPr lang="en-GB" altLang="sl-SI" sz="1200">
                <a:solidFill>
                  <a:schemeClr val="bg1"/>
                </a:solidFill>
                <a:latin typeface="Comic Sans MS" panose="030F0702030302020204" pitchFamily="66" charset="0"/>
              </a:rPr>
              <a:t>črnci 76,3%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mulati 15,1%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črnsko-indijanski mešanci 3,4%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belci 3,2%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drugi 2%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Verska pripadnost: </a:t>
            </a:r>
            <a:endParaRPr lang="sl-SI" altLang="sl-SI" sz="1200">
              <a:solidFill>
                <a:schemeClr val="bg1"/>
              </a:solidFill>
              <a:latin typeface="Comic Sans MS" panose="030F0702030302020204" pitchFamily="66" charset="0"/>
            </a:endParaRPr>
          </a:p>
          <a:p>
            <a:pPr eaLnBrk="1" hangingPunct="1"/>
            <a:r>
              <a:rPr lang="sl-SI" altLang="sl-SI" sz="1200">
                <a:solidFill>
                  <a:schemeClr val="bg1"/>
                </a:solidFill>
                <a:latin typeface="Comic Sans MS" panose="030F0702030302020204" pitchFamily="66" charset="0"/>
              </a:rPr>
              <a:t> </a:t>
            </a:r>
          </a:p>
          <a:p>
            <a:pPr eaLnBrk="1" hangingPunct="1"/>
            <a:r>
              <a:rPr lang="sl-SI" altLang="sl-SI" sz="1200">
                <a:solidFill>
                  <a:schemeClr val="bg1"/>
                </a:solidFill>
                <a:latin typeface="Comic Sans MS" panose="030F0702030302020204" pitchFamily="66" charset="0"/>
              </a:rPr>
              <a:t>-protestanti 55,9% </a:t>
            </a:r>
            <a:br>
              <a:rPr lang="en-GB" altLang="sl-SI" sz="1200">
                <a:solidFill>
                  <a:schemeClr val="bg1"/>
                </a:solidFill>
                <a:latin typeface="Comic Sans MS" panose="030F0702030302020204" pitchFamily="66" charset="0"/>
              </a:rPr>
            </a:br>
            <a:r>
              <a:rPr lang="sl-SI" altLang="sl-SI" sz="1200">
                <a:solidFill>
                  <a:schemeClr val="bg1"/>
                </a:solidFill>
                <a:latin typeface="Comic Sans MS" panose="030F0702030302020204" pitchFamily="66" charset="0"/>
              </a:rPr>
              <a:t>- rimski katoliki </a:t>
            </a:r>
            <a:r>
              <a:rPr lang="en-GB" altLang="sl-SI" sz="1200">
                <a:solidFill>
                  <a:schemeClr val="bg1"/>
                </a:solidFill>
                <a:latin typeface="Comic Sans MS" panose="030F0702030302020204" pitchFamily="66" charset="0"/>
              </a:rPr>
              <a:t>5%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a</a:t>
            </a:r>
            <a:r>
              <a:rPr lang="sl-SI" altLang="sl-SI" sz="1200">
                <a:solidFill>
                  <a:schemeClr val="bg1"/>
                </a:solidFill>
                <a:latin typeface="Comic Sans MS" panose="030F0702030302020204" pitchFamily="66" charset="0"/>
              </a:rPr>
              <a:t>teis</a:t>
            </a:r>
            <a:r>
              <a:rPr lang="en-GB" altLang="sl-SI" sz="1200">
                <a:solidFill>
                  <a:schemeClr val="bg1"/>
                </a:solidFill>
                <a:latin typeface="Comic Sans MS" panose="030F0702030302020204" pitchFamily="66" charset="0"/>
              </a:rPr>
              <a:t>ti 17,7%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drugi 10,2% </a:t>
            </a:r>
            <a:br>
              <a:rPr lang="en-GB" altLang="sl-SI" sz="1200">
                <a:solidFill>
                  <a:schemeClr val="bg1"/>
                </a:solidFill>
                <a:latin typeface="Comic Sans MS" panose="030F0702030302020204" pitchFamily="66" charset="0"/>
              </a:rPr>
            </a:br>
            <a:r>
              <a:rPr lang="en-GB" altLang="sl-SI" sz="1200">
                <a:solidFill>
                  <a:schemeClr val="bg1"/>
                </a:solidFill>
                <a:latin typeface="Comic Sans MS" panose="030F0702030302020204" pitchFamily="66" charset="0"/>
              </a:rPr>
              <a:t>- neopredeljeni 11,2% </a:t>
            </a:r>
            <a:endParaRPr lang="sl-SI" altLang="sl-SI" sz="1200">
              <a:solidFill>
                <a:schemeClr val="bg1"/>
              </a:solidFill>
              <a:latin typeface="Comic Sans MS" panose="030F0702030302020204" pitchFamily="66" charset="0"/>
            </a:endParaRPr>
          </a:p>
          <a:p>
            <a:pPr eaLnBrk="1" hangingPunct="1"/>
            <a:endParaRPr lang="sl-SI" altLang="sl-SI" sz="1200">
              <a:solidFill>
                <a:schemeClr val="bg1"/>
              </a:solidFill>
              <a:latin typeface="Comic Sans MS" panose="030F0702030302020204" pitchFamily="66" charset="0"/>
            </a:endParaRPr>
          </a:p>
          <a:p>
            <a:pPr eaLnBrk="1" hangingPunct="1"/>
            <a:r>
              <a:rPr lang="en-GB" altLang="sl-SI" sz="1200">
                <a:solidFill>
                  <a:schemeClr val="bg1"/>
                </a:solidFill>
                <a:latin typeface="Comic Sans MS" panose="030F0702030302020204" pitchFamily="66" charset="0"/>
              </a:rPr>
              <a:t>Gospodarski viri: trsni sladkor, banane, rum, kava</a:t>
            </a:r>
            <a:r>
              <a:rPr lang="sl-SI" altLang="sl-SI" sz="1200">
                <a:solidFill>
                  <a:schemeClr val="bg1"/>
                </a:solidFill>
                <a:latin typeface="Comic Sans MS" panose="030F0702030302020204" pitchFamily="66" charset="0"/>
              </a:rPr>
              <a:t>, </a:t>
            </a:r>
            <a:r>
              <a:rPr lang="en-GB" altLang="sl-SI" sz="1200">
                <a:solidFill>
                  <a:schemeClr val="bg1"/>
                </a:solidFill>
                <a:latin typeface="Comic Sans MS" panose="030F0702030302020204" pitchFamily="66" charset="0"/>
              </a:rPr>
              <a:t>agrumi, boksit, turizem </a:t>
            </a:r>
            <a:endParaRPr lang="sl-SI" altLang="sl-SI" sz="1200">
              <a:solidFill>
                <a:schemeClr val="bg1"/>
              </a:solidFill>
              <a:latin typeface="Comic Sans MS" panose="030F0702030302020204" pitchFamily="66" charset="0"/>
            </a:endParaRPr>
          </a:p>
          <a:p>
            <a:pPr eaLnBrk="1" hangingPunct="1"/>
            <a:endParaRPr lang="sl-SI" altLang="sl-SI" sz="1200" u="sng">
              <a:solidFill>
                <a:schemeClr val="bg1"/>
              </a:solidFill>
              <a:latin typeface="Comic Sans MS" panose="030F0702030302020204" pitchFamily="66" charset="0"/>
            </a:endParaRPr>
          </a:p>
        </p:txBody>
      </p:sp>
      <p:pic>
        <p:nvPicPr>
          <p:cNvPr id="3078" name="Picture 2" descr="C:\Documents and Settings\test\Desktop\Jamaica_map.gif">
            <a:extLst>
              <a:ext uri="{FF2B5EF4-FFF2-40B4-BE49-F238E27FC236}">
                <a16:creationId xmlns:a16="http://schemas.microsoft.com/office/drawing/2014/main" id="{B5A5D964-B821-4FEE-A844-C865EE8A15B2}"/>
              </a:ext>
            </a:extLst>
          </p:cNvPr>
          <p:cNvPicPr>
            <a:picLocks noChangeAspect="1" noChangeArrowheads="1"/>
          </p:cNvPicPr>
          <p:nvPr/>
        </p:nvPicPr>
        <p:blipFill>
          <a:blip r:embed="rId3"/>
          <a:srcRect/>
          <a:stretch>
            <a:fillRect/>
          </a:stretch>
        </p:blipFill>
        <p:spPr bwMode="auto">
          <a:xfrm rot="-1369185">
            <a:off x="3925888" y="581025"/>
            <a:ext cx="3584575" cy="2916238"/>
          </a:xfrm>
          <a:prstGeom prst="rect">
            <a:avLst/>
          </a:prstGeom>
          <a:noFill/>
          <a:ln w="9525">
            <a:noFill/>
            <a:miter lim="800000"/>
            <a:headEnd/>
            <a:tailEnd/>
          </a:ln>
          <a:scene3d>
            <a:camera prst="orthographicFront"/>
            <a:lightRig rig="threePt" dir="t"/>
          </a:scene3d>
          <a:sp3d>
            <a:bevelT prst="angle"/>
          </a:sp3d>
        </p:spPr>
      </p:pic>
      <p:pic>
        <p:nvPicPr>
          <p:cNvPr id="3079" name="Picture 3" descr="C:\Documents and Settings\test\Desktop\map_jamaica.jpg">
            <a:extLst>
              <a:ext uri="{FF2B5EF4-FFF2-40B4-BE49-F238E27FC236}">
                <a16:creationId xmlns:a16="http://schemas.microsoft.com/office/drawing/2014/main" id="{8ED6ED13-8016-460F-9037-895F4E25AA52}"/>
              </a:ext>
            </a:extLst>
          </p:cNvPr>
          <p:cNvPicPr>
            <a:picLocks noChangeAspect="1" noChangeArrowheads="1"/>
          </p:cNvPicPr>
          <p:nvPr/>
        </p:nvPicPr>
        <p:blipFill>
          <a:blip r:embed="rId4"/>
          <a:srcRect/>
          <a:stretch>
            <a:fillRect/>
          </a:stretch>
        </p:blipFill>
        <p:spPr bwMode="auto">
          <a:xfrm rot="645737">
            <a:off x="4214813" y="3225800"/>
            <a:ext cx="4000500" cy="2689225"/>
          </a:xfrm>
          <a:prstGeom prst="rect">
            <a:avLst/>
          </a:prstGeom>
          <a:noFill/>
          <a:ln w="9525">
            <a:noFill/>
            <a:miter lim="800000"/>
            <a:headEnd/>
            <a:tailEnd/>
          </a:ln>
          <a:scene3d>
            <a:camera prst="orthographicFront"/>
            <a:lightRig rig="threePt" dir="t"/>
          </a:scene3d>
          <a:sp3d>
            <a:bevelT w="152400" h="50800" prst="softRound"/>
          </a:sp3d>
        </p:spPr>
      </p:pic>
      <p:sp>
        <p:nvSpPr>
          <p:cNvPr id="8" name="Rectangle 7">
            <a:extLst>
              <a:ext uri="{FF2B5EF4-FFF2-40B4-BE49-F238E27FC236}">
                <a16:creationId xmlns:a16="http://schemas.microsoft.com/office/drawing/2014/main" id="{3DC9D2B1-E573-460A-BEF2-894F6BBFD328}"/>
              </a:ext>
            </a:extLst>
          </p:cNvPr>
          <p:cNvSpPr/>
          <p:nvPr/>
        </p:nvSpPr>
        <p:spPr>
          <a:xfrm>
            <a:off x="428596" y="285728"/>
            <a:ext cx="3642344" cy="584775"/>
          </a:xfrm>
          <a:prstGeom prst="rect">
            <a:avLst/>
          </a:prstGeom>
          <a:noFill/>
        </p:spPr>
        <p:txBody>
          <a:bodyPr wrap="none">
            <a:spAutoFit/>
            <a:scene3d>
              <a:camera prst="orthographicFront"/>
              <a:lightRig rig="threePt" dir="t"/>
            </a:scene3d>
            <a:sp3d extrusionH="57150">
              <a:bevelT w="38100" h="38100" prst="angle"/>
              <a:bevelB w="38100" h="38100" prst="angle"/>
            </a:sp3d>
          </a:bodyPr>
          <a:lstStyle/>
          <a:p>
            <a:pPr>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Osnovni  podatki: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5.55556E-6 -6.35838E-7 C 0.12378 0.00069 0.24756 0.00023 0.37135 0.00231 C 0.37777 0.00231 0.39044 0.00648 0.39044 0.00648 C 0.40277 0.01341 0.41388 0.01642 0.4269 0.01919 C 0.43975 0.0259 0.45242 0.03029 0.4651 0.03815 C 0.48003 0.04763 0.49339 0.06035 0.50954 0.06567 C 0.51787 0.07445 0.5243 0.07538 0.53332 0.08254 C 0.53819 0.08648 0.54513 0.09572 0.54912 0.09942 C 0.56128 0.11075 0.5743 0.11977 0.58732 0.12902 C 0.59704 0.13595 0.60225 0.14428 0.61266 0.15029 C 0.62378 0.16509 0.60937 0.14705 0.62534 0.16278 C 0.63159 0.16902 0.63506 0.1778 0.64131 0.18405 C 0.64843 0.20301 0.65832 0.21549 0.66353 0.23676 C 0.67239 0.27306 0.68211 0.3089 0.692 0.34474 C 0.70121 0.37757 0.7019 0.41387 0.7111 0.44624 C 0.71266 0.46035 0.71319 0.47468 0.71579 0.48832 C 0.71666 0.49272 0.71822 0.49665 0.71909 0.50104 C 0.7203 0.50659 0.72221 0.51792 0.72221 0.51792 C 0.72117 0.53757 0.72048 0.55746 0.71909 0.57711 C 0.71874 0.5822 0.71666 0.58682 0.71579 0.59191 C 0.71041 0.62451 0.7019 0.64 0.68402 0.66382 C 0.68263 0.66567 0.68228 0.66867 0.68089 0.67029 C 0.67916 0.67237 0.67655 0.6726 0.67464 0.67445 C 0.66284 0.68624 0.67412 0.68116 0.65867 0.69133 C 0.6486 0.69804 0.63593 0.70058 0.62534 0.70613 C 0.61753 0.71676 0.60589 0.72023 0.59513 0.72301 C 0.5769 0.73827 0.5986 0.72139 0.57777 0.73364 C 0.56527 0.74104 0.55485 0.75168 0.54131 0.75468 C 0.49999 0.7533 0.45867 0.75353 0.41735 0.75052 C 0.41145 0.75006 0.40589 0.74613 0.39999 0.74428 C 0.3677 0.73387 0.33819 0.7237 0.30798 0.70613 C 0.29391 0.68763 0.28836 0.6726 0.28089 0.64694 C 0.27655 0.63168 0.2736 0.61595 0.26978 0.60046 C 0.26822 0.59422 0.2651 0.5815 0.2651 0.5815 C 0.2677 0.53549 0.25641 0.49133 0.29357 0.47792 C 0.29878 0.47607 0.30416 0.47653 0.30954 0.47584 C 0.33506 0.46798 0.35329 0.47006 0.38089 0.47145 C 0.39999 0.48416 0.41805 0.49549 0.43332 0.51584 C 0.45346 0.54266 0.4427 0.53665 0.46353 0.58359 C 0.47516 0.60971 0.48159 0.63376 0.48575 0.66382 C 0.48385 0.70937 0.48766 0.73457 0.47621 0.76948 C 0.4743 0.77503 0.47221 0.78497 0.46822 0.78867 C 0.46319 0.79353 0.44756 0.80347 0.44444 0.80555 C 0.43975 0.80856 0.43055 0.80902 0.4269 0.80971 C 0.34704 0.8363 0.2651 0.81156 0.18575 0.797 C 0.17169 0.79145 0.15867 0.7896 0.14444 0.78659 C 0.13246 0.7785 0.12256 0.77457 0.10954 0.77179 C 0.09669 0.76578 0.0861 0.75723 0.07291 0.7526 C 0.03003 0.71815 0.08332 0.75931 0.04131 0.73156 C 0.01527 0.71445 -0.02501 0.67515 -0.04602 0.64694 C -0.04984 0.64185 -0.05122 0.63422 -0.054 0.62798 C -0.06407 0.60601 -0.07206 0.5859 -0.08091 0.56231 C -0.083 0.55676 -0.08734 0.54543 -0.08734 0.54543 C -0.09133 0.52416 -0.09654 0.50405 -0.09845 0.48208 C -0.09984 0.46659 -0.10157 0.43561 -0.10157 0.43561 C -0.10053 0.40809 -0.10122 0.38035 -0.09845 0.35306 C -0.09706 0.33919 -0.09202 0.32648 -0.0889 0.31306 C -0.07952 0.27237 -0.06928 0.23422 -0.054 0.19676 C -0.0474 0.18058 -0.04306 0.15885 -0.03334 0.1459 C -0.02518 0.11861 -0.01494 0.09202 -0.00956 0.06359 C -0.01043 0.04832 -0.008 0.03561 -0.01598 0.02543 C -0.01234 0.01249 -0.00852 0.00624 -5.55556E-6 -6.35838E-7 Z " pathEditMode="relative" ptsTypes="ffffffffffffffffffffffffffffffffffffffffffffffffffffffffffffff">
                                      <p:cBhvr>
                                        <p:cTn id="6" dur="5000" fill="hold"/>
                                        <p:tgtEl>
                                          <p:spTgt spid="8"/>
                                        </p:tgtEl>
                                        <p:attrNameLst>
                                          <p:attrName>ppt_x</p:attrName>
                                          <p:attrName>ppt_y</p:attrName>
                                        </p:attrNameLst>
                                      </p:cBhvr>
                                    </p:animMotion>
                                  </p:childTnLst>
                                </p:cTn>
                              </p:par>
                              <p:par>
                                <p:cTn id="7" presetID="49" presetClass="path" presetSubtype="0" accel="50000" decel="50000" fill="hold" nodeType="withEffect">
                                  <p:stCondLst>
                                    <p:cond delay="0"/>
                                  </p:stCondLst>
                                  <p:childTnLst>
                                    <p:animMotion origin="layout" path="M 0.41007 0.3704 L 2.77778E-6 1.38728E-6 " pathEditMode="relative" rAng="0" ptsTypes="AA">
                                      <p:cBhvr>
                                        <p:cTn id="8" dur="5000" fill="hold"/>
                                        <p:tgtEl>
                                          <p:spTgt spid="3078"/>
                                        </p:tgtEl>
                                        <p:attrNameLst>
                                          <p:attrName>ppt_x</p:attrName>
                                          <p:attrName>ppt_y</p:attrName>
                                        </p:attrNameLst>
                                      </p:cBhvr>
                                      <p:rCtr x="-20503" y="-18520"/>
                                    </p:animMotion>
                                  </p:childTnLst>
                                </p:cTn>
                              </p:par>
                              <p:par>
                                <p:cTn id="9" presetID="0" presetClass="path" presetSubtype="0" accel="50000" decel="50000" fill="hold" nodeType="withEffect">
                                  <p:stCondLst>
                                    <p:cond delay="0"/>
                                  </p:stCondLst>
                                  <p:childTnLst>
                                    <p:animMotion origin="layout" path="M 2.22222E-6 3.87283E-6 C 0.08576 -0.02289 -0.03039 0.03422 -0.04931 0.03376 C -0.06789 0.0333 -0.09532 -0.00902 -0.11268 -0.00231 C -0.13004 0.00439 -0.13525 0.06937 -0.15382 0.07399 C -0.1724 0.07861 -0.20573 0.01919 -0.22379 0.0252 C -0.24184 0.03121 -0.24462 0.10497 -0.26181 0.10983 C -0.27917 0.11468 -0.31129 0.05064 -0.32848 0.0548 C -0.34566 0.05896 -0.3507 0.13064 -0.36494 0.13526 C -0.37917 0.13989 -0.39862 0.07908 -0.41424 0.08231 C -0.42987 0.08555 -0.44132 0.15306 -0.45869 0.15422 C -0.47605 0.15538 -0.50157 0.08601 -0.51893 0.08879 C -0.53629 0.09156 -0.64914 0.18543 -0.56337 0.1711 C -0.47761 0.15676 -0.08577 0.02289 2.22222E-6 3.87283E-6 Z " pathEditMode="relative" ptsTypes="aaaaaaaaaaaaa">
                                      <p:cBhvr>
                                        <p:cTn id="10" dur="5000" fill="hold"/>
                                        <p:tgtEl>
                                          <p:spTgt spid="30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7C4D8A1-618B-4E4E-91ED-EEF7B6A075BE}"/>
              </a:ext>
            </a:extLst>
          </p:cNvPr>
          <p:cNvSpPr>
            <a:spLocks noGrp="1"/>
          </p:cNvSpPr>
          <p:nvPr>
            <p:ph type="title"/>
          </p:nvPr>
        </p:nvSpPr>
        <p:spPr/>
        <p:txBody>
          <a:bodyPr/>
          <a:lstStyle/>
          <a:p>
            <a:pPr eaLnBrk="1" hangingPunct="1"/>
            <a:endParaRPr lang="sl-SI" altLang="sl-SI"/>
          </a:p>
        </p:txBody>
      </p:sp>
      <p:sp>
        <p:nvSpPr>
          <p:cNvPr id="4099" name="Content Placeholder 2">
            <a:extLst>
              <a:ext uri="{FF2B5EF4-FFF2-40B4-BE49-F238E27FC236}">
                <a16:creationId xmlns:a16="http://schemas.microsoft.com/office/drawing/2014/main" id="{71C32DC7-29E7-426E-8D74-064576DFEB61}"/>
              </a:ext>
            </a:extLst>
          </p:cNvPr>
          <p:cNvSpPr>
            <a:spLocks noGrp="1"/>
          </p:cNvSpPr>
          <p:nvPr>
            <p:ph idx="1"/>
          </p:nvPr>
        </p:nvSpPr>
        <p:spPr/>
        <p:txBody>
          <a:bodyPr/>
          <a:lstStyle/>
          <a:p>
            <a:pPr eaLnBrk="1" hangingPunct="1"/>
            <a:endParaRPr lang="sl-SI" altLang="sl-SI"/>
          </a:p>
        </p:txBody>
      </p:sp>
      <p:pic>
        <p:nvPicPr>
          <p:cNvPr id="4100" name="Picture 2" descr="C:\Documents and Settings\test\Desktop\jamaica2.jpg">
            <a:extLst>
              <a:ext uri="{FF2B5EF4-FFF2-40B4-BE49-F238E27FC236}">
                <a16:creationId xmlns:a16="http://schemas.microsoft.com/office/drawing/2014/main" id="{9CF64999-490B-47DF-8751-4BE812AF7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a:extLst>
              <a:ext uri="{FF2B5EF4-FFF2-40B4-BE49-F238E27FC236}">
                <a16:creationId xmlns:a16="http://schemas.microsoft.com/office/drawing/2014/main" id="{4E6594A9-35BB-4A00-8A9D-E8F86ADCB29A}"/>
              </a:ext>
            </a:extLst>
          </p:cNvPr>
          <p:cNvSpPr txBox="1">
            <a:spLocks noChangeArrowheads="1"/>
          </p:cNvSpPr>
          <p:nvPr/>
        </p:nvSpPr>
        <p:spPr bwMode="auto">
          <a:xfrm>
            <a:off x="642938" y="1071563"/>
            <a:ext cx="3424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sz="2000">
              <a:solidFill>
                <a:schemeClr val="bg1"/>
              </a:solidFill>
              <a:latin typeface="Comic Sans MS" panose="030F0702030302020204" pitchFamily="66" charset="0"/>
            </a:endParaRPr>
          </a:p>
        </p:txBody>
      </p:sp>
      <p:sp>
        <p:nvSpPr>
          <p:cNvPr id="4102" name="TextBox 5">
            <a:extLst>
              <a:ext uri="{FF2B5EF4-FFF2-40B4-BE49-F238E27FC236}">
                <a16:creationId xmlns:a16="http://schemas.microsoft.com/office/drawing/2014/main" id="{1C961D98-57D3-4E21-A709-53CA31F12110}"/>
              </a:ext>
            </a:extLst>
          </p:cNvPr>
          <p:cNvSpPr txBox="1">
            <a:spLocks noChangeArrowheads="1"/>
          </p:cNvSpPr>
          <p:nvPr/>
        </p:nvSpPr>
        <p:spPr bwMode="auto">
          <a:xfrm>
            <a:off x="571500" y="2143125"/>
            <a:ext cx="728662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700">
                <a:solidFill>
                  <a:schemeClr val="bg1"/>
                </a:solidFill>
                <a:latin typeface="Comic Sans MS" panose="030F0702030302020204" pitchFamily="66" charset="0"/>
              </a:rPr>
              <a:t>Podnebje na Jamajki je vse leto tropsko toplo. Temperature so precej stalne; pozimi se gibljejo poprečno okoli 26 </a:t>
            </a:r>
            <a:r>
              <a:rPr lang="sl-SI" altLang="sl-SI" sz="1700" baseline="30000">
                <a:solidFill>
                  <a:schemeClr val="bg1"/>
                </a:solidFill>
                <a:latin typeface="Comic Sans MS" panose="030F0702030302020204" pitchFamily="66" charset="0"/>
              </a:rPr>
              <a:t>o</a:t>
            </a:r>
            <a:r>
              <a:rPr lang="sl-SI" altLang="sl-SI" sz="1700">
                <a:solidFill>
                  <a:schemeClr val="bg1"/>
                </a:solidFill>
                <a:latin typeface="Comic Sans MS" panose="030F0702030302020204" pitchFamily="66" charset="0"/>
              </a:rPr>
              <a:t>C, poleti pa se dvignejo poprečno do 30 </a:t>
            </a:r>
            <a:r>
              <a:rPr lang="sl-SI" altLang="sl-SI" sz="1700" baseline="30000">
                <a:solidFill>
                  <a:schemeClr val="bg1"/>
                </a:solidFill>
                <a:latin typeface="Comic Sans MS" panose="030F0702030302020204" pitchFamily="66" charset="0"/>
              </a:rPr>
              <a:t>o</a:t>
            </a:r>
            <a:r>
              <a:rPr lang="sl-SI" altLang="sl-SI" sz="1700">
                <a:solidFill>
                  <a:schemeClr val="bg1"/>
                </a:solidFill>
                <a:latin typeface="Comic Sans MS" panose="030F0702030302020204" pitchFamily="66" charset="0"/>
              </a:rPr>
              <a:t>C. Celo ponoči se ne spustijo pod 22 </a:t>
            </a:r>
            <a:r>
              <a:rPr lang="sl-SI" altLang="sl-SI" sz="1700" baseline="30000">
                <a:solidFill>
                  <a:schemeClr val="bg1"/>
                </a:solidFill>
                <a:latin typeface="Comic Sans MS" panose="030F0702030302020204" pitchFamily="66" charset="0"/>
              </a:rPr>
              <a:t>o</a:t>
            </a:r>
            <a:r>
              <a:rPr lang="sl-SI" altLang="sl-SI" sz="1700">
                <a:solidFill>
                  <a:schemeClr val="bg1"/>
                </a:solidFill>
                <a:latin typeface="Comic Sans MS" panose="030F0702030302020204" pitchFamily="66" charset="0"/>
              </a:rPr>
              <a:t>C. Temperatura vode ob obali je pozimi okoli 24, poleti pa približno 27</a:t>
            </a:r>
            <a:r>
              <a:rPr lang="sl-SI" altLang="sl-SI" sz="1700" baseline="30000">
                <a:solidFill>
                  <a:schemeClr val="bg1"/>
                </a:solidFill>
                <a:latin typeface="Comic Sans MS" panose="030F0702030302020204" pitchFamily="66" charset="0"/>
              </a:rPr>
              <a:t>o</a:t>
            </a:r>
            <a:r>
              <a:rPr lang="sl-SI" altLang="sl-SI" sz="1700">
                <a:solidFill>
                  <a:schemeClr val="bg1"/>
                </a:solidFill>
                <a:latin typeface="Comic Sans MS" panose="030F0702030302020204" pitchFamily="66" charset="0"/>
              </a:rPr>
              <a:t>C. zaradi vpliva pasatnih vetrov in sapic, ki vejejo s kopnega, tudi višje temperature poleti niso neznosne. V območjih Modrega gorovja, ki jih dosežejo pasatni vetrovi, pade več kot 5000 mm padavin na leto, medtem ko so padavine na sušni strani pogorja veliko bolj pičle in dosežejo le približno 1000 mm na leto. Tam, kjer je padavin dovolj, se je razbohotil tropski deževni gozd, za območja, kjer pade le malo dežja, pa so značilni bodičevje, nizki grmiči in suhe savane.</a:t>
            </a:r>
          </a:p>
          <a:p>
            <a:pPr eaLnBrk="1" hangingPunct="1"/>
            <a:endParaRPr lang="sl-SI" altLang="sl-SI" sz="1700">
              <a:latin typeface="Comic Sans MS" panose="030F0702030302020204" pitchFamily="66" charset="0"/>
            </a:endParaRPr>
          </a:p>
        </p:txBody>
      </p:sp>
      <p:pic>
        <p:nvPicPr>
          <p:cNvPr id="4103" name="Picture 2" descr="C:\Documents and Settings\test\Desktop\jamaica plaza.gif">
            <a:extLst>
              <a:ext uri="{FF2B5EF4-FFF2-40B4-BE49-F238E27FC236}">
                <a16:creationId xmlns:a16="http://schemas.microsoft.com/office/drawing/2014/main" id="{18C92348-CF8F-4E68-9992-5E02BC5701D9}"/>
              </a:ext>
            </a:extLst>
          </p:cNvPr>
          <p:cNvPicPr>
            <a:picLocks noChangeAspect="1" noChangeArrowheads="1"/>
          </p:cNvPicPr>
          <p:nvPr/>
        </p:nvPicPr>
        <p:blipFill>
          <a:blip r:embed="rId3"/>
          <a:srcRect/>
          <a:stretch>
            <a:fillRect/>
          </a:stretch>
        </p:blipFill>
        <p:spPr bwMode="auto">
          <a:xfrm rot="-420148">
            <a:off x="4857750" y="4953000"/>
            <a:ext cx="4000500" cy="1428750"/>
          </a:xfrm>
          <a:prstGeom prst="rect">
            <a:avLst/>
          </a:prstGeom>
          <a:noFill/>
          <a:ln w="9525">
            <a:noFill/>
            <a:miter lim="800000"/>
            <a:headEnd/>
            <a:tailEnd/>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pic>
      <p:sp>
        <p:nvSpPr>
          <p:cNvPr id="8" name="Rectangle 7">
            <a:extLst>
              <a:ext uri="{FF2B5EF4-FFF2-40B4-BE49-F238E27FC236}">
                <a16:creationId xmlns:a16="http://schemas.microsoft.com/office/drawing/2014/main" id="{BE9D5FA4-6C04-4330-A5FF-319B2479E798}"/>
              </a:ext>
            </a:extLst>
          </p:cNvPr>
          <p:cNvSpPr/>
          <p:nvPr/>
        </p:nvSpPr>
        <p:spPr>
          <a:xfrm>
            <a:off x="2428860" y="785794"/>
            <a:ext cx="4878259" cy="584775"/>
          </a:xfrm>
          <a:prstGeom prst="rect">
            <a:avLst/>
          </a:prstGeom>
          <a:noFill/>
        </p:spPr>
        <p:txBody>
          <a:bodyPr wrap="none">
            <a:spAutoFit/>
            <a:scene3d>
              <a:camera prst="orthographicFront"/>
              <a:lightRig rig="threePt" dir="t"/>
            </a:scene3d>
            <a:sp3d extrusionH="57150">
              <a:bevelT w="57150" h="38100" prst="artDeco"/>
              <a:bevelB w="38100" h="38100" prst="angle"/>
            </a:sp3d>
          </a:bodyPr>
          <a:lstStyle/>
          <a:p>
            <a:pPr>
              <a:defRPr/>
            </a:pPr>
            <a:r>
              <a:rPr lang="sl-SI"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Podnebje in rastlinstvo:</a:t>
            </a:r>
          </a:p>
        </p:txBody>
      </p:sp>
      <p:pic>
        <p:nvPicPr>
          <p:cNvPr id="4106" name="Picture 10" descr="untitled">
            <a:extLst>
              <a:ext uri="{FF2B5EF4-FFF2-40B4-BE49-F238E27FC236}">
                <a16:creationId xmlns:a16="http://schemas.microsoft.com/office/drawing/2014/main" id="{5FC94C18-A4E3-488F-A334-C1F41A469589}"/>
              </a:ext>
            </a:extLst>
          </p:cNvPr>
          <p:cNvPicPr>
            <a:picLocks noChangeAspect="1" noChangeArrowheads="1"/>
          </p:cNvPicPr>
          <p:nvPr/>
        </p:nvPicPr>
        <p:blipFill>
          <a:blip r:embed="rId4"/>
          <a:srcRect/>
          <a:stretch>
            <a:fillRect/>
          </a:stretch>
        </p:blipFill>
        <p:spPr bwMode="auto">
          <a:xfrm rot="418893">
            <a:off x="858305" y="5231545"/>
            <a:ext cx="3600450" cy="1412875"/>
          </a:xfrm>
          <a:prstGeom prst="rect">
            <a:avLst/>
          </a:prstGeom>
          <a:noFill/>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 0 C 0.00156 0.11028 0.01145 0.22797 -0.00834 0.33618 C -0.00886 0.35121 -0.00764 0.3667 -0.01007 0.3815 C -0.01059 0.38404 -0.01372 0.37896 -0.01511 0.37687 C -0.01667 0.37433 -0.01702 0.3704 -0.01858 0.36786 C -0.02275 0.36092 -0.0316 0.34728 -0.03889 0.34312 C -0.04219 0.34127 -0.04914 0.33849 -0.04914 0.33849 C -0.10122 0.34011 -0.10712 0.33803 -0.14236 0.34751 C -0.15105 0.35329 -0.15851 0.36138 -0.16771 0.36554 C -0.17587 0.37641 -0.17483 0.38011 -0.17952 0.3926 C -0.18889 0.4178 -0.19132 0.43676 -0.1948 0.46497 C -0.19427 0.48069 -0.19427 0.49664 -0.19323 0.51237 C -0.19271 0.52023 -0.18924 0.52809 -0.18646 0.53479 C -0.17969 0.55144 -0.17257 0.56901 -0.16441 0.5845 C -0.15903 0.59445 -0.14879 0.59884 -0.14236 0.60716 C -0.14063 0.60948 -0.13924 0.61225 -0.13716 0.61387 C -0.12552 0.62242 -0.10365 0.63144 -0.0915 0.63422 C -0.08473 0.63583 -0.07118 0.63884 -0.07118 0.63884 C -0.05868 0.64508 -0.04688 0.64809 -0.03386 0.65225 C 0.0408 0.65086 0.11527 0.64994 0.18993 0.64786 C 0.21093 0.64716 0.23229 0.62474 0.2526 0.61849 C 0.25538 0.61549 0.25781 0.61156 0.26111 0.60948 C 0.27135 0.60277 0.26753 0.61202 0.27465 0.60254 C 0.27795 0.59815 0.2835 0.58774 0.28645 0.58219 C 0.28975 0.56948 0.28715 0.57734 0.2967 0.55976 C 0.30625 0.54196 0.30104 0.54497 0.30677 0.52809 C 0.30816 0.52416 0.31059 0.52069 0.31198 0.51676 C 0.31493 0.50797 0.31736 0.49109 0.31875 0.483 C 0.31753 0.46635 0.31684 0.44971 0.31527 0.43329 C 0.31493 0.42867 0.30885 0.4141 0.3085 0.41294 C 0.30364 0.39861 0.29861 0.37734 0.28819 0.36786 C 0.28298 0.36323 0.27517 0.36069 0.26961 0.35653 C 0.26284 0.35144 0.25798 0.3452 0.25086 0.3408 C 0.2427 0.33572 0.23472 0.3341 0.22725 0.32716 C 0.19566 0.32786 0.16389 0.3267 0.13229 0.32948 C 0.12951 0.32971 0.12812 0.33456 0.12552 0.33618 C 0.10607 0.3489 0.08871 0.35953 0.07118 0.37687 C 0.07014 0.37919 0.06875 0.38127 0.06788 0.38358 C 0.06701 0.38566 0.0677 0.38936 0.06614 0.39052 C 0.06458 0.39167 0.06284 0.3889 0.06111 0.3882 C 0.06215 0.34913 0.06302 0.31606 0.07118 0.27976 C 0.07118 0.27098 0.10486 0.06612 0.06284 -0.00902 C 0.06232 -0.01133 0.0625 -0.01434 0.06111 -0.01596 C 0.05937 -0.01781 0.05642 -0.01688 0.05434 -0.01804 C 0.05243 -0.0192 0.05104 -0.02151 0.0493 -0.02266 C 0.04357 -0.02659 0.03385 -0.02636 0.02882 -0.02706 C 0.02326 -0.02636 0.01701 -0.02844 0.01198 -0.02498 C 0.0085 -0.02266 0.00243 -0.00648 0 0 Z " pathEditMode="relative" ptsTypes="ffffffffffffffffffffffffffffffffffffffffffffffff">
                                      <p:cBhvr>
                                        <p:cTn id="6" dur="3000" fill="hold"/>
                                        <p:tgtEl>
                                          <p:spTgt spid="8"/>
                                        </p:tgtEl>
                                        <p:attrNameLst>
                                          <p:attrName>ppt_x</p:attrName>
                                          <p:attrName>ppt_y</p:attrName>
                                        </p:attrNameLst>
                                      </p:cBhvr>
                                    </p:animMotion>
                                  </p:childTnLst>
                                </p:cTn>
                              </p:par>
                              <p:par>
                                <p:cTn id="7" presetID="5" presetClass="entr" presetSubtype="1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animEffect transition="in" filter="checkerboard(across)">
                                      <p:cBhvr>
                                        <p:cTn id="9" dur="5000"/>
                                        <p:tgtEl>
                                          <p:spTgt spid="4103"/>
                                        </p:tgtEl>
                                      </p:cBhvr>
                                    </p:animEffect>
                                  </p:childTnLst>
                                </p:cTn>
                              </p:par>
                              <p:par>
                                <p:cTn id="10" presetID="54" presetClass="entr" presetSubtype="0" accel="100000" fill="hold" nodeType="withEffect">
                                  <p:stCondLst>
                                    <p:cond delay="0"/>
                                  </p:stCondLst>
                                  <p:childTnLst>
                                    <p:set>
                                      <p:cBhvr>
                                        <p:cTn id="11" dur="1" fill="hold">
                                          <p:stCondLst>
                                            <p:cond delay="0"/>
                                          </p:stCondLst>
                                        </p:cTn>
                                        <p:tgtEl>
                                          <p:spTgt spid="4106"/>
                                        </p:tgtEl>
                                        <p:attrNameLst>
                                          <p:attrName>style.visibility</p:attrName>
                                        </p:attrNameLst>
                                      </p:cBhvr>
                                      <p:to>
                                        <p:strVal val="visible"/>
                                      </p:to>
                                    </p:set>
                                    <p:anim calcmode="lin" valueType="num">
                                      <p:cBhvr>
                                        <p:cTn id="12" dur="5000" fill="hold"/>
                                        <p:tgtEl>
                                          <p:spTgt spid="4106"/>
                                        </p:tgtEl>
                                        <p:attrNameLst>
                                          <p:attrName>ppt_w</p:attrName>
                                        </p:attrNameLst>
                                      </p:cBhvr>
                                      <p:tavLst>
                                        <p:tav tm="0">
                                          <p:val>
                                            <p:strVal val="#ppt_w*0.05"/>
                                          </p:val>
                                        </p:tav>
                                        <p:tav tm="100000">
                                          <p:val>
                                            <p:strVal val="#ppt_w"/>
                                          </p:val>
                                        </p:tav>
                                      </p:tavLst>
                                    </p:anim>
                                    <p:anim calcmode="lin" valueType="num">
                                      <p:cBhvr>
                                        <p:cTn id="13" dur="5000" fill="hold"/>
                                        <p:tgtEl>
                                          <p:spTgt spid="4106"/>
                                        </p:tgtEl>
                                        <p:attrNameLst>
                                          <p:attrName>ppt_h</p:attrName>
                                        </p:attrNameLst>
                                      </p:cBhvr>
                                      <p:tavLst>
                                        <p:tav tm="0">
                                          <p:val>
                                            <p:strVal val="#ppt_h"/>
                                          </p:val>
                                        </p:tav>
                                        <p:tav tm="100000">
                                          <p:val>
                                            <p:strVal val="#ppt_h"/>
                                          </p:val>
                                        </p:tav>
                                      </p:tavLst>
                                    </p:anim>
                                    <p:anim calcmode="lin" valueType="num">
                                      <p:cBhvr>
                                        <p:cTn id="14" dur="5000" fill="hold"/>
                                        <p:tgtEl>
                                          <p:spTgt spid="4106"/>
                                        </p:tgtEl>
                                        <p:attrNameLst>
                                          <p:attrName>ppt_x</p:attrName>
                                        </p:attrNameLst>
                                      </p:cBhvr>
                                      <p:tavLst>
                                        <p:tav tm="0">
                                          <p:val>
                                            <p:strVal val="#ppt_x-.2"/>
                                          </p:val>
                                        </p:tav>
                                        <p:tav tm="100000">
                                          <p:val>
                                            <p:strVal val="#ppt_x"/>
                                          </p:val>
                                        </p:tav>
                                      </p:tavLst>
                                    </p:anim>
                                    <p:anim calcmode="lin" valueType="num">
                                      <p:cBhvr>
                                        <p:cTn id="15" dur="5000" fill="hold"/>
                                        <p:tgtEl>
                                          <p:spTgt spid="4106"/>
                                        </p:tgtEl>
                                        <p:attrNameLst>
                                          <p:attrName>ppt_y</p:attrName>
                                        </p:attrNameLst>
                                      </p:cBhvr>
                                      <p:tavLst>
                                        <p:tav tm="0">
                                          <p:val>
                                            <p:strVal val="#ppt_y"/>
                                          </p:val>
                                        </p:tav>
                                        <p:tav tm="100000">
                                          <p:val>
                                            <p:strVal val="#ppt_y"/>
                                          </p:val>
                                        </p:tav>
                                      </p:tavLst>
                                    </p:anim>
                                    <p:animEffect transition="in" filter="fade">
                                      <p:cBhvr>
                                        <p:cTn id="16" dur="5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A662605-A9B2-4629-A8EB-8B106961B5B7}"/>
              </a:ext>
            </a:extLst>
          </p:cNvPr>
          <p:cNvSpPr>
            <a:spLocks noGrp="1"/>
          </p:cNvSpPr>
          <p:nvPr>
            <p:ph type="title"/>
          </p:nvPr>
        </p:nvSpPr>
        <p:spPr/>
        <p:txBody>
          <a:bodyPr/>
          <a:lstStyle/>
          <a:p>
            <a:pPr eaLnBrk="1" hangingPunct="1"/>
            <a:endParaRPr lang="sl-SI" altLang="sl-SI"/>
          </a:p>
        </p:txBody>
      </p:sp>
      <p:sp>
        <p:nvSpPr>
          <p:cNvPr id="5123" name="Content Placeholder 2">
            <a:extLst>
              <a:ext uri="{FF2B5EF4-FFF2-40B4-BE49-F238E27FC236}">
                <a16:creationId xmlns:a16="http://schemas.microsoft.com/office/drawing/2014/main" id="{6E55E31D-A7EB-4EA7-91BF-F8F2310A28FF}"/>
              </a:ext>
            </a:extLst>
          </p:cNvPr>
          <p:cNvSpPr>
            <a:spLocks noGrp="1"/>
          </p:cNvSpPr>
          <p:nvPr>
            <p:ph idx="1"/>
          </p:nvPr>
        </p:nvSpPr>
        <p:spPr/>
        <p:txBody>
          <a:bodyPr/>
          <a:lstStyle/>
          <a:p>
            <a:pPr eaLnBrk="1" hangingPunct="1"/>
            <a:endParaRPr lang="sl-SI" altLang="sl-SI"/>
          </a:p>
        </p:txBody>
      </p:sp>
      <p:pic>
        <p:nvPicPr>
          <p:cNvPr id="5124" name="Picture 2" descr="C:\Documents and Settings\test\Desktop\jamaica2.jpg">
            <a:extLst>
              <a:ext uri="{FF2B5EF4-FFF2-40B4-BE49-F238E27FC236}">
                <a16:creationId xmlns:a16="http://schemas.microsoft.com/office/drawing/2014/main" id="{D8018C57-CB98-43ED-B6E1-C55506912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a:extLst>
              <a:ext uri="{FF2B5EF4-FFF2-40B4-BE49-F238E27FC236}">
                <a16:creationId xmlns:a16="http://schemas.microsoft.com/office/drawing/2014/main" id="{6281624C-924C-425E-8956-03344EB25D1B}"/>
              </a:ext>
            </a:extLst>
          </p:cNvPr>
          <p:cNvSpPr txBox="1">
            <a:spLocks noChangeArrowheads="1"/>
          </p:cNvSpPr>
          <p:nvPr/>
        </p:nvSpPr>
        <p:spPr bwMode="auto">
          <a:xfrm>
            <a:off x="684213" y="1916113"/>
            <a:ext cx="80724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sl-SI" sz="2000">
                <a:solidFill>
                  <a:schemeClr val="bg1"/>
                </a:solidFill>
                <a:latin typeface="Calibri" panose="020F0502020204030204" pitchFamily="34" charset="0"/>
              </a:rPr>
              <a:t>Problem Jamajke </a:t>
            </a:r>
            <a:r>
              <a:rPr lang="sl-SI" altLang="sl-SI" sz="2000">
                <a:solidFill>
                  <a:schemeClr val="bg1"/>
                </a:solidFill>
                <a:latin typeface="Calibri" panose="020F0502020204030204" pitchFamily="34" charset="0"/>
              </a:rPr>
              <a:t> </a:t>
            </a:r>
            <a:r>
              <a:rPr lang="en-GB" altLang="sl-SI" sz="2000">
                <a:solidFill>
                  <a:schemeClr val="bg1"/>
                </a:solidFill>
                <a:latin typeface="Calibri" panose="020F0502020204030204" pitchFamily="34" charset="0"/>
              </a:rPr>
              <a:t>je ta</a:t>
            </a:r>
            <a:r>
              <a:rPr lang="sl-SI" altLang="sl-SI" sz="2000">
                <a:solidFill>
                  <a:schemeClr val="bg1"/>
                </a:solidFill>
                <a:latin typeface="Calibri" panose="020F0502020204030204" pitchFamily="34" charset="0"/>
              </a:rPr>
              <a:t>,</a:t>
            </a:r>
            <a:r>
              <a:rPr lang="en-GB" altLang="sl-SI" sz="2000">
                <a:solidFill>
                  <a:schemeClr val="bg1"/>
                </a:solidFill>
                <a:latin typeface="Calibri" panose="020F0502020204030204" pitchFamily="34" charset="0"/>
              </a:rPr>
              <a:t> da se njeni prebivalci množično selijo v mesta, kjer živi že več kot polovica prebivalstva. Od 2,3 milijona jih živi 650 000 samo v Kingstonu, glavnem mestu države. Kingston je bil ustanovljen leta  1693 in je od leta 1872 prestolnica otoka. Mesto ima v deželi prevladujoč položaj, zlasti v gospodarstvu. Njegovo pristanišče je v karibskem prostoru nekaj povsem enkratnega: 14 km dolg rt Palisadoes, ki se razprostira pred mestom, je namreč ustvaril naravno pristanišče, ki je sedmo največje na svetu. Na njem so zgradili tudi eno od obeh med</a:t>
            </a:r>
            <a:r>
              <a:rPr lang="sl-SI" altLang="sl-SI" sz="2000">
                <a:solidFill>
                  <a:schemeClr val="bg1"/>
                </a:solidFill>
                <a:latin typeface="Calibri" panose="020F0502020204030204" pitchFamily="34" charset="0"/>
              </a:rPr>
              <a:t>na</a:t>
            </a:r>
            <a:r>
              <a:rPr lang="en-GB" altLang="sl-SI" sz="2000">
                <a:solidFill>
                  <a:schemeClr val="bg1"/>
                </a:solidFill>
                <a:latin typeface="Calibri" panose="020F0502020204030204" pitchFamily="34" charset="0"/>
              </a:rPr>
              <a:t>rodnih letališč v državi in ga poimenovali po Normanu Manleyu. Kingston se je od leta 1960 dalje bliskovito širil in je danes sedež številnih vej industrije.</a:t>
            </a:r>
            <a:endParaRPr lang="sl-SI" altLang="sl-SI" sz="2000">
              <a:solidFill>
                <a:schemeClr val="bg1"/>
              </a:solidFill>
              <a:latin typeface="Calibri" panose="020F0502020204030204" pitchFamily="34" charset="0"/>
            </a:endParaRPr>
          </a:p>
        </p:txBody>
      </p:sp>
      <p:sp>
        <p:nvSpPr>
          <p:cNvPr id="5126" name="TextBox 6">
            <a:extLst>
              <a:ext uri="{FF2B5EF4-FFF2-40B4-BE49-F238E27FC236}">
                <a16:creationId xmlns:a16="http://schemas.microsoft.com/office/drawing/2014/main" id="{F362E081-6B6E-4946-8B96-2CE7A650A51F}"/>
              </a:ext>
            </a:extLst>
          </p:cNvPr>
          <p:cNvSpPr txBox="1">
            <a:spLocks noChangeArrowheads="1"/>
          </p:cNvSpPr>
          <p:nvPr/>
        </p:nvSpPr>
        <p:spPr bwMode="auto">
          <a:xfrm>
            <a:off x="642938" y="857250"/>
            <a:ext cx="292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sz="2000">
              <a:solidFill>
                <a:schemeClr val="bg1"/>
              </a:solidFill>
              <a:latin typeface="Comic Sans MS" panose="030F0702030302020204" pitchFamily="66" charset="0"/>
            </a:endParaRPr>
          </a:p>
        </p:txBody>
      </p:sp>
      <p:pic>
        <p:nvPicPr>
          <p:cNvPr id="5127" name="Picture 2" descr="C:\Documents and Settings\test\Desktop\JAMAIKA.jpg">
            <a:extLst>
              <a:ext uri="{FF2B5EF4-FFF2-40B4-BE49-F238E27FC236}">
                <a16:creationId xmlns:a16="http://schemas.microsoft.com/office/drawing/2014/main" id="{AA38FFF8-5F2E-4A0A-B2AF-D6D491902CB0}"/>
              </a:ext>
            </a:extLst>
          </p:cNvPr>
          <p:cNvPicPr>
            <a:picLocks noChangeAspect="1" noChangeArrowheads="1"/>
          </p:cNvPicPr>
          <p:nvPr/>
        </p:nvPicPr>
        <p:blipFill>
          <a:blip r:embed="rId3"/>
          <a:srcRect/>
          <a:stretch>
            <a:fillRect/>
          </a:stretch>
        </p:blipFill>
        <p:spPr bwMode="auto">
          <a:xfrm rot="221836">
            <a:off x="5360124" y="5255487"/>
            <a:ext cx="3756025" cy="1456484"/>
          </a:xfrm>
          <a:prstGeom prst="rect">
            <a:avLst/>
          </a:prstGeom>
          <a:noFill/>
          <a:ln w="9525">
            <a:noFill/>
            <a:miter lim="800000"/>
            <a:headEnd/>
            <a:tailEnd/>
          </a:ln>
          <a:effectLst>
            <a:glow rad="228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Rectangle 7">
            <a:extLst>
              <a:ext uri="{FF2B5EF4-FFF2-40B4-BE49-F238E27FC236}">
                <a16:creationId xmlns:a16="http://schemas.microsoft.com/office/drawing/2014/main" id="{8DB43443-7F97-49B6-9D09-98C60C37B07F}"/>
              </a:ext>
            </a:extLst>
          </p:cNvPr>
          <p:cNvSpPr/>
          <p:nvPr/>
        </p:nvSpPr>
        <p:spPr>
          <a:xfrm>
            <a:off x="3786182" y="785794"/>
            <a:ext cx="1859805" cy="584775"/>
          </a:xfrm>
          <a:prstGeom prst="rect">
            <a:avLst/>
          </a:prstGeom>
          <a:noFill/>
          <a:scene3d>
            <a:camera prst="perspectiveAbove"/>
            <a:lightRig rig="threePt" dir="t"/>
          </a:scene3d>
          <a:sp3d>
            <a:bevelT prst="angle"/>
          </a:sp3d>
        </p:spPr>
        <p:txBody>
          <a:bodyPr wrap="none">
            <a:spAutoFit/>
          </a:bodyPr>
          <a:lstStyle/>
          <a:p>
            <a:pPr>
              <a:defRPr/>
            </a:pPr>
            <a:r>
              <a:rPr lang="sl-SI"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Kingston</a:t>
            </a:r>
            <a:endParaRPr lang="sl-SI"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pic>
        <p:nvPicPr>
          <p:cNvPr id="5130" name="Picture 10" descr="jamaica-castleweddings10">
            <a:extLst>
              <a:ext uri="{FF2B5EF4-FFF2-40B4-BE49-F238E27FC236}">
                <a16:creationId xmlns:a16="http://schemas.microsoft.com/office/drawing/2014/main" id="{8B478273-85D2-4D59-8698-6F135C7A3F24}"/>
              </a:ext>
            </a:extLst>
          </p:cNvPr>
          <p:cNvPicPr>
            <a:picLocks noChangeAspect="1" noChangeArrowheads="1"/>
          </p:cNvPicPr>
          <p:nvPr/>
        </p:nvPicPr>
        <p:blipFill>
          <a:blip r:embed="rId4"/>
          <a:srcRect/>
          <a:stretch>
            <a:fillRect/>
          </a:stretch>
        </p:blipFill>
        <p:spPr bwMode="auto">
          <a:xfrm rot="365627">
            <a:off x="994528" y="5097713"/>
            <a:ext cx="3250100" cy="1413930"/>
          </a:xfrm>
          <a:prstGeom prst="rect">
            <a:avLst/>
          </a:prstGeom>
          <a:noFill/>
          <a:scene3d>
            <a:camera prst="perspectiveLeft"/>
            <a:lightRig rig="threePt" dir="t"/>
          </a:scene3d>
          <a:sp3d>
            <a:bevelT w="101600" prst="riblet"/>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 0 C 0.00417 0.08588 0.00035 -0.0125 -0.00173 0.15347 C -0.00295 0.24977 -0.00277 0.34607 -0.0033 0.44236 C -0.05086 0.4213 -0.08298 0.35834 -0.13333 0.34445 C -0.14062 0.34028 -0.14878 0.3338 -0.15659 0.33125 C -0.17031 0.32662 -0.18455 0.32454 -0.19826 0.32014 C -0.2033 0.32616 -0.21284 0.32894 -0.21336 0.33796 C -0.21736 0.39908 -0.21267 0.46088 -0.21163 0.52222 C -0.21128 0.54121 -0.20468 0.55139 -0.19826 0.56667 C -0.18055 0.60903 -0.15902 0.61435 -0.1283 0.63334 C -0.10972 0.64491 -0.09288 0.65347 -0.07326 0.66019 C -0.05625 0.66597 -0.04062 0.675 -0.02326 0.67778 C 0.06146 0.71204 0.18611 0.68357 0.25 0.68241 C 0.28611 0.67408 0.31025 0.63681 0.34167 0.61574 C 0.34914 0.60324 0.35799 0.59746 0.36667 0.58681 C 0.37448 0.57732 0.37934 0.56759 0.38664 0.55787 C 0.38716 0.55556 0.3875 0.55324 0.38837 0.55116 C 0.38924 0.54884 0.39098 0.54699 0.39167 0.54445 C 0.39341 0.5382 0.39375 0.53125 0.39497 0.52454 C 0.39375 0.49584 0.40191 0.42338 0.36841 0.40903 C 0.36042 0.39884 0.36285 0.40046 0.34341 0.4 C 0.31563 0.39931 0.28785 0.40162 0.26007 0.40232 C 0.23143 0.42871 0.23577 0.42384 0.21667 0.46667 C 0.20539 0.49167 0.20382 0.52755 0.18837 0.54908 C 0.17743 0.54398 0.18959 0.55093 0.1783 0.53796 C 0.17587 0.53519 0.17257 0.5338 0.16997 0.53125 C 0.16025 0.5213 0.14879 0.50903 0.14167 0.4956 C 0.1375 0.48773 0.13403 0.47917 0.13004 0.4713 C 0.12709 0.46551 0.1217 0.45347 0.1217 0.45347 C 0.11754 0.43125 0.11372 0.41736 0.11997 0.39121 C 0.12379 0.37523 0.15382 0.35671 0.16164 0.34908 C 0.16667 0.34421 0.16945 0.33542 0.175 0.33125 C 0.18004 0.32755 0.18611 0.32824 0.19167 0.32685 C 0.20139 0.31898 0.21424 0.30787 0.225 0.30232 C 0.22934 0.3 0.23403 0.29977 0.23837 0.29792 C 0.25938 0.28866 0.28021 0.28079 0.30174 0.27338 C 0.3033 0.27199 0.30486 0.27014 0.3066 0.26898 C 0.3092 0.26713 0.31233 0.26644 0.31493 0.26459 C 0.32153 0.25972 0.33091 0.24028 0.33334 0.23125 C 0.3323 0.21644 0.33177 0.20162 0.33004 0.18681 C 0.32778 0.16713 0.30226 0.14121 0.28993 0.13125 C 0.28837 0.12824 0.28733 0.12454 0.28507 0.12222 C 0.27518 0.11204 0.2448 0.1044 0.2316 0.1 C 0.21806 0.09537 0.22552 0.09514 0.21164 0.09352 C 0.19497 0.09167 0.1783 0.09051 0.16164 0.08889 C 0.14323 0.08125 0.12587 0.07338 0.1066 0.06898 C 0.10174 0.06644 0.09653 0.06505 0.09167 0.06227 C 0.08507 0.05834 0.07882 0.05185 0.0717 0.04908 C 0.06077 0.04468 0.04931 0.04259 0.03837 0.03796 C 0.03177 0.02894 0.03907 0.03704 0.0283 0.03125 C 0.02257 0.02801 0.02101 0.02269 0.01493 0.02014 C 0.01268 0.01574 0.00973 0.01181 0.00834 0.00671 C 0.00782 0.0044 0.00782 0.00162 0.0066 0 C 0.00295 -0.00486 0.00209 -0.00254 0 0 Z " pathEditMode="relative" ptsTypes="ffffffffffffffffffffffffffffffffffffffffffffffffffffff">
                                      <p:cBhvr>
                                        <p:cTn id="6" dur="5000" fill="hold"/>
                                        <p:tgtEl>
                                          <p:spTgt spid="8"/>
                                        </p:tgtEl>
                                        <p:attrNameLst>
                                          <p:attrName>ppt_x</p:attrName>
                                          <p:attrName>ppt_y</p:attrName>
                                        </p:attrNameLst>
                                      </p:cBhvr>
                                    </p:animMotion>
                                  </p:childTnLst>
                                </p:cTn>
                              </p:par>
                              <p:par>
                                <p:cTn id="7" presetID="3" presetClass="entr" presetSubtype="10" fill="hold" nodeType="withEffect">
                                  <p:stCondLst>
                                    <p:cond delay="0"/>
                                  </p:stCondLst>
                                  <p:childTnLst>
                                    <p:set>
                                      <p:cBhvr>
                                        <p:cTn id="8" dur="1" fill="hold">
                                          <p:stCondLst>
                                            <p:cond delay="0"/>
                                          </p:stCondLst>
                                        </p:cTn>
                                        <p:tgtEl>
                                          <p:spTgt spid="5127"/>
                                        </p:tgtEl>
                                        <p:attrNameLst>
                                          <p:attrName>style.visibility</p:attrName>
                                        </p:attrNameLst>
                                      </p:cBhvr>
                                      <p:to>
                                        <p:strVal val="visible"/>
                                      </p:to>
                                    </p:set>
                                    <p:animEffect transition="in" filter="blinds(horizontal)">
                                      <p:cBhvr>
                                        <p:cTn id="9" dur="5000"/>
                                        <p:tgtEl>
                                          <p:spTgt spid="5127"/>
                                        </p:tgtEl>
                                      </p:cBhvr>
                                    </p:animEffect>
                                  </p:childTnLst>
                                </p:cTn>
                              </p:par>
                              <p:par>
                                <p:cTn id="10" presetID="35" presetClass="entr" presetSubtype="0" fill="hold" nodeType="with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0"/>
                                        <p:tgtEl>
                                          <p:spTgt spid="5130"/>
                                        </p:tgtEl>
                                      </p:cBhvr>
                                    </p:animEffect>
                                    <p:anim calcmode="lin" valueType="num">
                                      <p:cBhvr>
                                        <p:cTn id="13" dur="5000" fill="hold"/>
                                        <p:tgtEl>
                                          <p:spTgt spid="5130"/>
                                        </p:tgtEl>
                                        <p:attrNameLst>
                                          <p:attrName>style.rotation</p:attrName>
                                        </p:attrNameLst>
                                      </p:cBhvr>
                                      <p:tavLst>
                                        <p:tav tm="0">
                                          <p:val>
                                            <p:fltVal val="720"/>
                                          </p:val>
                                        </p:tav>
                                        <p:tav tm="100000">
                                          <p:val>
                                            <p:fltVal val="0"/>
                                          </p:val>
                                        </p:tav>
                                      </p:tavLst>
                                    </p:anim>
                                    <p:anim calcmode="lin" valueType="num">
                                      <p:cBhvr>
                                        <p:cTn id="14" dur="5000" fill="hold"/>
                                        <p:tgtEl>
                                          <p:spTgt spid="5130"/>
                                        </p:tgtEl>
                                        <p:attrNameLst>
                                          <p:attrName>ppt_h</p:attrName>
                                        </p:attrNameLst>
                                      </p:cBhvr>
                                      <p:tavLst>
                                        <p:tav tm="0">
                                          <p:val>
                                            <p:fltVal val="0"/>
                                          </p:val>
                                        </p:tav>
                                        <p:tav tm="100000">
                                          <p:val>
                                            <p:strVal val="#ppt_h"/>
                                          </p:val>
                                        </p:tav>
                                      </p:tavLst>
                                    </p:anim>
                                    <p:anim calcmode="lin" valueType="num">
                                      <p:cBhvr>
                                        <p:cTn id="15" dur="5000" fill="hold"/>
                                        <p:tgtEl>
                                          <p:spTgt spid="51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3303AE4-7018-4D89-AF8C-AE50E2AAC34B}"/>
              </a:ext>
            </a:extLst>
          </p:cNvPr>
          <p:cNvSpPr>
            <a:spLocks noGrp="1"/>
          </p:cNvSpPr>
          <p:nvPr>
            <p:ph type="title"/>
          </p:nvPr>
        </p:nvSpPr>
        <p:spPr/>
        <p:txBody>
          <a:bodyPr/>
          <a:lstStyle/>
          <a:p>
            <a:pPr eaLnBrk="1" hangingPunct="1"/>
            <a:endParaRPr lang="sl-SI" altLang="sl-SI"/>
          </a:p>
        </p:txBody>
      </p:sp>
      <p:sp>
        <p:nvSpPr>
          <p:cNvPr id="6147" name="Content Placeholder 2">
            <a:extLst>
              <a:ext uri="{FF2B5EF4-FFF2-40B4-BE49-F238E27FC236}">
                <a16:creationId xmlns:a16="http://schemas.microsoft.com/office/drawing/2014/main" id="{1AEC8CC2-4D63-4CE8-95AC-0D4FE7E04AE1}"/>
              </a:ext>
            </a:extLst>
          </p:cNvPr>
          <p:cNvSpPr>
            <a:spLocks noGrp="1"/>
          </p:cNvSpPr>
          <p:nvPr>
            <p:ph idx="1"/>
          </p:nvPr>
        </p:nvSpPr>
        <p:spPr/>
        <p:txBody>
          <a:bodyPr/>
          <a:lstStyle/>
          <a:p>
            <a:pPr eaLnBrk="1" hangingPunct="1"/>
            <a:endParaRPr lang="sl-SI" altLang="sl-SI"/>
          </a:p>
        </p:txBody>
      </p:sp>
      <p:pic>
        <p:nvPicPr>
          <p:cNvPr id="6148" name="Picture 2" descr="C:\Documents and Settings\test\Desktop\jamaica2.jpg">
            <a:extLst>
              <a:ext uri="{FF2B5EF4-FFF2-40B4-BE49-F238E27FC236}">
                <a16:creationId xmlns:a16="http://schemas.microsoft.com/office/drawing/2014/main" id="{93247830-D5AA-4C6F-B20E-0A0370830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a:extLst>
              <a:ext uri="{FF2B5EF4-FFF2-40B4-BE49-F238E27FC236}">
                <a16:creationId xmlns:a16="http://schemas.microsoft.com/office/drawing/2014/main" id="{84364C23-2DD7-4AA7-A0F2-1ED27F99CA38}"/>
              </a:ext>
            </a:extLst>
          </p:cNvPr>
          <p:cNvSpPr txBox="1">
            <a:spLocks noChangeArrowheads="1"/>
          </p:cNvSpPr>
          <p:nvPr/>
        </p:nvSpPr>
        <p:spPr bwMode="auto">
          <a:xfrm>
            <a:off x="642938" y="2428875"/>
            <a:ext cx="8072437"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sl-SI">
                <a:solidFill>
                  <a:schemeClr val="bg1"/>
                </a:solidFill>
                <a:latin typeface="Comic Sans MS" panose="030F0702030302020204" pitchFamily="66" charset="0"/>
              </a:rPr>
              <a:t>Večina prebivalcev je protestantov.  Mnogi pripadajo anglikanski cerkvi, baptistom, metodistom, pa tudi različnim Afriško- Jamajškim sektam. Med slednjimi je najbolj razširjeno Rastafarijsko gibanje, ki je nastalo na Jamajki v tridesetih letih 20. stoletja. Začetnik gibanja, Marcus Garvey (1887-1940), je v svojih govorih napovedoval kronanje črnega kralja, ki bo osvobodil zatirano temnopolto ljudstvo. Ko so leta 1930 za cesarja Etiopije okronali Haileja Selassieja, katerega sorodstvene vezi naj bi segale vse do svetopisemskih kraljev Davida in Salomona, so se zapostavljeni in revni črnci na Jamajki takoj oprijeli izrečene prerokbe.</a:t>
            </a:r>
            <a:endParaRPr lang="sl-SI" altLang="sl-SI">
              <a:solidFill>
                <a:schemeClr val="bg1"/>
              </a:solidFill>
              <a:latin typeface="Comic Sans MS" panose="030F0702030302020204" pitchFamily="66" charset="0"/>
            </a:endParaRPr>
          </a:p>
        </p:txBody>
      </p:sp>
      <p:sp>
        <p:nvSpPr>
          <p:cNvPr id="7" name="Rectangle 6">
            <a:extLst>
              <a:ext uri="{FF2B5EF4-FFF2-40B4-BE49-F238E27FC236}">
                <a16:creationId xmlns:a16="http://schemas.microsoft.com/office/drawing/2014/main" id="{F8533A99-B4FC-4B98-BF2D-167A87A662A1}"/>
              </a:ext>
            </a:extLst>
          </p:cNvPr>
          <p:cNvSpPr/>
          <p:nvPr/>
        </p:nvSpPr>
        <p:spPr>
          <a:xfrm>
            <a:off x="4143372" y="785794"/>
            <a:ext cx="1116011" cy="584775"/>
          </a:xfrm>
          <a:prstGeom prst="rect">
            <a:avLst/>
          </a:prstGeom>
          <a:noFill/>
        </p:spPr>
        <p:txBody>
          <a:bodyPr wrap="none">
            <a:spAutoFit/>
            <a:scene3d>
              <a:camera prst="orthographicFront">
                <a:rot lat="0" lon="0" rev="0"/>
              </a:camera>
              <a:lightRig rig="glow" dir="t">
                <a:rot lat="0" lon="0" rev="3600000"/>
              </a:lightRig>
            </a:scene3d>
            <a:sp3d extrusionH="57150" prstMaterial="softEdge">
              <a:bevelT w="29210" h="16510" prst="angle"/>
              <a:bevelB w="50800" h="38100" prst="riblet"/>
              <a:contourClr>
                <a:schemeClr val="accent4">
                  <a:alpha val="95000"/>
                </a:schemeClr>
              </a:contourClr>
            </a:sp3d>
          </a:bodyPr>
          <a:lstStyle/>
          <a:p>
            <a:pPr algn="ctr">
              <a:defRPr/>
            </a:pPr>
            <a:r>
              <a:rPr lang="sl-SI"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rPr>
              <a:t>Vera</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 0 C 0.01701 0.00185 0.03316 0.00602 0.05 0.00879 C 0.0632 0.01342 0.07309 0.01597 0.08663 0.01782 C 0.09913 0.02314 0.0901 0.01875 0.11163 0.03773 C 0.13056 0.05439 0.16441 0.07477 0.18004 0.0956 C 0.18385 0.10069 0.1875 0.10625 0.19149 0.11111 C 0.19653 0.11666 0.20208 0.12083 0.20677 0.12662 C 0.22778 0.15277 0.24549 0.18541 0.2651 0.21342 C 0.2691 0.21921 0.27413 0.22361 0.27847 0.22893 C 0.27847 0.22893 0.29826 0.25532 0.30156 0.25995 C 0.30399 0.26296 0.30469 0.26782 0.30677 0.27106 C 0.31007 0.27615 0.3151 0.27939 0.3184 0.28449 C 0.32639 0.29676 0.33368 0.31088 0.3401 0.32453 C 0.34549 0.33588 0.35486 0.34514 0.35833 0.35787 C 0.36059 0.36643 0.36476 0.37338 0.36649 0.38217 C 0.36997 0.39791 0.37135 0.41527 0.37847 0.42893 C 0.38403 0.46921 0.38333 0.50972 0.37344 0.54884 C 0.37031 0.56111 0.36997 0.57523 0.3651 0.58657 C 0.36181 0.59444 0.3566 0.60046 0.35347 0.60879 C 0.34479 0.63171 0.33351 0.65926 0.31667 0.67338 C 0.28611 0.69861 0.2441 0.69907 0.21007 0.70231 C 0.19358 0.70393 0.17795 0.7074 0.16163 0.70879 C 0.14896 0.71319 0.13802 0.71782 0.125 0.7199 C 0.0684 0.73981 -0.00139 0.72129 -0.05156 0.7199 C -0.07448 0.71319 -0.09687 0.70532 -0.11996 0.7 C -0.13767 0.69097 -0.15625 0.68449 -0.175 0.68009 C -0.18385 0.67801 -0.19271 0.67176 -0.20156 0.66898 C -0.21146 0.66227 -0.22118 0.6581 -0.2316 0.65115 C -0.25955 0.6324 -0.21788 0.65046 -0.25156 0.63773 C -0.27066 0.62106 -0.28958 0.60509 -0.3066 0.58449 C -0.31476 0.57453 -0.31927 0.56365 -0.32656 0.55324 C -0.32708 0.55115 -0.32743 0.54861 -0.3283 0.54676 C -0.32917 0.5449 -0.3309 0.54398 -0.3316 0.54213 C -0.33785 0.52268 -0.32812 0.53796 -0.33819 0.52453 C -0.34062 0.51504 -0.34097 0.50509 -0.34323 0.4956 C -0.34392 0.49236 -0.34566 0.48981 -0.34653 0.48657 C -0.3474 0.48379 -0.34774 0.48078 -0.34826 0.47777 C -0.3474 0.45301 -0.35052 0.39583 -0.32986 0.37777 C -0.32708 0.37176 -0.32621 0.36319 -0.32153 0.35995 C -0.31042 0.35254 -0.30226 0.34213 -0.28993 0.33773 C -0.28281 0.33148 -0.27674 0.33078 -0.26823 0.32893 C -0.22656 0.33171 -0.2467 0.32639 -0.22326 0.34213 C -0.20972 0.36041 -0.21615 0.35347 -0.20503 0.36435 C -0.19253 0.39213 -0.19253 0.39791 -0.1901 0.43102 C -0.19219 0.46967 -0.18854 0.51111 -0.2 0.54676 C -0.20434 0.55949 -0.21198 0.56967 -0.21667 0.58217 C -0.22448 0.60324 -0.22986 0.62777 -0.24496 0.64213 C -0.24809 0.64514 -0.26007 0.64953 -0.26319 0.65115 C -0.28524 0.66342 -0.29184 0.66643 -0.31667 0.66898 C -0.3316 0.66736 -0.34687 0.66759 -0.36163 0.66435 C -0.36389 0.66389 -0.36476 0.65972 -0.36667 0.65787 C -0.38646 0.63819 -0.36111 0.66967 -0.38663 0.63564 C -0.38837 0.63333 -0.39167 0.62893 -0.39167 0.62893 C -0.39462 0.62106 -0.39635 0.61389 -0.4 0.60671 C -0.40104 0.60231 -0.40226 0.59791 -0.4033 0.59328 C -0.40399 0.59051 -0.40417 0.58727 -0.40486 0.58449 C -0.40694 0.57546 -0.41163 0.55787 -0.41163 0.55787 C -0.41267 0.54977 -0.4151 0.54166 -0.41493 0.53333 C -0.41441 0.5037 -0.41354 0.47407 -0.41163 0.44444 C -0.41128 0.43819 -0.40469 0.42037 -0.4033 0.41551 C -0.39635 0.39143 -0.38611 0.37384 -0.375 0.35324 C -0.36632 0.33727 -0.36406 0.32523 -0.35 0.31782 C -0.33958 0.30393 -0.33038 0.29791 -0.31667 0.2912 C -0.30417 0.27824 -0.29844 0.27199 -0.28333 0.26666 C -0.27101 0.25671 -0.25781 0.25069 -0.24496 0.24213 C -0.23507 0.23541 -0.22917 0.22731 -0.21823 0.22453 C -0.20903 0.2162 -0.19705 0.21296 -0.1868 0.20671 C -0.17934 0.20231 -0.17187 0.19861 -0.1651 0.19328 C -0.14358 0.17639 -0.1691 0.19097 -0.14826 0.18009 C -0.14253 0.17199 -0.13715 0.16921 -0.12986 0.16435 C -0.12344 0.15995 -0.11979 0.15324 -0.11319 0.14884 C -0.10486 0.13727 -0.0941 0.13194 -0.0849 0.12222 C -0.0809 0.11805 -0.07743 0.11273 -0.07326 0.10879 C -0.05052 0.08796 -0.08038 0.11852 -0.06163 0.1 C -0.05399 0.09236 -0.04913 0.08379 -0.03993 0.08009 C -0.03837 0.07708 -0.03698 0.07361 -0.0349 0.07106 C -0.03212 0.06759 -0.025 0.06227 -0.025 0.06227 C -0.02378 0.05926 -0.02309 0.05602 -0.02153 0.05324 C -0.02014 0.05069 -0.01788 0.0493 -0.01667 0.04676 C -0.01562 0.04467 -0.0158 0.04213 -0.01493 0.04004 C -0.00937 0.02639 -0.00347 0.01527 0 0 Z " pathEditMode="relative" ptsTypes="fffffffffffffffffffffffffffffffffffffffffffffffffffffffffffffffffffffffffffffffff">
                                      <p:cBhvr>
                                        <p:cTn id="6"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0661B69-4D3C-48EE-9BE5-4169FF09D045}"/>
              </a:ext>
            </a:extLst>
          </p:cNvPr>
          <p:cNvSpPr>
            <a:spLocks noGrp="1"/>
          </p:cNvSpPr>
          <p:nvPr>
            <p:ph type="title"/>
          </p:nvPr>
        </p:nvSpPr>
        <p:spPr/>
        <p:txBody>
          <a:bodyPr/>
          <a:lstStyle/>
          <a:p>
            <a:pPr eaLnBrk="1" hangingPunct="1"/>
            <a:endParaRPr lang="sl-SI" altLang="sl-SI"/>
          </a:p>
        </p:txBody>
      </p:sp>
      <p:sp>
        <p:nvSpPr>
          <p:cNvPr id="7171" name="Content Placeholder 2">
            <a:extLst>
              <a:ext uri="{FF2B5EF4-FFF2-40B4-BE49-F238E27FC236}">
                <a16:creationId xmlns:a16="http://schemas.microsoft.com/office/drawing/2014/main" id="{97283CF2-2229-477C-A489-7BC1193F9E4A}"/>
              </a:ext>
            </a:extLst>
          </p:cNvPr>
          <p:cNvSpPr>
            <a:spLocks noGrp="1"/>
          </p:cNvSpPr>
          <p:nvPr>
            <p:ph idx="1"/>
          </p:nvPr>
        </p:nvSpPr>
        <p:spPr/>
        <p:txBody>
          <a:bodyPr/>
          <a:lstStyle/>
          <a:p>
            <a:pPr eaLnBrk="1" hangingPunct="1"/>
            <a:endParaRPr lang="sl-SI" altLang="sl-SI"/>
          </a:p>
        </p:txBody>
      </p:sp>
      <p:pic>
        <p:nvPicPr>
          <p:cNvPr id="7172" name="Picture 2" descr="C:\Documents and Settings\test\Desktop\jamaica2.jpg">
            <a:extLst>
              <a:ext uri="{FF2B5EF4-FFF2-40B4-BE49-F238E27FC236}">
                <a16:creationId xmlns:a16="http://schemas.microsoft.com/office/drawing/2014/main" id="{7A822C4A-24BE-45AC-8044-7807414A5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a:extLst>
              <a:ext uri="{FF2B5EF4-FFF2-40B4-BE49-F238E27FC236}">
                <a16:creationId xmlns:a16="http://schemas.microsoft.com/office/drawing/2014/main" id="{42C3D0D5-C94E-4E64-898B-1EB0FDBD203F}"/>
              </a:ext>
            </a:extLst>
          </p:cNvPr>
          <p:cNvSpPr txBox="1">
            <a:spLocks noChangeArrowheads="1"/>
          </p:cNvSpPr>
          <p:nvPr/>
        </p:nvSpPr>
        <p:spPr bwMode="auto">
          <a:xfrm>
            <a:off x="571500" y="714375"/>
            <a:ext cx="350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latin typeface="Calibri" panose="020F0502020204030204" pitchFamily="34" charset="0"/>
            </a:endParaRPr>
          </a:p>
        </p:txBody>
      </p:sp>
      <p:sp>
        <p:nvSpPr>
          <p:cNvPr id="7174" name="TextBox 5">
            <a:extLst>
              <a:ext uri="{FF2B5EF4-FFF2-40B4-BE49-F238E27FC236}">
                <a16:creationId xmlns:a16="http://schemas.microsoft.com/office/drawing/2014/main" id="{7D8A6C4F-E8B2-4295-BC43-55E1CE346D00}"/>
              </a:ext>
            </a:extLst>
          </p:cNvPr>
          <p:cNvSpPr txBox="1">
            <a:spLocks noChangeArrowheads="1"/>
          </p:cNvSpPr>
          <p:nvPr/>
        </p:nvSpPr>
        <p:spPr bwMode="auto">
          <a:xfrm>
            <a:off x="714375" y="2071688"/>
            <a:ext cx="7858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solidFill>
                  <a:schemeClr val="bg1"/>
                </a:solidFill>
                <a:latin typeface="Comic Sans MS" panose="030F0702030302020204" pitchFamily="66" charset="0"/>
              </a:rPr>
              <a:t>Prevladujoča</a:t>
            </a:r>
            <a:r>
              <a:rPr lang="en-GB" altLang="sl-SI">
                <a:solidFill>
                  <a:schemeClr val="bg1"/>
                </a:solidFill>
                <a:latin typeface="Comic Sans MS" panose="030F0702030302020204" pitchFamily="66" charset="0"/>
              </a:rPr>
              <a:t> </a:t>
            </a:r>
            <a:r>
              <a:rPr lang="sl-SI" altLang="sl-SI">
                <a:solidFill>
                  <a:schemeClr val="bg1"/>
                </a:solidFill>
                <a:latin typeface="Comic Sans MS" panose="030F0702030302020204" pitchFamily="66" charset="0"/>
              </a:rPr>
              <a:t>zvrst</a:t>
            </a:r>
            <a:r>
              <a:rPr lang="en-GB" altLang="sl-SI">
                <a:solidFill>
                  <a:schemeClr val="bg1"/>
                </a:solidFill>
                <a:latin typeface="Comic Sans MS" panose="030F0702030302020204" pitchFamily="66" charset="0"/>
              </a:rPr>
              <a:t> </a:t>
            </a:r>
            <a:r>
              <a:rPr lang="sl-SI" altLang="sl-SI">
                <a:solidFill>
                  <a:schemeClr val="bg1"/>
                </a:solidFill>
                <a:latin typeface="Comic Sans MS" panose="030F0702030302020204" pitchFamily="66" charset="0"/>
              </a:rPr>
              <a:t>glasbe</a:t>
            </a:r>
            <a:r>
              <a:rPr lang="en-GB" altLang="sl-SI">
                <a:solidFill>
                  <a:schemeClr val="bg1"/>
                </a:solidFill>
                <a:latin typeface="Comic Sans MS" panose="030F0702030302020204" pitchFamily="66" charset="0"/>
              </a:rPr>
              <a:t> na </a:t>
            </a:r>
            <a:r>
              <a:rPr lang="sl-SI" altLang="sl-SI">
                <a:solidFill>
                  <a:schemeClr val="bg1"/>
                </a:solidFill>
                <a:latin typeface="Comic Sans MS" panose="030F0702030302020204" pitchFamily="66" charset="0"/>
              </a:rPr>
              <a:t>Jamajki</a:t>
            </a:r>
            <a:r>
              <a:rPr lang="en-GB" altLang="sl-SI">
                <a:solidFill>
                  <a:schemeClr val="bg1"/>
                </a:solidFill>
                <a:latin typeface="Comic Sans MS" panose="030F0702030302020204" pitchFamily="66" charset="0"/>
              </a:rPr>
              <a:t> </a:t>
            </a:r>
            <a:r>
              <a:rPr lang="sl-SI" altLang="sl-SI">
                <a:solidFill>
                  <a:schemeClr val="bg1"/>
                </a:solidFill>
                <a:latin typeface="Comic Sans MS" panose="030F0702030302020204" pitchFamily="66" charset="0"/>
              </a:rPr>
              <a:t>je</a:t>
            </a:r>
            <a:r>
              <a:rPr lang="en-GB" altLang="sl-SI">
                <a:solidFill>
                  <a:schemeClr val="bg1"/>
                </a:solidFill>
                <a:latin typeface="Comic Sans MS" panose="030F0702030302020204" pitchFamily="66" charset="0"/>
              </a:rPr>
              <a:t> reggae. </a:t>
            </a:r>
            <a:r>
              <a:rPr lang="sl-SI" altLang="sl-SI">
                <a:solidFill>
                  <a:schemeClr val="bg1"/>
                </a:solidFill>
                <a:latin typeface="Comic Sans MS" panose="030F0702030302020204" pitchFamily="66" charset="0"/>
              </a:rPr>
              <a:t>Reggae je mešanica afriške, zahodno-evropske, ameriške in jamajške glasbe. </a:t>
            </a:r>
            <a:r>
              <a:rPr lang="en-GB" altLang="sl-SI">
                <a:solidFill>
                  <a:schemeClr val="bg1"/>
                </a:solidFill>
                <a:latin typeface="Comic Sans MS" panose="030F0702030302020204" pitchFamily="66" charset="0"/>
              </a:rPr>
              <a:t>Poslušalci pop glasbe so prvič postali</a:t>
            </a:r>
            <a:r>
              <a:rPr lang="sl-SI" altLang="sl-SI">
                <a:solidFill>
                  <a:schemeClr val="bg1"/>
                </a:solidFill>
                <a:latin typeface="Comic Sans MS" panose="030F0702030302020204" pitchFamily="66" charset="0"/>
              </a:rPr>
              <a:t> p</a:t>
            </a:r>
            <a:r>
              <a:rPr lang="en-GB" altLang="sl-SI">
                <a:solidFill>
                  <a:schemeClr val="bg1"/>
                </a:solidFill>
                <a:latin typeface="Comic Sans MS" panose="030F0702030302020204" pitchFamily="66" charset="0"/>
              </a:rPr>
              <a:t>ozorni na glasbo z Jamajke v petdesetih</a:t>
            </a:r>
            <a:endParaRPr lang="sl-SI" altLang="sl-SI">
              <a:solidFill>
                <a:schemeClr val="bg1"/>
              </a:solidFill>
              <a:latin typeface="Comic Sans MS" panose="030F0702030302020204" pitchFamily="66" charset="0"/>
            </a:endParaRPr>
          </a:p>
          <a:p>
            <a:pPr eaLnBrk="1" hangingPunct="1"/>
            <a:r>
              <a:rPr lang="sl-SI" altLang="sl-SI">
                <a:solidFill>
                  <a:schemeClr val="bg1"/>
                </a:solidFill>
                <a:latin typeface="Comic Sans MS" panose="030F0702030302020204" pitchFamily="66" charset="0"/>
              </a:rPr>
              <a:t> letih ob poslušanju pesmi Harryja Belafonteja, rojenega leta 1927 v New Yorku. Belafonte je sicer zaslovel kot filmski igralec, vendar ga še danes poznamo najbolj kot pevca jamajških pesmi. Njegova pesem Jamaica Farewell je ustvarila modo "otoške glasbe", ki je botrovala ustanovitvi najpomembnejše diskografske družbe Island Record Company.</a:t>
            </a:r>
          </a:p>
        </p:txBody>
      </p:sp>
      <p:sp>
        <p:nvSpPr>
          <p:cNvPr id="8" name="Rectangle 7">
            <a:extLst>
              <a:ext uri="{FF2B5EF4-FFF2-40B4-BE49-F238E27FC236}">
                <a16:creationId xmlns:a16="http://schemas.microsoft.com/office/drawing/2014/main" id="{D8DFD680-9890-4237-A27B-E73D7569D45C}"/>
              </a:ext>
            </a:extLst>
          </p:cNvPr>
          <p:cNvSpPr/>
          <p:nvPr/>
        </p:nvSpPr>
        <p:spPr>
          <a:xfrm>
            <a:off x="2857488" y="642918"/>
            <a:ext cx="2977097"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none">
            <a:spAutoFit/>
          </a:bodyPr>
          <a:lstStyle/>
          <a:p>
            <a:pPr>
              <a:defRPr/>
            </a:pPr>
            <a:r>
              <a:rPr lang="sl-SI"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mic Sans MS" pitchFamily="66" charset="0"/>
              </a:rPr>
              <a:t>Reggae</a:t>
            </a:r>
            <a:r>
              <a:rPr lang="sl-SI"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mic Sans MS" pitchFamily="66" charset="0"/>
              </a:rPr>
              <a:t> glasba</a:t>
            </a:r>
          </a:p>
        </p:txBody>
      </p:sp>
      <p:pic>
        <p:nvPicPr>
          <p:cNvPr id="7177" name="Picture 9" descr="Bob_Marley_wallpaper_picture_image_free_music_Reggae_desktop_wallpaper_1024">
            <a:extLst>
              <a:ext uri="{FF2B5EF4-FFF2-40B4-BE49-F238E27FC236}">
                <a16:creationId xmlns:a16="http://schemas.microsoft.com/office/drawing/2014/main" id="{45703D60-8208-49C4-97D1-BA96969C332C}"/>
              </a:ext>
            </a:extLst>
          </p:cNvPr>
          <p:cNvPicPr>
            <a:picLocks noChangeAspect="1" noChangeArrowheads="1"/>
          </p:cNvPicPr>
          <p:nvPr/>
        </p:nvPicPr>
        <p:blipFill>
          <a:blip r:embed="rId3"/>
          <a:srcRect/>
          <a:stretch>
            <a:fillRect/>
          </a:stretch>
        </p:blipFill>
        <p:spPr bwMode="auto">
          <a:xfrm rot="21402944">
            <a:off x="4482883" y="4531869"/>
            <a:ext cx="3643338" cy="1981200"/>
          </a:xfrm>
          <a:prstGeom prst="rect">
            <a:avLst/>
          </a:prstGeom>
          <a:noFill/>
          <a:effectLst>
            <a:glow rad="228600">
              <a:schemeClr val="accent6">
                <a:satMod val="175000"/>
                <a:alpha val="40000"/>
              </a:schemeClr>
            </a:glow>
          </a:effectLst>
          <a:scene3d>
            <a:camera prst="perspectiveLef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11111E-6 2.08092E-6 C 0.01684 0.01919 0.03993 0.06798 0.05087 0.08671 C 0.05816 0.09942 0.06927 0.10705 0.07778 0.11838 C 0.08629 0.12971 0.09271 0.14382 0.10157 0.15445 C 0.1092 0.1637 0.11875 0.16971 0.12709 0.17757 C 0.14584 0.19561 0.1592 0.20671 0.18108 0.21781 C 0.19393 0.22428 0.20799 0.22729 0.22049 0.23468 C 0.23264 0.24162 0.23959 0.25341 0.24931 0.26428 C 0.26545 0.28231 0.28316 0.2985 0.3 0.31515 C 0.30556 0.3207 0.31111 0.32347 0.31598 0.32994 C 0.30816 0.35723 0.31493 0.33989 0.29688 0.36786 C 0.27761 0.39792 0.25851 0.43006 0.23177 0.44833 C 0.26684 0.45966 0.21146 0.44231 0.32066 0.45457 C 0.32743 0.45526 0.33316 0.46104 0.33976 0.46312 C 0.35 0.47006 0.3474 0.47075 0.354 0.48416 C 0.35712 0.49041 0.36163 0.49526 0.36511 0.50104 C 0.36615 0.5052 0.36684 0.5096 0.36823 0.51376 C 0.37118 0.52231 0.37778 0.53919 0.37778 0.53919 C 0.37969 0.55422 0.38299 0.56601 0.3842 0.5815 C 0.38316 0.59145 0.38316 0.60162 0.38108 0.6111 C 0.37709 0.62983 0.35469 0.63584 0.34288 0.63861 C 0.28125 0.63283 0.31528 0.64046 0.28108 0.62798 C 0.25504 0.6185 0.28195 0.62983 0.254 0.61734 C 0.25243 0.61665 0.24931 0.61526 0.24931 0.61526 C 0.24132 0.63376 0.23959 0.65364 0.23663 0.67445 C 0.2349 0.68601 0.23681 0.68994 0.23021 0.69781 C 0.22344 0.7059 0.21736 0.70682 0.20955 0.71029 C 0.18559 0.73272 0.13021 0.70104 0.1 0.69549 C 0.07223 0.68509 0.02674 0.67399 0.00486 0.64486 C -0.00087 0.63723 -0.00555 0.6289 -0.01111 0.6215 C -0.01163 0.61873 -0.01215 0.61596 -0.01267 0.61318 C -0.01319 0.6111 -0.01267 0.60601 -0.01423 0.60671 C -0.01649 0.60763 -0.01632 0.61249 -0.01736 0.61526 C -0.02673 0.67468 -0.01458 0.60208 -0.02534 0.65341 C -0.02534 0.65341 -0.02795 0.67538 -0.02847 0.67653 C -0.02986 0.68 -0.03316 0.68185 -0.03489 0.68509 C -0.03628 0.68763 -0.03646 0.6911 -0.03802 0.69341 C -0.04791 0.70937 -0.05434 0.71283 -0.06823 0.71885 C -0.0868 0.71746 -0.10538 0.717 -0.12378 0.71468 C -0.13472 0.7133 -0.14652 0.70197 -0.15573 0.69549 C -0.16736 0.68717 -0.18142 0.67931 -0.19201 0.66821 C -0.21527 0.64393 -0.19357 0.65989 -0.20955 0.64902 C -0.21007 0.64624 -0.21024 0.64324 -0.21111 0.6407 C -0.2118 0.63885 -0.21354 0.63815 -0.21423 0.6363 C -0.21562 0.63237 -0.21736 0.62382 -0.21736 0.62382 C -0.21632 0.60509 -0.21736 0.59977 -0.21423 0.58567 C -0.21337 0.58127 -0.21267 0.57688 -0.21111 0.57295 C -0.20937 0.56833 -0.20312 0.55561 -0.20468 0.56023 C -0.21007 0.57642 -0.21475 0.58821 -0.22222 0.60255 C -0.22639 0.61041 -0.22882 0.62012 -0.23489 0.6259 C -0.23837 0.62913 -0.24253 0.63075 -0.246 0.63422 C -0.24896 0.63723 -0.25052 0.64324 -0.25399 0.64486 C -0.26406 0.64971 -0.27552 0.64856 -0.28559 0.65341 C -0.29548 0.65827 -0.30416 0.66058 -0.31423 0.66382 C -0.31892 0.66243 -0.325 0.66405 -0.32847 0.65966 C -0.33316 0.65387 -0.3335 0.64393 -0.33646 0.6363 C -0.33941 0.62913 -0.3434 0.62266 -0.346 0.61526 C -0.35243 0.5963 -0.35538 0.57387 -0.36024 0.55399 C -0.36319 0.51746 -0.36527 0.50983 -0.3618 0.47145 C -0.36024 0.45457 -0.35364 0.43168 -0.34757 0.41665 C -0.34375 0.40717 -0.33993 0.39746 -0.33489 0.38913 C -0.29739 0.32694 -0.24913 0.34844 -0.18732 0.34682 C -0.13975 0.34567 -0.09201 0.34544 -0.04444 0.34474 C -0.03837 0.34266 -0.03107 0.34197 -0.02534 0.33827 C -0.01857 0.33387 -0.02257 0.33526 -0.01736 0.32994 C -0.00764 0.32023 -0.00399 0.31861 0.0033 0.30659 C 0.00469 0.30081 0.00799 0.29572 0.00799 0.28971 C 0.00799 0.26428 0.00729 0.22474 -0.00468 0.20093 C -0.01128 0.16509 -0.03559 0.13364 -0.06024 0.11838 C -0.06441 0.11584 -0.06892 0.11492 -0.07291 0.11214 C -0.09566 0.09688 -0.06875 0.10867 -0.09357 0.09942 C -0.10659 0.08694 -0.1026 0.09411 -0.10781 0.08046 C -0.10625 0.06497 -0.10712 0.04879 -0.10312 0.03399 C -0.10139 0.02775 -0.07899 0.02243 -0.07448 0.02127 C -0.05937 0.01757 -0.04583 0.00902 -0.03177 0.00231 C -0.01718 -0.00485 0.00191 -0.00462 0.01598 -0.00624 C 0.01337 -0.00693 0.00348 -0.0104 0.00157 -0.0104 C 1.11111E-6 -0.0104 -0.00277 -0.0104 -0.00312 -0.00832 C -0.00364 -0.00532 -0.00104 -0.00277 1.11111E-6 2.08092E-6 Z " pathEditMode="relative" ptsTypes="fffffffffffffffffffffffffffffffffffffffffffffffffffffffffffffffffffffffffffffff">
                                      <p:cBhvr>
                                        <p:cTn id="6" dur="5000" fill="hold"/>
                                        <p:tgtEl>
                                          <p:spTgt spid="8"/>
                                        </p:tgtEl>
                                        <p:attrNameLst>
                                          <p:attrName>ppt_x</p:attrName>
                                          <p:attrName>ppt_y</p:attrName>
                                        </p:attrNameLst>
                                      </p:cBhvr>
                                    </p:animMotion>
                                  </p:childTnLst>
                                </p:cTn>
                              </p:par>
                              <p:par>
                                <p:cTn id="7" presetID="35" presetClass="entr" presetSubtype="0" fill="hold" nodeType="withEffect">
                                  <p:stCondLst>
                                    <p:cond delay="0"/>
                                  </p:stCondLst>
                                  <p:childTnLst>
                                    <p:set>
                                      <p:cBhvr>
                                        <p:cTn id="8" dur="1" fill="hold">
                                          <p:stCondLst>
                                            <p:cond delay="0"/>
                                          </p:stCondLst>
                                        </p:cTn>
                                        <p:tgtEl>
                                          <p:spTgt spid="7177"/>
                                        </p:tgtEl>
                                        <p:attrNameLst>
                                          <p:attrName>style.visibility</p:attrName>
                                        </p:attrNameLst>
                                      </p:cBhvr>
                                      <p:to>
                                        <p:strVal val="visible"/>
                                      </p:to>
                                    </p:set>
                                    <p:animEffect transition="in" filter="fade">
                                      <p:cBhvr>
                                        <p:cTn id="9" dur="5000"/>
                                        <p:tgtEl>
                                          <p:spTgt spid="7177"/>
                                        </p:tgtEl>
                                      </p:cBhvr>
                                    </p:animEffect>
                                    <p:anim calcmode="lin" valueType="num">
                                      <p:cBhvr>
                                        <p:cTn id="10" dur="5000" fill="hold"/>
                                        <p:tgtEl>
                                          <p:spTgt spid="7177"/>
                                        </p:tgtEl>
                                        <p:attrNameLst>
                                          <p:attrName>style.rotation</p:attrName>
                                        </p:attrNameLst>
                                      </p:cBhvr>
                                      <p:tavLst>
                                        <p:tav tm="0">
                                          <p:val>
                                            <p:fltVal val="720"/>
                                          </p:val>
                                        </p:tav>
                                        <p:tav tm="100000">
                                          <p:val>
                                            <p:fltVal val="0"/>
                                          </p:val>
                                        </p:tav>
                                      </p:tavLst>
                                    </p:anim>
                                    <p:anim calcmode="lin" valueType="num">
                                      <p:cBhvr>
                                        <p:cTn id="11" dur="5000" fill="hold"/>
                                        <p:tgtEl>
                                          <p:spTgt spid="7177"/>
                                        </p:tgtEl>
                                        <p:attrNameLst>
                                          <p:attrName>ppt_h</p:attrName>
                                        </p:attrNameLst>
                                      </p:cBhvr>
                                      <p:tavLst>
                                        <p:tav tm="0">
                                          <p:val>
                                            <p:fltVal val="0"/>
                                          </p:val>
                                        </p:tav>
                                        <p:tav tm="100000">
                                          <p:val>
                                            <p:strVal val="#ppt_h"/>
                                          </p:val>
                                        </p:tav>
                                      </p:tavLst>
                                    </p:anim>
                                    <p:anim calcmode="lin" valueType="num">
                                      <p:cBhvr>
                                        <p:cTn id="12" dur="5000" fill="hold"/>
                                        <p:tgtEl>
                                          <p:spTgt spid="717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320DCA0-DF18-49B7-BCB0-E4741EB69AA7}"/>
              </a:ext>
            </a:extLst>
          </p:cNvPr>
          <p:cNvSpPr>
            <a:spLocks noGrp="1"/>
          </p:cNvSpPr>
          <p:nvPr>
            <p:ph type="title"/>
          </p:nvPr>
        </p:nvSpPr>
        <p:spPr/>
        <p:txBody>
          <a:bodyPr/>
          <a:lstStyle/>
          <a:p>
            <a:pPr eaLnBrk="1" hangingPunct="1"/>
            <a:endParaRPr lang="sl-SI" altLang="sl-SI"/>
          </a:p>
        </p:txBody>
      </p:sp>
      <p:sp>
        <p:nvSpPr>
          <p:cNvPr id="8195" name="Content Placeholder 2">
            <a:extLst>
              <a:ext uri="{FF2B5EF4-FFF2-40B4-BE49-F238E27FC236}">
                <a16:creationId xmlns:a16="http://schemas.microsoft.com/office/drawing/2014/main" id="{6ED2A3EE-F559-40F6-A9D8-105C04F7702D}"/>
              </a:ext>
            </a:extLst>
          </p:cNvPr>
          <p:cNvSpPr>
            <a:spLocks noGrp="1"/>
          </p:cNvSpPr>
          <p:nvPr>
            <p:ph idx="1"/>
          </p:nvPr>
        </p:nvSpPr>
        <p:spPr/>
        <p:txBody>
          <a:bodyPr/>
          <a:lstStyle/>
          <a:p>
            <a:pPr eaLnBrk="1" hangingPunct="1"/>
            <a:endParaRPr lang="sl-SI" altLang="sl-SI"/>
          </a:p>
        </p:txBody>
      </p:sp>
      <p:pic>
        <p:nvPicPr>
          <p:cNvPr id="8196" name="Picture 2" descr="C:\Documents and Settings\test\Desktop\jamaica2.jpg">
            <a:extLst>
              <a:ext uri="{FF2B5EF4-FFF2-40B4-BE49-F238E27FC236}">
                <a16:creationId xmlns:a16="http://schemas.microsoft.com/office/drawing/2014/main" id="{FD6E6FFF-69FB-4313-93B2-41F508A2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92154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EE172EA-C39B-4F45-9486-C20F06109083}"/>
              </a:ext>
            </a:extLst>
          </p:cNvPr>
          <p:cNvSpPr/>
          <p:nvPr/>
        </p:nvSpPr>
        <p:spPr>
          <a:xfrm>
            <a:off x="2285984" y="2428868"/>
            <a:ext cx="4450257" cy="1569660"/>
          </a:xfrm>
          <a:prstGeom prst="rect">
            <a:avLst/>
          </a:prstGeom>
          <a:noFill/>
        </p:spPr>
        <p:txBody>
          <a:bodyPr wrap="none">
            <a:spAutoFit/>
            <a:scene3d>
              <a:camera prst="perspectiveFront"/>
              <a:lightRig rig="threePt" dir="t"/>
            </a:scene3d>
            <a:sp3d extrusionH="57150">
              <a:bevelT w="50800" h="38100" prst="riblet"/>
              <a:bevelB w="38100" h="38100" prst="slope"/>
            </a:sp3d>
          </a:bodyPr>
          <a:lstStyle/>
          <a:p>
            <a:pPr algn="ctr" fontAlgn="auto">
              <a:spcBef>
                <a:spcPts val="0"/>
              </a:spcBef>
              <a:spcAft>
                <a:spcPts val="0"/>
              </a:spcAft>
              <a:defRPr/>
            </a:pPr>
            <a:r>
              <a:rPr lang="sl-SI"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KONEC</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p:txBody>
      </p:sp>
      <p:pic>
        <p:nvPicPr>
          <p:cNvPr id="8198" name="Picture 2" descr="C:\Documents and Settings\test\Desktop\Jamaica%20028.jpg">
            <a:extLst>
              <a:ext uri="{FF2B5EF4-FFF2-40B4-BE49-F238E27FC236}">
                <a16:creationId xmlns:a16="http://schemas.microsoft.com/office/drawing/2014/main" id="{18C989DC-8B44-465D-8509-A2478ACD8B38}"/>
              </a:ext>
            </a:extLst>
          </p:cNvPr>
          <p:cNvPicPr>
            <a:picLocks noChangeAspect="1" noChangeArrowheads="1"/>
          </p:cNvPicPr>
          <p:nvPr/>
        </p:nvPicPr>
        <p:blipFill>
          <a:blip r:embed="rId3"/>
          <a:srcRect/>
          <a:stretch>
            <a:fillRect/>
          </a:stretch>
        </p:blipFill>
        <p:spPr bwMode="auto">
          <a:xfrm rot="876930">
            <a:off x="642938" y="4000500"/>
            <a:ext cx="3263900" cy="2447925"/>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pic>
      <p:pic>
        <p:nvPicPr>
          <p:cNvPr id="8199" name="Picture 3" descr="C:\Documents and Settings\test\Desktop\jamaica-59.jpg">
            <a:extLst>
              <a:ext uri="{FF2B5EF4-FFF2-40B4-BE49-F238E27FC236}">
                <a16:creationId xmlns:a16="http://schemas.microsoft.com/office/drawing/2014/main" id="{786752A4-22E1-40A5-B133-920A4266E3AD}"/>
              </a:ext>
            </a:extLst>
          </p:cNvPr>
          <p:cNvPicPr>
            <a:picLocks noChangeAspect="1" noChangeArrowheads="1"/>
          </p:cNvPicPr>
          <p:nvPr/>
        </p:nvPicPr>
        <p:blipFill>
          <a:blip r:embed="rId4"/>
          <a:srcRect/>
          <a:stretch>
            <a:fillRect/>
          </a:stretch>
        </p:blipFill>
        <p:spPr bwMode="auto">
          <a:xfrm rot="-857235">
            <a:off x="6732588" y="333375"/>
            <a:ext cx="1924050" cy="2627313"/>
          </a:xfrm>
          <a:prstGeom prst="rect">
            <a:avLst/>
          </a:prstGeom>
          <a:noFill/>
          <a:ln w="9525">
            <a:noFill/>
            <a:miter lim="800000"/>
            <a:headEnd/>
            <a:tailEnd/>
          </a:ln>
          <a:effectLst>
            <a:glow rad="228600">
              <a:schemeClr val="accent6">
                <a:satMod val="175000"/>
                <a:alpha val="40000"/>
              </a:schemeClr>
            </a:glow>
            <a:outerShdw blurRad="76200" dir="13500000" sy="23000" kx="1200000" algn="br" rotWithShape="0">
              <a:prstClr val="black">
                <a:alpha val="20000"/>
              </a:prstClr>
            </a:outerShdw>
            <a:softEdge rad="12700"/>
          </a:effectLst>
          <a:scene3d>
            <a:camera prst="perspectiveAbove"/>
            <a:lightRig rig="balanced" dir="t">
              <a:rot lat="0" lon="0" rev="8700000"/>
            </a:lightRig>
          </a:scene3d>
          <a:sp3d>
            <a:bevelT w="190500" h="38100"/>
          </a:sp3d>
        </p:spPr>
      </p:pic>
      <p:pic>
        <p:nvPicPr>
          <p:cNvPr id="8200" name="Picture 4" descr="C:\Documents and Settings\test\Desktop\jamaica4.jpg">
            <a:extLst>
              <a:ext uri="{FF2B5EF4-FFF2-40B4-BE49-F238E27FC236}">
                <a16:creationId xmlns:a16="http://schemas.microsoft.com/office/drawing/2014/main" id="{7BAF3BAA-FCA9-4718-B70B-CC40001074DE}"/>
              </a:ext>
            </a:extLst>
          </p:cNvPr>
          <p:cNvPicPr>
            <a:picLocks noChangeAspect="1" noChangeArrowheads="1"/>
          </p:cNvPicPr>
          <p:nvPr/>
        </p:nvPicPr>
        <p:blipFill>
          <a:blip r:embed="rId5"/>
          <a:srcRect/>
          <a:stretch>
            <a:fillRect/>
          </a:stretch>
        </p:blipFill>
        <p:spPr bwMode="auto">
          <a:xfrm rot="-594463">
            <a:off x="5214938" y="4000500"/>
            <a:ext cx="3216275" cy="2411413"/>
          </a:xfrm>
          <a:prstGeom prst="rect">
            <a:avLst/>
          </a:prstGeom>
          <a:noFill/>
          <a:ln w="9525">
            <a:noFill/>
            <a:miter lim="800000"/>
            <a:headEnd/>
            <a:tailEnd/>
          </a:ln>
          <a:scene3d>
            <a:camera prst="perspectiveAbove"/>
            <a:lightRig rig="threePt" dir="t"/>
          </a:scene3d>
          <a:sp3d>
            <a:bevelT w="101600" prst="riblet"/>
          </a:sp3d>
        </p:spPr>
      </p:pic>
      <p:pic>
        <p:nvPicPr>
          <p:cNvPr id="8202" name="Picture 10" descr="653216-BEAUTIFUL_CARIBBEAN_BEACHES-Jamaica">
            <a:extLst>
              <a:ext uri="{FF2B5EF4-FFF2-40B4-BE49-F238E27FC236}">
                <a16:creationId xmlns:a16="http://schemas.microsoft.com/office/drawing/2014/main" id="{9BD00624-A78A-43A0-890A-23C67AE9A0B8}"/>
              </a:ext>
            </a:extLst>
          </p:cNvPr>
          <p:cNvPicPr>
            <a:picLocks noChangeAspect="1" noChangeArrowheads="1"/>
          </p:cNvPicPr>
          <p:nvPr/>
        </p:nvPicPr>
        <p:blipFill>
          <a:blip r:embed="rId6"/>
          <a:srcRect/>
          <a:stretch>
            <a:fillRect/>
          </a:stretch>
        </p:blipFill>
        <p:spPr bwMode="auto">
          <a:xfrm rot="876436">
            <a:off x="1117989" y="369147"/>
            <a:ext cx="3172050" cy="1908000"/>
          </a:xfrm>
          <a:prstGeom prst="rect">
            <a:avLst/>
          </a:prstGeom>
          <a:noFill/>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 0 C 0.10035 -0.02153 0.03403 -0.01204 0.2 -0.00231 C 0.22048 0.01158 0.23125 0.02292 0.2434 0.04884 C 0.23941 0.09329 0.24045 0.13912 0.2316 0.18218 C 0.21701 0.25278 0.14983 0.29259 0.10816 0.32662 C 0.09531 0.33727 0.0842 0.35347 0.06979 0.35996 C 0.04201 0.37246 0.01198 0.37477 -0.01667 0.38218 C -0.07327 0.37477 -0.13108 0.37593 -0.18681 0.35996 C -0.27691 0.33403 -0.33559 0.24468 -0.38004 0.14653 C -0.39479 0.07083 -0.40504 0.04514 -0.38837 -0.04444 C -0.3809 -0.08495 -0.33524 -0.13472 -0.31354 -0.15555 C -0.25417 -0.2125 -0.20608 -0.22014 -0.13507 -0.22893 C -0.06077 -0.22384 -0.04427 -0.24259 0.00677 -0.1912 C 0.01684 -0.18079 0.0243 -0.16597 0.03316 -0.15347 C 0.04427 -0.11435 0.05781 -0.08217 0.05173 -0.03796 C 0.04809 -0.01273 0.03923 0.01088 0.03003 0.03333 C -0.03004 0.17523 -0.12552 0.20255 -0.23854 0.21991 C -0.26476 0.21667 -0.27761 0.22107 -0.29844 0.19769 C -0.30608 0.18912 -0.31059 0.17708 -0.31684 0.16667 C -0.31615 0.14213 -0.31806 0.11736 -0.31511 0.09329 C -0.29497 -0.06296 -0.13993 -0.16065 -0.03663 -0.18009 C -0.00747 -0.18565 0.02222 -0.1831 0.05173 -0.18449 C 0.11858 -0.16597 0.14323 -0.13542 0.18507 -0.06898 C 0.19496 -0.02963 0.20955 0.00787 0.2151 0.04884 C 0.23368 0.19236 0.20625 0.39329 0.08489 0.44213 C 0.06406 0.45046 0.04149 0.44514 0.01996 0.44653 C -0.05747 0.42246 -0.10538 0.41458 -0.17656 0.36435 C -0.19392 0.35232 -0.2066 0.33171 -0.2217 0.31551 C -0.23125 0.29398 -0.24323 0.27408 -0.25017 0.25093 C -0.25399 0.23773 -0.2533 0.22292 -0.25347 0.2088 C -0.25382 0.18958 -0.25556 0.16945 -0.25156 0.15093 C -0.23854 0.08935 -0.15139 0.03519 -0.11684 0.02222 C -0.08472 0.01042 -0.05104 0.01042 -0.0184 0.0044 C 0.02014 0.01181 0.06024 0.00857 0.09653 0.02662 C 0.14479 0.0507 0.22552 0.15741 0.2533 0.2088 C 0.26996 0.24028 0.27864 0.27847 0.29149 0.3132 C 0.2941 0.38958 0.30764 0.40972 0.27656 0.46435 C 0.27222 0.47246 0.2658 0.48009 0.25833 0.48218 C 0.24132 0.48704 0.22396 0.48357 0.20677 0.48426 C 0.1618 0.47546 0.11562 0.47269 0.0717 0.45764 C -0.03073 0.42292 -0.14844 0.36227 -0.23333 0.27546 C -0.24358 0.24815 -0.25747 0.22269 -0.26337 0.19329 C -0.26979 0.1625 -0.27153 0.12963 -0.26997 0.09769 C -0.26858 0.06088 -0.26667 0.02222 -0.25504 -0.01111 C -0.21858 -0.11551 -0.14254 -0.18009 -0.06007 -0.20463 C -0.02639 -0.21458 0.00885 -0.21204 0.0434 -0.21574 C 0.07951 -0.21412 0.11632 -0.22037 0.15156 -0.21111 C 0.2243 -0.1919 0.24479 -0.14838 0.2967 -0.08449 C 0.30104 -0.07199 0.35035 0.03264 0.33837 0.07546 C 0.3283 0.10996 0.31285 0.14259 0.29323 0.16875 C 0.26059 0.2125 0.22396 0.25232 0.18333 0.28218 C 0.09479 0.34699 -0.00521 0.33472 -0.10174 0.34213 C -0.21736 0.32963 -0.3816 0.33866 -0.46511 0.2 C -0.45556 0.16296 -0.45174 0.12246 -0.43663 0.08889 C -0.35434 -0.09606 -0.18004 -0.19792 -0.03004 -0.24444 C -0.02882 -0.23935 -0.02431 -0.23333 -0.02674 -0.22893 C -0.0375 -0.20764 -0.09618 -0.15787 -0.10521 -0.15116 C -0.20035 -0.07778 -0.30382 -0.04236 -0.41163 -0.01342 C -0.38386 -0.03727 -0.35886 -0.06713 -0.33021 -0.08889 C -0.27465 -0.13079 -0.10417 -0.23194 -0.05833 -0.25555 C -0.00139 -0.28472 0.05642 -0.31042 0.11493 -0.33333 C 0.12448 -0.33704 0.15156 -0.35139 0.14323 -0.34444 C 0.07135 -0.28356 0.01736 -0.26551 -0.06667 -0.23125 C -0.11858 -0.21018 -0.16979 -0.18379 -0.22344 -0.17129 C -0.31702 -0.14954 -0.5066 -0.12893 -0.5066 -0.12893 C -0.52101 -0.15278 -0.52205 -0.14676 -0.48177 -0.18009 C -0.4507 -0.20555 -0.35208 -0.27986 -0.29844 -0.30231 C -0.2809 -0.30949 -0.26233 -0.31088 -0.24497 -0.31782 C -0.27309 -0.28796 -0.26406 -0.29421 -0.31354 -0.27129 C -0.4283 -0.21805 -0.39566 -0.23125 -0.51163 -0.21782 C -0.53611 -0.21921 -0.56146 -0.21319 -0.5849 -0.22222 C -0.59132 -0.22477 -0.57587 -0.23565 -0.56997 -0.24004 C -0.4757 -0.31088 -0.51077 -0.29074 -0.43837 -0.31111 C -0.43177 -0.31296 -0.42517 -0.31782 -0.4184 -0.31782 C -0.4125 -0.31782 -0.42952 -0.31296 -0.43507 -0.31111 C -0.4382 -0.30995 -0.44167 -0.30972 -0.44514 -0.30903 C -0.37344 -0.33935 -0.3059 -0.3625 -0.2316 -0.38009 C -0.19167 -0.3794 -0.15139 -0.3831 -0.11163 -0.37778 C -0.10833 -0.37731 -0.11302 -0.36829 -0.11493 -0.36458 C -0.1224 -0.35162 -0.13056 -0.33912 -0.13993 -0.32893 C -0.15556 -0.31227 -0.1724 -0.29722 -0.19011 -0.28449 C -0.33611 -0.17986 -0.28177 -0.24884 -0.32847 -0.1868 C -0.30174 -0.18148 -0.31702 -0.18241 -0.26997 -0.20231 C -0.16597 -0.24676 -0.06267 -0.29491 0.04149 -0.33796 C 0.07691 -0.35254 0.11267 -0.3662 0.14844 -0.38009 C 0.1618 -0.38542 0.17483 -0.39051 0.18819 -0.3956 C 0.19844 -0.3993 0.21823 -0.40671 0.21823 -0.40671 C 0.20538 -0.39143 0.19045 -0.37847 0.1783 -0.36227 C 0.20868 -0.35856 0.18229 -0.35949 0.22344 -0.36898 C 0.27535 -0.38102 0.32743 -0.39491 0.37986 -0.39792 C 0.38559 -0.39491 0.39757 -0.39676 0.39653 -0.38889 C 0.39531 -0.37754 0.38403 -0.37268 0.37673 -0.36667 C 0.34548 -0.34097 0.30798 -0.32708 0.27344 -0.31342 C 0.28455 -0.33634 0.30885 -0.3243 0.325 -0.32222 C 0.34149 -0.25741 0.34219 -0.26805 0.31493 -0.15347 C 0.3066 -0.11805 0.28958 -0.08727 0.275 -0.05555 C 0.24601 0.00764 0.21285 0.07338 0.17326 0.12662 C 0.20885 0.00741 0.29132 -0.09421 0.36996 -0.16018 C 0.42483 -0.20648 0.45798 -0.24375 0.51979 -0.25347 C 0.52257 -0.24977 0.52795 -0.24768 0.52812 -0.24236 C 0.52917 -0.21111 0.50347 -0.15625 0.49323 -0.14004 C 0.45226 -0.0743 0.32101 0.07685 0.28333 0.10648 C 0.26319 0.12199 0.22344 0.15324 0.22344 0.15324 C 0.25434 0.05417 0.23194 0.11597 0.30173 -0.02454 C 0.32066 -0.06319 0.34479 -0.09699 0.36649 -0.13333 C 0.36892 -0.13704 0.37326 -0.14444 0.37326 -0.14444 C 0.38298 -0.02268 0.35035 0.08935 0.32986 0.2044 C 0.32569 0.22871 0.32274 0.25324 0.31996 0.27778 C 0.31805 0.29398 0.30417 0.33403 0.31493 0.32662 C 0.32743 0.31806 0.32205 0.29074 0.32673 0.27315 C 0.35364 0.16829 0.34601 0.19051 0.36649 0.13542 C 0.37083 0.17824 0.36771 0.12894 0.35503 0.2088 C 0.29427 0.58403 0.34687 0.31412 0.30816 0.50648 C 0.30712 0.39908 0.30642 0.29167 0.30503 0.18426 C 0.30486 0.17431 0.30191 0.17824 0.2967 0.17986 C 0.25295 0.29583 0.20035 0.4044 0.1283 0.49097 C 0.10521 0.4757 0.11042 0.48496 0.09983 0.44445 C 0.09097 0.40996 0.08073 0.33727 0.06146 0.3 C 0.0559 0.30301 0.04948 0.30347 0.04496 0.3088 C 0.03767 0.31736 0.03403 0.32986 0.0283 0.33982 C 0.01389 0.36458 0.0125 0.36551 -0.00156 0.38426 C -0.00347 0.37755 -0.00573 0.3713 -0.0066 0.36435 C -0.00764 0.35695 -0.00538 0.31273 -0.0184 0.30648 C -0.02865 0.32708 -0.04583 0.35602 -0.05504 0.37986 C -0.05729 0.31366 -0.0559 0.2706 -0.06511 0.2088 C -0.07066 0.16921 -0.06667 0.17708 -0.08351 0.16204 C -0.0974 0.17408 -0.11372 0.18519 -0.12344 0.2044 C -0.14219 0.2419 -0.15382 0.28333 -0.16997 0.32222 C -0.17344 0.30857 -0.17882 0.29607 -0.1849 0.28426 C -0.21736 0.30602 -0.24479 0.3831 -0.25504 0.42871 C -0.25764 0.4132 -0.26181 0.36111 -0.27517 0.35556 C -0.2757 0.36134 -0.27344 0.36898 -0.27674 0.37315 C -0.27882 0.37593 -0.27969 0.36597 -0.28021 0.36204 C -0.28125 0.35255 -0.28021 0.34283 -0.2816 0.33333 C -0.28368 0.32199 -0.28767 0.31111 -0.29011 0.3 C -0.29688 0.26875 -0.2974 0.2338 -0.32327 0.22222 C -0.34184 0.23681 -0.35122 0.24398 -0.35504 0.27315 C -0.3507 0.34213 -0.35052 0.25394 -0.34844 0.23982 C -0.3467 0.22801 -0.34167 0.21759 -0.33837 0.20648 C -0.33438 0.17685 -0.32708 0.14931 -0.32327 0.11991 C -0.3224 0.12361 -0.32101 0.13472 -0.31997 0.13102 C -0.31337 0.10394 -0.31528 0.07361 -0.30851 0.04653 C -0.30608 0.03704 -0.30174 0.02871 -0.29844 0.01991 C -0.29097 -0.02037 -0.28524 -0.07824 -0.25677 -0.10463 C -0.2309 -0.09954 -0.24375 -0.09884 -0.20521 -0.11111 C -0.16945 -0.13495 -0.13386 -0.15856 -0.09844 -0.18241 C -0.07205 -0.2 -0.04861 -0.22454 -0.02327 -0.24444 C 0.05295 -0.30393 0.14184 -0.36157 0.2283 -0.38889 C 0.19392 -0.32963 0.14757 -0.27963 0.09323 -0.25555 C 0.07986 -0.24954 0.06528 -0.24838 0.05173 -0.24236 C 0.05226 -0.25116 0.05052 -0.26088 0.05312 -0.26898 C 0.07448 -0.33148 0.1191 -0.37361 0.1684 -0.3868 C 0.18108 -0.3831 0.19583 -0.38588 0.20677 -0.37569 C 0.21198 -0.3706 0.2092 -0.35787 0.20833 -0.34907 C 0.2033 -0.2956 0.19132 -0.27268 0.15816 -0.23125 C 0.08576 -0.14004 -0.01892 -0.05833 -0.11823 -0.03796 C -0.12448 -0.03935 -0.13142 -0.03819 -0.13663 -0.04236 C -0.13993 -0.04467 -0.14202 -0.05069 -0.14184 -0.05555 C -0.14115 -0.08379 -0.14097 -0.11296 -0.13507 -0.14004 C -0.12726 -0.175 -0.10139 -0.20347 -0.07674 -0.21342 C -0.0724 -0.20903 -0.06493 -0.20717 -0.06337 -0.2 C -0.05955 -0.17963 -0.07465 -0.15301 -0.0849 -0.14236 C -0.10573 -0.12083 -0.13455 -0.11389 -0.15833 -0.10463 C -0.21372 -0.10833 -0.23073 -0.09282 -0.26007 -0.14907 C -0.25677 -0.17338 -0.2559 -0.19884 -0.25017 -0.22222 C -0.22778 -0.31065 -0.16927 -0.32315 -0.10851 -0.32893 C -0.09219 -0.32523 -0.07413 -0.3287 -0.06007 -0.31782 C -0.05313 -0.3125 -0.05313 -0.29745 -0.05347 -0.2868 C -0.05434 -0.25764 -0.08299 -0.22592 -0.09514 -0.21342 C -0.15104 -0.15579 -0.19653 -0.12523 -0.26337 -0.10231 C -0.26632 -0.13657 -0.2691 -0.13194 -0.23854 -0.17338 C -0.18472 -0.24629 -0.1132 -0.27546 -0.04184 -0.30231 C 0.09444 -0.2912 0.1316 -0.32523 0.22483 -0.23125 C 0.23889 -0.21736 0.24705 -0.1956 0.25833 -0.17778 C 0.25937 -0.15995 0.26319 -0.14213 0.26146 -0.12454 C 0.25399 -0.04537 0.21892 0.00972 0.15989 0.02222 C 0.16111 0.01042 0.16007 -0.00231 0.16337 -0.01342 C 0.17326 -0.04907 0.20972 -0.0919 0.23507 -0.10671 C 0.24149 -0.11065 0.27569 -0.11643 0.28333 -0.11782 C 0.30798 -0.09722 0.30642 -0.08403 0.30816 -0.04676 C 0.30278 -0.01088 0.29531 0.03449 0.2651 0.04884 C 0.27934 0.0169 0.30503 -0.01458 0.32986 -0.03125 C 0.33559 -0.03518 0.36701 -0.04213 0.37673 -0.04444 C 0.41354 -0.03055 0.39045 0.06991 0.38507 0.09097 C 0.36198 0.18148 0.29462 0.26019 0.23003 0.29537 C 0.21771 0.30208 0.20434 0.30278 0.19167 0.30648 C 0.18212 0.30347 0.17048 0.30648 0.16337 0.29769 C 0.15764 0.29051 0.15903 0.27708 0.15989 0.26667 C 0.16198 0.24398 0.16441 0.2206 0.1717 0.2 C 0.1776 0.1831 0.20434 0.14908 0.21996 0.14213 C 0.23003 0.13773 0.24097 0.13912 0.25173 0.13773 C 0.26111 0.14074 0.27118 0.14051 0.28003 0.14653 C 0.31267 0.16898 0.31371 0.19491 0.32986 0.23982 C 0.33489 0.26806 0.34496 0.29537 0.34479 0.32431 C 0.34444 0.37292 0.3408 0.42292 0.32812 0.46875 C 0.31771 0.50741 0.2684 0.5463 0.24149 0.55764 C 0.23055 0.56227 0.21823 0.55926 0.20677 0.55996 C 0.20069 0.55764 0.19305 0.55903 0.18819 0.55324 C 0.16476 0.52477 0.17118 0.49931 0.16996 0.45996 C 0.17274 0.43773 0.17101 0.41366 0.1783 0.39329 C 0.18594 0.37199 0.20069 0.35648 0.21337 0.33982 C 0.24965 0.29236 0.26944 0.27685 0.3184 0.27315 C 0.3276 0.27755 0.33871 0.27871 0.3467 0.28658 C 0.37483 0.31435 0.37153 0.34283 0.3783 0.38658 C 0.37726 0.40741 0.37969 0.42917 0.37483 0.44884 C 0.35035 0.54815 0.30469 0.56713 0.23663 0.59097 C 0.11233 0.55417 0.03472 0.56412 -0.05504 0.45996 C -0.07413 0.43773 -0.08629 0.40648 -0.10174 0.37986 C -0.1125 0.33333 -0.13611 0.26505 -0.0934 0.23333 C -0.08872 0.23009 -0.08351 0.23033 -0.0783 0.22871 C -0.06667 0.2294 -0.05452 0.22662 -0.0434 0.23102 C -0.01806 0.24074 -0.01372 0.26574 -0.00156 0.29329 C 0.00434 0.33542 0.01146 0.35046 -0.0184 0.39537 C -0.02517 0.40556 -0.03837 0.40139 -0.04827 0.4044 C -0.09184 0.39121 -0.10625 0.40371 -0.125 0.35556 C -0.12952 0.34375 -0.13073 0.33033 -0.13333 0.31759 C -0.13698 0.25949 -0.13802 0.19051 -0.09011 0.16204 C -0.08229 0.15741 -0.07327 0.15764 -0.06511 0.15556 C -0.03611 0.16366 -0.02483 0.15926 -0.0066 0.19769 C -0.00139 0.20857 -0.00226 0.22292 0 0.23542 C -0.01024 0.28287 -0.01267 0.33449 -0.03004 0.37778 C -0.0533 0.43449 -0.11441 0.47292 -0.16007 0.48218 C -0.18264 0.47824 -0.19306 0.48056 -0.21163 0.45764 C -0.21979 0.44792 -0.22413 0.43403 -0.23004 0.42222 C -0.23715 0.36597 -0.24063 0.37083 -0.21823 0.29769 C -0.21528 0.28796 -0.20764 0.28195 -0.20174 0.27546 C -0.19392 0.26713 -0.17656 0.25324 -0.17656 0.25324 C -0.16163 0.25996 -0.14479 0.26158 -0.13177 0.27315 C -0.11424 0.28866 -0.11528 0.32199 -0.11354 0.34445 C -0.11719 0.35695 -0.11875 0.37153 -0.125 0.38218 C -0.14063 0.4088 -0.16632 0.4132 -0.18837 0.42222 C -0.22014 0.41412 -0.2533 0.41296 -0.28351 0.39769 C -0.32639 0.37616 -0.34497 0.32176 -0.3684 0.27546 C -0.37274 0.25255 -0.38229 0.23033 -0.38177 0.20648 C -0.37882 0.11783 -0.35017 0.08472 -0.29167 0.07986 C -0.28351 0.08426 -0.27361 0.08565 -0.26667 0.09329 C -0.24549 0.11621 -0.24757 0.13218 -0.2434 0.16435 C -0.24445 0.17685 -0.24236 0.19097 -0.24688 0.20208 C -0.27327 0.26736 -0.33212 0.28889 -0.38177 0.3044 C -0.40486 0.29838 -0.43021 0.3 -0.45174 0.28658 C -0.45833 0.28241 -0.45833 0.26736 -0.4566 0.25764 C -0.44219 0.17523 -0.42483 0.13333 -0.38177 0.07315 C -0.32118 -0.01134 -0.23142 -0.10972 -0.14184 -0.12222 C -0.11771 -0.11481 -0.09288 -0.11134 -0.06997 -0.1 C -0.01649 -0.07361 -0.10729 0.02755 -0.10851 0.02871 C -0.16702 0.09861 -0.23351 0.10764 -0.30851 0.11759 C -0.31511 0.1125 -0.32847 0.11227 -0.32847 0.10208 C -0.32847 0.03171 -0.29219 -0.02292 -0.25677 -0.06667 C -0.20938 -0.125 -0.14202 -0.19074 -0.07674 -0.21111 C -0.06163 -0.21574 -0.04566 -0.21412 -0.03004 -0.21574 C -0.00156 -0.21018 0.01493 -0.21366 0.03663 -0.18241 C 0.04271 -0.17361 0.0434 -0.16018 0.04653 -0.14907 C 0.04548 -0.13495 0.04774 -0.11944 0.0434 -0.10671 C 0.02187 -0.0456 -0.03681 -0.03194 -0.08021 -0.02014 C -0.09271 -0.02245 -0.10677 -0.01898 -0.11823 -0.02685 C -0.12344 -0.03032 -0.12257 -0.04167 -0.1217 -0.04907 C -0.11806 -0.07986 -0.11458 -0.11157 -0.10521 -0.14004 C -0.07309 -0.23472 0.00035 -0.26458 0.06979 -0.27778 C 0.1066 -0.27616 0.12517 -0.28518 0.1533 -0.24676 C 0.16354 -0.23264 0.16753 -0.21273 0.17483 -0.1956 C 0.16892 -0.15046 0.17118 -0.10185 0.15677 -0.06018 C 0.14201 -0.01713 0.11545 0.01783 0.08993 0.05093 C 0.01719 0.1456 -0.07222 0.19792 -0.17188 0.21111 C -0.19913 0.18333 -0.16042 0.11806 -0.14827 0.1 C -0.10677 0.03727 -0.05017 -0.0331 0.01146 -0.05787 C 0.025 -0.06319 0.03923 -0.06366 0.05312 -0.06667 C 0.0868 -0.06528 0.10729 -0.07477 0.13177 -0.03796 C 0.1408 -0.0243 0.14375 -0.00532 0.15 0.01111 C 0.15156 0.02662 0.15677 0.04213 0.15503 0.05764 C 0.14514 0.14861 0.09288 0.22315 0.03316 0.26435 C 0.01719 0.27546 -0.00104 0.27917 -0.0184 0.28658 C -0.02674 0.27847 -0.04306 0.27593 -0.0434 0.26204 C -0.04392 0.23357 0.02135 0.16759 0.02656 0.16204 C 0.09305 0.09283 0.16493 0.06158 0.24496 0.03102 C 0.29774 0.03634 0.33212 0.00949 0.34983 0.07546 C 0.3533 0.08727 0.35104 0.1007 0.35156 0.1132 C 0.2868 0.25394 0.16927 0.35093 0.04653 0.37986 C 0.02153 0.38588 -0.00469 0.38287 -0.03004 0.38426 C -0.04827 0.37755 -0.07049 0.38079 -0.0849 0.36435 C -0.09358 0.35463 -0.08924 0.33426 -0.08681 0.31991 C -0.07795 0.27338 -0.04045 0.22246 -0.01667 0.19537 C 0.01667 0.15741 0.08663 0.10394 0.12673 0.08658 C 0.15017 0.07639 0.17552 0.07616 0.2 0.07107 C 0.27101 0.09213 0.28003 0.06991 0.31007 0.14653 C 0.31493 0.15949 0.31545 0.17477 0.3184 0.18889 C 0.31371 0.2132 0.31441 0.24028 0.30503 0.26204 C 0.25885 0.36759 0.16545 0.40533 0.08489 0.43773 C 0.0526 0.43171 0.01823 0.43634 -0.01181 0.41991 C -0.02066 0.41505 -0.01875 0.39468 -0.01667 0.38218 C -0.00833 0.32778 -0.00017 0.27199 0.01823 0.22222 C 0.0342 0.17986 0.06111 0.1463 0.08489 0.11111 C 0.14184 0.02685 0.19444 -0.03611 0.27344 -0.07569 C 0.30173 -0.07129 0.33177 -0.07639 0.35816 -0.06227 C 0.36996 -0.05625 0.37552 -0.03634 0.3783 -0.02014 C 0.38802 0.03634 0.35191 0.08519 0.32673 0.11991 C 0.23785 0.24121 0.12378 0.29537 -0.00156 0.3088 C -0.00625 0.3044 -0.01545 0.30278 -0.01493 0.29537 C -0.01042 0.21875 0.03142 0.12685 0.05989 0.06875 C 0.08437 0.01852 0.11215 -0.0287 0.1401 -0.07569 C 0.20191 -0.18055 0.26858 -0.30694 0.36493 -0.36018 C 0.37621 -0.33009 0.37396 -0.34259 0.32986 -0.2956 C 0.30052 -0.26435 0.2691 -0.23611 0.23663 -0.21111 C 0.1342 -0.13241 0.0151 -0.06991 -0.10174 -0.04236 C -0.10122 -0.05486 -0.10313 -0.06805 -0.1 -0.08009 C -0.09688 -0.09213 -0.0658 -0.15741 -0.06007 -0.16898 C -0.05243 -0.18333 -0.04427 -0.19699 -0.03663 -0.21111 C -0.03212 -0.21991 -0.02743 -0.2287 -0.02327 -0.23796 C -0.0217 -0.24143 -0.01754 -0.25116 -0.02014 -0.24907 C -0.02986 -0.24143 -0.03802 -0.22986 -0.04688 -0.22014 C -0.08993 -0.17315 -0.07344 -0.19167 -0.1099 -0.14907 C -0.11823 -0.13935 -0.1257 -0.12847 -0.13333 -0.11782 C -0.13577 -0.11435 -0.1434 -0.10671 -0.13993 -0.10671 C -0.13594 -0.10671 -0.1342 -0.11366 -0.13177 -0.11782 C -0.1099 -0.15393 -0.08837 -0.19051 -0.06667 -0.22685 C -0.06042 -0.23773 -0.05556 -0.25046 -0.05017 -0.26227 C -0.04774 -0.27338 -0.04531 -0.28449 -0.0434 -0.2956 C -0.04254 -0.3 -0.04462 -0.30694 -0.04184 -0.30903 C -0.03941 -0.31065 -0.03889 -0.30254 -0.03663 -0.3 C -0.02917 -0.2912 -0.02188 -0.28241 -0.01354 -0.27569 C 0.00052 -0.26458 0.0151 -0.25532 0.03003 -0.24676 C 0.07552 -0.2206 0.13229 -0.20324 0.1717 -0.15787 C 0.17639 -0.14004 0.16667 -0.1419 0.15816 -0.13565 C 0.14114 -0.12315 0.12569 -0.10417 0.11007 -0.08889 C 0.10573 -0.08472 0.10382 -0.07801 0.09983 -0.07338 C 0.09739 -0.07037 0.09444 -0.06898 0.09149 -0.06667 C 0.08368 -0.05301 0.07309 -0.04768 0.06146 -0.04004 C 0.05139 -0.03333 0.04305 -0.02616 0.0316 -0.02222 C 0.02274 -0.01018 0.02309 -0.01065 0.01146 -0.00671 C 0.00781 -0.00324 0.00451 0 0 0 Z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
                                      <p:cBhvr>
                                        <p:cTn id="6" dur="5000" fill="hold"/>
                                        <p:tgtEl>
                                          <p:spTgt spid="5"/>
                                        </p:tgtEl>
                                        <p:attrNameLst>
                                          <p:attrName>ppt_x</p:attrName>
                                          <p:attrName>ppt_y</p:attrName>
                                        </p:attrNameLst>
                                      </p:cBhvr>
                                      <p:rCtr x="0" y="0"/>
                                    </p:animMotion>
                                  </p:childTnLst>
                                </p:cTn>
                              </p:par>
                            </p:childTnLst>
                          </p:cTn>
                        </p:par>
                        <p:par>
                          <p:cTn id="7" fill="hold" nodeType="afterGroup">
                            <p:stCondLst>
                              <p:cond delay="5000"/>
                            </p:stCondLst>
                            <p:childTnLst>
                              <p:par>
                                <p:cTn id="8" presetID="49" presetClass="entr" presetSubtype="0" decel="100000" fill="hold" nodeType="afterEffect">
                                  <p:stCondLst>
                                    <p:cond delay="0"/>
                                  </p:stCondLst>
                                  <p:childTnLst>
                                    <p:set>
                                      <p:cBhvr>
                                        <p:cTn id="9" dur="1" fill="hold">
                                          <p:stCondLst>
                                            <p:cond delay="0"/>
                                          </p:stCondLst>
                                        </p:cTn>
                                        <p:tgtEl>
                                          <p:spTgt spid="8198"/>
                                        </p:tgtEl>
                                        <p:attrNameLst>
                                          <p:attrName>style.visibility</p:attrName>
                                        </p:attrNameLst>
                                      </p:cBhvr>
                                      <p:to>
                                        <p:strVal val="visible"/>
                                      </p:to>
                                    </p:set>
                                    <p:anim calcmode="lin" valueType="num">
                                      <p:cBhvr>
                                        <p:cTn id="10" dur="3000" fill="hold"/>
                                        <p:tgtEl>
                                          <p:spTgt spid="8198"/>
                                        </p:tgtEl>
                                        <p:attrNameLst>
                                          <p:attrName>ppt_w</p:attrName>
                                        </p:attrNameLst>
                                      </p:cBhvr>
                                      <p:tavLst>
                                        <p:tav tm="0">
                                          <p:val>
                                            <p:fltVal val="0"/>
                                          </p:val>
                                        </p:tav>
                                        <p:tav tm="100000">
                                          <p:val>
                                            <p:strVal val="#ppt_w"/>
                                          </p:val>
                                        </p:tav>
                                      </p:tavLst>
                                    </p:anim>
                                    <p:anim calcmode="lin" valueType="num">
                                      <p:cBhvr>
                                        <p:cTn id="11" dur="3000" fill="hold"/>
                                        <p:tgtEl>
                                          <p:spTgt spid="8198"/>
                                        </p:tgtEl>
                                        <p:attrNameLst>
                                          <p:attrName>ppt_h</p:attrName>
                                        </p:attrNameLst>
                                      </p:cBhvr>
                                      <p:tavLst>
                                        <p:tav tm="0">
                                          <p:val>
                                            <p:fltVal val="0"/>
                                          </p:val>
                                        </p:tav>
                                        <p:tav tm="100000">
                                          <p:val>
                                            <p:strVal val="#ppt_h"/>
                                          </p:val>
                                        </p:tav>
                                      </p:tavLst>
                                    </p:anim>
                                    <p:anim calcmode="lin" valueType="num">
                                      <p:cBhvr>
                                        <p:cTn id="12" dur="3000" fill="hold"/>
                                        <p:tgtEl>
                                          <p:spTgt spid="8198"/>
                                        </p:tgtEl>
                                        <p:attrNameLst>
                                          <p:attrName>style.rotation</p:attrName>
                                        </p:attrNameLst>
                                      </p:cBhvr>
                                      <p:tavLst>
                                        <p:tav tm="0">
                                          <p:val>
                                            <p:fltVal val="360"/>
                                          </p:val>
                                        </p:tav>
                                        <p:tav tm="100000">
                                          <p:val>
                                            <p:fltVal val="0"/>
                                          </p:val>
                                        </p:tav>
                                      </p:tavLst>
                                    </p:anim>
                                    <p:animEffect transition="in" filter="fade">
                                      <p:cBhvr>
                                        <p:cTn id="13" dur="3000"/>
                                        <p:tgtEl>
                                          <p:spTgt spid="8198"/>
                                        </p:tgtEl>
                                      </p:cBhvr>
                                    </p:animEffect>
                                  </p:childTnLst>
                                </p:cTn>
                              </p:par>
                            </p:childTnLst>
                          </p:cTn>
                        </p:par>
                        <p:par>
                          <p:cTn id="14" fill="hold" nodeType="afterGroup">
                            <p:stCondLst>
                              <p:cond delay="8000"/>
                            </p:stCondLst>
                            <p:childTnLst>
                              <p:par>
                                <p:cTn id="15" presetID="49" presetClass="entr" presetSubtype="0" decel="100000" fill="hold" nodeType="after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p:cTn id="17" dur="3000" fill="hold"/>
                                        <p:tgtEl>
                                          <p:spTgt spid="8200"/>
                                        </p:tgtEl>
                                        <p:attrNameLst>
                                          <p:attrName>ppt_w</p:attrName>
                                        </p:attrNameLst>
                                      </p:cBhvr>
                                      <p:tavLst>
                                        <p:tav tm="0">
                                          <p:val>
                                            <p:fltVal val="0"/>
                                          </p:val>
                                        </p:tav>
                                        <p:tav tm="100000">
                                          <p:val>
                                            <p:strVal val="#ppt_w"/>
                                          </p:val>
                                        </p:tav>
                                      </p:tavLst>
                                    </p:anim>
                                    <p:anim calcmode="lin" valueType="num">
                                      <p:cBhvr>
                                        <p:cTn id="18" dur="3000" fill="hold"/>
                                        <p:tgtEl>
                                          <p:spTgt spid="8200"/>
                                        </p:tgtEl>
                                        <p:attrNameLst>
                                          <p:attrName>ppt_h</p:attrName>
                                        </p:attrNameLst>
                                      </p:cBhvr>
                                      <p:tavLst>
                                        <p:tav tm="0">
                                          <p:val>
                                            <p:fltVal val="0"/>
                                          </p:val>
                                        </p:tav>
                                        <p:tav tm="100000">
                                          <p:val>
                                            <p:strVal val="#ppt_h"/>
                                          </p:val>
                                        </p:tav>
                                      </p:tavLst>
                                    </p:anim>
                                    <p:anim calcmode="lin" valueType="num">
                                      <p:cBhvr>
                                        <p:cTn id="19" dur="3000" fill="hold"/>
                                        <p:tgtEl>
                                          <p:spTgt spid="8200"/>
                                        </p:tgtEl>
                                        <p:attrNameLst>
                                          <p:attrName>style.rotation</p:attrName>
                                        </p:attrNameLst>
                                      </p:cBhvr>
                                      <p:tavLst>
                                        <p:tav tm="0">
                                          <p:val>
                                            <p:fltVal val="360"/>
                                          </p:val>
                                        </p:tav>
                                        <p:tav tm="100000">
                                          <p:val>
                                            <p:fltVal val="0"/>
                                          </p:val>
                                        </p:tav>
                                      </p:tavLst>
                                    </p:anim>
                                    <p:animEffect transition="in" filter="fade">
                                      <p:cBhvr>
                                        <p:cTn id="20" dur="3000"/>
                                        <p:tgtEl>
                                          <p:spTgt spid="8200"/>
                                        </p:tgtEl>
                                      </p:cBhvr>
                                    </p:animEffect>
                                  </p:childTnLst>
                                </p:cTn>
                              </p:par>
                            </p:childTnLst>
                          </p:cTn>
                        </p:par>
                        <p:par>
                          <p:cTn id="21" fill="hold" nodeType="afterGroup">
                            <p:stCondLst>
                              <p:cond delay="11000"/>
                            </p:stCondLst>
                            <p:childTnLst>
                              <p:par>
                                <p:cTn id="22" presetID="13" presetClass="entr" presetSubtype="16" fill="hold" nodeType="after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plus(in)">
                                      <p:cBhvr>
                                        <p:cTn id="24" dur="3000"/>
                                        <p:tgtEl>
                                          <p:spTgt spid="8199"/>
                                        </p:tgtEl>
                                      </p:cBhvr>
                                    </p:animEffect>
                                  </p:childTnLst>
                                </p:cTn>
                              </p:par>
                            </p:childTnLst>
                          </p:cTn>
                        </p:par>
                        <p:par>
                          <p:cTn id="25" fill="hold" nodeType="afterGroup">
                            <p:stCondLst>
                              <p:cond delay="14000"/>
                            </p:stCondLst>
                            <p:childTnLst>
                              <p:par>
                                <p:cTn id="26" presetID="51" presetClass="entr" presetSubtype="0" fill="hold" nodeType="after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fade">
                                      <p:cBhvr>
                                        <p:cTn id="28" dur="770" decel="100000"/>
                                        <p:tgtEl>
                                          <p:spTgt spid="8202"/>
                                        </p:tgtEl>
                                      </p:cBhvr>
                                    </p:animEffect>
                                    <p:animScale>
                                      <p:cBhvr>
                                        <p:cTn id="29" dur="770" decel="100000"/>
                                        <p:tgtEl>
                                          <p:spTgt spid="8202"/>
                                        </p:tgtEl>
                                      </p:cBhvr>
                                      <p:from x="10000" y="10000"/>
                                      <p:to x="200000" y="450000"/>
                                    </p:animScale>
                                    <p:animScale>
                                      <p:cBhvr>
                                        <p:cTn id="30" dur="1230" accel="100000" fill="hold">
                                          <p:stCondLst>
                                            <p:cond delay="770"/>
                                          </p:stCondLst>
                                        </p:cTn>
                                        <p:tgtEl>
                                          <p:spTgt spid="8202"/>
                                        </p:tgtEl>
                                      </p:cBhvr>
                                      <p:from x="200000" y="450000"/>
                                      <p:to x="100000" y="100000"/>
                                    </p:animScale>
                                    <p:set>
                                      <p:cBhvr>
                                        <p:cTn id="31" dur="770" fill="hold"/>
                                        <p:tgtEl>
                                          <p:spTgt spid="8202"/>
                                        </p:tgtEl>
                                        <p:attrNameLst>
                                          <p:attrName>ppt_x</p:attrName>
                                        </p:attrNameLst>
                                      </p:cBhvr>
                                      <p:to>
                                        <p:strVal val="(0.5)"/>
                                      </p:to>
                                    </p:set>
                                    <p:anim from="(0.5)" to="(#ppt_x)" calcmode="lin" valueType="num">
                                      <p:cBhvr>
                                        <p:cTn id="32" dur="1230" accel="100000" fill="hold">
                                          <p:stCondLst>
                                            <p:cond delay="770"/>
                                          </p:stCondLst>
                                        </p:cTn>
                                        <p:tgtEl>
                                          <p:spTgt spid="8202"/>
                                        </p:tgtEl>
                                        <p:attrNameLst>
                                          <p:attrName>ppt_x</p:attrName>
                                        </p:attrNameLst>
                                      </p:cBhvr>
                                    </p:anim>
                                    <p:set>
                                      <p:cBhvr>
                                        <p:cTn id="33" dur="770" fill="hold"/>
                                        <p:tgtEl>
                                          <p:spTgt spid="8202"/>
                                        </p:tgtEl>
                                        <p:attrNameLst>
                                          <p:attrName>ppt_y</p:attrName>
                                        </p:attrNameLst>
                                      </p:cBhvr>
                                      <p:to>
                                        <p:strVal val="(#ppt_y+0.4)"/>
                                      </p:to>
                                    </p:set>
                                    <p:anim from="(#ppt_y+0.4)" to="(#ppt_y)" calcmode="lin" valueType="num">
                                      <p:cBhvr>
                                        <p:cTn id="34" dur="1230" accel="100000" fill="hold">
                                          <p:stCondLst>
                                            <p:cond delay="770"/>
                                          </p:stCondLst>
                                        </p:cTn>
                                        <p:tgtEl>
                                          <p:spTgt spid="820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On-screen Show (4:3)</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2019-05-31T08:39:57Z</dcterms:created>
  <dcterms:modified xsi:type="dcterms:W3CDTF">2019-05-31T08:39:57Z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