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72" r:id="rId8"/>
    <p:sldId id="266" r:id="rId9"/>
    <p:sldId id="267" r:id="rId10"/>
    <p:sldId id="268" r:id="rId11"/>
    <p:sldId id="271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67848FF-7CA0-4DC7-8B6D-E60F24AC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959C-918A-45DF-B0E0-63BB114366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06C479F-8E1F-4A55-8EA3-D9196DF4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6F41FE2-1B33-4BA6-9178-18CAB9E4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38F27-62C0-4320-941D-9102940797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301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E55F262-37E0-4C1C-8D73-5515A5AF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9624-9C1F-42D4-B9E1-C96037A06F4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6DB4EAB-5386-4FA5-8D5C-7579368D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4B310A5-A299-43B3-83E2-BB378566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DCACA-8A9D-4813-8E32-0DF3FF0018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52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F11D0F7-4A0E-4128-B229-912F5B1D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E3AB-E98D-42C2-9426-6C4F0A78DA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9A1E011-CA7B-4FA0-B6AC-6D81924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526F968-E300-414A-8472-D19A9124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917E2-85DE-4B01-871C-B76AAAB9BF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174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BC5B56-75D2-4232-A65C-C48AE043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C3BE-A159-4160-ADE9-96D5FC31DE0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554EC9D-AA95-4A9E-B159-28D302C7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E875410-35A8-4507-9E9B-4394F25B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D65F8-1B8B-449A-B81E-24E259D28F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94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28BC2C-1F40-4603-B1A2-D4CF7D7B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BF5E-64D3-4E94-825C-A557A8F0CA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DE74CA3-3D5E-46FC-93D9-DBDBFF99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2D0CB4C-CDAD-46D7-8B09-BC5B58B4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017F0-F21C-4A00-8944-C64B283763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499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E5B07F0-A36B-45EB-8896-28C9EBFF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2155-D26B-470F-8105-1DCF34F693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ABFF6B1-E038-43BA-8731-02C8B53B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5A30E4C-6D06-42AF-BE13-E8172FAE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4E49-75B0-4173-8A50-AFC7C11357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962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8B02C4B-3ECA-4E8B-B617-75AECC85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49BB-AFF1-4DC5-86E0-BE1F7A7A4F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EF472F81-553E-44C9-8C94-BEAEC018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DAEF3C5-5096-418E-AC14-1A6F435F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DC062-8C0C-4BDA-8C73-81B5FD53F9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703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6C7F2D7-5888-4476-949E-9C935D90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5F46-9B1B-44E7-A560-F163C17787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6066CE4-20CD-4230-AA27-F7C3D84C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8EDA8F3A-08CF-4462-A813-6FD4B61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BA15-319A-464C-A617-C53A54254C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385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A8EF8579-5C98-4EEC-899C-3108E302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6B94-E186-4786-A096-B268002550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71A1464-7C23-4C3E-900B-87393D20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35C2922-38F1-4E42-9A80-D60C63FF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6B77-0A20-4209-ACE5-96DE6D71F6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59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D881894-3D89-4ED3-B984-C34AC8A6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993F-3940-4964-A6D1-2C77342A6E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1A16034-BCED-476C-9A5D-E419B8C3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E94274B-7025-4231-9437-F1752A8F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868C-9FFB-4515-B7F9-0D0A5DDDE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335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5BA7D9A-44B0-4C52-9832-0D19CA82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5D5-B8C5-4D86-BF50-ECA0DA4774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2AEB9F7-6785-4DDB-A21D-01BDC75D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8944DEA-3368-487F-8CA3-F4C4C8EC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E3658-24C6-4F2C-B4D4-182CE3168D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265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50000">
              <a:srgbClr val="FFCC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02728D7-C40B-4D36-9DEF-7D4EE5E80C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C7EAC2E-608C-4F17-BC3D-726577670B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FF8B181-E867-4BBB-93B7-9896FA0F0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2FC45-04C3-45F0-A948-B8CEF4B0D5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DA49EAF-09D1-457C-BBDE-B07ADF04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E31DBBD-69EA-4544-9702-E4E9E5B7E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0325115-F063-496D-809D-B3B06D74ECB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2B8A0454-C736-48F4-A585-539E704B7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FF00FF"/>
                </a:solidFill>
              </a:rPr>
              <a:t>JAPONSKA</a:t>
            </a:r>
            <a:endParaRPr lang="sl-SI" altLang="sl-SI" sz="4800">
              <a:solidFill>
                <a:srgbClr val="FF00FF"/>
              </a:solidFill>
            </a:endParaRPr>
          </a:p>
        </p:txBody>
      </p:sp>
      <p:sp>
        <p:nvSpPr>
          <p:cNvPr id="2051" name="Podnaslov 3">
            <a:extLst>
              <a:ext uri="{FF2B5EF4-FFF2-40B4-BE49-F238E27FC236}">
                <a16:creationId xmlns:a16="http://schemas.microsoft.com/office/drawing/2014/main" id="{236F52FE-4CA2-4F8B-8150-721A7658A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4300" y="4724400"/>
            <a:ext cx="5040313" cy="857250"/>
          </a:xfrm>
        </p:spPr>
        <p:txBody>
          <a:bodyPr/>
          <a:lstStyle/>
          <a:p>
            <a:r>
              <a:rPr lang="sl-SI" altLang="sl-SI" sz="2800">
                <a:solidFill>
                  <a:schemeClr val="tx1"/>
                </a:solidFill>
              </a:rPr>
              <a:t> </a:t>
            </a:r>
            <a:endParaRPr lang="sl-SI" altLang="sl-SI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836FCC2-3006-4131-90CF-FB18BAC1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TURIZEM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1FDAB7-B37D-41B3-8477-A235DF66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spada med najbolj turistične države na svetu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Turisti najraje obiskujejo: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300" dirty="0"/>
              <a:t>-naravo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300" dirty="0"/>
              <a:t>-mesto </a:t>
            </a:r>
            <a:r>
              <a:rPr lang="sl-SI" sz="2300" dirty="0" err="1"/>
              <a:t>Sapporo</a:t>
            </a:r>
            <a:endParaRPr lang="sl-SI" sz="2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300" dirty="0"/>
              <a:t>-</a:t>
            </a:r>
            <a:r>
              <a:rPr lang="sl-SI" sz="2300" dirty="0" err="1"/>
              <a:t>Tokyo</a:t>
            </a:r>
            <a:r>
              <a:rPr lang="sl-SI" sz="2300" dirty="0"/>
              <a:t> </a:t>
            </a:r>
            <a:r>
              <a:rPr lang="sl-SI" sz="2300" dirty="0" err="1"/>
              <a:t>Disneyland</a:t>
            </a:r>
            <a:r>
              <a:rPr lang="sl-SI" sz="23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300" dirty="0"/>
          </a:p>
        </p:txBody>
      </p:sp>
      <p:pic>
        <p:nvPicPr>
          <p:cNvPr id="11268" name="Picture 2" descr="http://viettourist.com/upload/image/HINH%20NHAT%20BAN/Tokyo%20Disneyland.jpg">
            <a:extLst>
              <a:ext uri="{FF2B5EF4-FFF2-40B4-BE49-F238E27FC236}">
                <a16:creationId xmlns:a16="http://schemas.microsoft.com/office/drawing/2014/main" id="{D53B9815-9FF2-4DBD-9B10-AC48C96D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39608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8E8C5206-2751-4F57-8B18-7D9290B7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NARAVNE NESREČE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E7C610-E691-4792-9868-2022B375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potresi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 err="1"/>
              <a:t>tsunamiji</a:t>
            </a:r>
            <a:r>
              <a:rPr lang="sl-SI" sz="2300" dirty="0"/>
              <a:t> (potresi v morju, ki sprožajo velike valove)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vulkanski izbruhi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tajfuni (tropski cikloni)</a:t>
            </a:r>
          </a:p>
          <a:p>
            <a:pPr fontAlgn="auto">
              <a:spcAft>
                <a:spcPts val="0"/>
              </a:spcAft>
              <a:defRPr/>
            </a:pPr>
            <a:endParaRPr lang="sl-SI" sz="2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300" dirty="0"/>
              <a:t>Vzrok je lega Japonske, saj leži na stičišču treh tektonskih plošč.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300" dirty="0"/>
              <a:t>Te plošče se premikajo in med seboj spodrivajo.</a:t>
            </a:r>
          </a:p>
          <a:p>
            <a:pPr fontAlgn="auto">
              <a:spcAft>
                <a:spcPts val="0"/>
              </a:spcAft>
              <a:defRPr/>
            </a:pPr>
            <a:endParaRPr lang="sl-SI" sz="2300" dirty="0"/>
          </a:p>
          <a:p>
            <a:pPr fontAlgn="auto">
              <a:spcAft>
                <a:spcPts val="0"/>
              </a:spcAft>
              <a:defRPr/>
            </a:pPr>
            <a:endParaRPr lang="sl-SI" sz="2300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886FCF41-FC28-4363-97BE-34E5EFB8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3313112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3C24E5CB-66C7-4265-80AB-C973614A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224966-68BA-428C-B34F-590B7E45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                                     PREHRANA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SUŠI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iz riža, začinjenega s kisom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iz surovih rib</a:t>
            </a:r>
          </a:p>
          <a:p>
            <a:pPr fontAlgn="auto">
              <a:spcAft>
                <a:spcPts val="0"/>
              </a:spcAft>
              <a:defRPr/>
            </a:pPr>
            <a:endParaRPr lang="sl-SI" sz="2300" dirty="0"/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ZELENI ČAJ</a:t>
            </a:r>
          </a:p>
          <a:p>
            <a:pPr fontAlgn="auto">
              <a:spcAft>
                <a:spcPts val="0"/>
              </a:spcAft>
              <a:defRPr/>
            </a:pPr>
            <a:endParaRPr lang="sl-SI" sz="40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B06E694-C8E2-4AB9-B986-F76A52B7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16865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 descr="http://ss1.spletnik.si/4_4/000/000/37f/0db/zeleni---aj-eko-antioksidanti-Kal--ek.jpg">
            <a:extLst>
              <a:ext uri="{FF2B5EF4-FFF2-40B4-BE49-F238E27FC236}">
                <a16:creationId xmlns:a16="http://schemas.microsoft.com/office/drawing/2014/main" id="{D1230894-F8FF-4234-8F7E-04FF19DC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54500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5">
            <a:extLst>
              <a:ext uri="{FF2B5EF4-FFF2-40B4-BE49-F238E27FC236}">
                <a16:creationId xmlns:a16="http://schemas.microsoft.com/office/drawing/2014/main" id="{A9F1E650-B5E4-472A-95CC-81C79D79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403350"/>
            <a:ext cx="6048375" cy="647700"/>
          </a:xfrm>
        </p:spPr>
        <p:txBody>
          <a:bodyPr/>
          <a:lstStyle/>
          <a:p>
            <a:r>
              <a:rPr lang="sl-SI" altLang="sl-SI" sz="2400"/>
              <a:t>JAPONSKI BORILNI ŠPORTI</a:t>
            </a:r>
          </a:p>
        </p:txBody>
      </p:sp>
      <p:sp>
        <p:nvSpPr>
          <p:cNvPr id="17" name="Ograda vsebine 16">
            <a:extLst>
              <a:ext uri="{FF2B5EF4-FFF2-40B4-BE49-F238E27FC236}">
                <a16:creationId xmlns:a16="http://schemas.microsoft.com/office/drawing/2014/main" id="{31F1419F-70D4-4C89-9E27-E9EC93CF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229600" cy="467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KARATE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900" dirty="0"/>
              <a:t>Izhaja </a:t>
            </a:r>
            <a:r>
              <a:rPr lang="sl-SI" sz="2000" dirty="0"/>
              <a:t>iz</a:t>
            </a:r>
            <a:r>
              <a:rPr lang="sl-SI" sz="1900" dirty="0"/>
              <a:t> otoka Okinava na Japonskem</a:t>
            </a:r>
            <a:br>
              <a:rPr lang="sl-SI" sz="1900" dirty="0"/>
            </a:br>
            <a:endParaRPr lang="sl-SI" sz="1900" dirty="0"/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ROKOBORBA SUMO</a:t>
            </a:r>
            <a:br>
              <a:rPr lang="sl-SI" sz="2300" dirty="0"/>
            </a:br>
            <a:endParaRPr lang="sl-SI" sz="2300" dirty="0"/>
          </a:p>
          <a:p>
            <a:pPr fontAlgn="auto">
              <a:spcAft>
                <a:spcPts val="0"/>
              </a:spcAft>
              <a:defRPr/>
            </a:pPr>
            <a:r>
              <a:rPr lang="sl-SI" sz="2300" dirty="0"/>
              <a:t>JAPONSKI VRTOVI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/>
              <a:t>Bonsaji (majhna drevesa), katera skrbno obrezujejo in jih ohranjajo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/>
              <a:t>majhne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/>
              <a:t>Japonci imajo tudi notranje vrtove (</a:t>
            </a:r>
            <a:r>
              <a:rPr lang="sl-SI" sz="2000" dirty="0" err="1"/>
              <a:t>bonkei</a:t>
            </a:r>
            <a:r>
              <a:rPr lang="sl-SI" sz="2000" dirty="0"/>
              <a:t> vrtovi), miniaturne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/>
              <a:t>pokrajine</a:t>
            </a:r>
          </a:p>
        </p:txBody>
      </p:sp>
      <p:pic>
        <p:nvPicPr>
          <p:cNvPr id="14340" name="Picture 2" descr="http://bonsaigardeningjournal.com/wp-content/uploads/2011/01/bonsai-featured.jpg">
            <a:extLst>
              <a:ext uri="{FF2B5EF4-FFF2-40B4-BE49-F238E27FC236}">
                <a16:creationId xmlns:a16="http://schemas.microsoft.com/office/drawing/2014/main" id="{246FF633-DFBC-454A-B6C5-79E49D89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aslov 1">
            <a:extLst>
              <a:ext uri="{FF2B5EF4-FFF2-40B4-BE49-F238E27FC236}">
                <a16:creationId xmlns:a16="http://schemas.microsoft.com/office/drawing/2014/main" id="{EF122A4E-A682-4654-B677-33249B41ADA0}"/>
              </a:ext>
            </a:extLst>
          </p:cNvPr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400"/>
              <a:t>ZANIMIVOSTI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6461F043-049A-440F-BB93-7D70DCEF7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SAMURAJI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2000"/>
              <a:t>bili bojevniki, ki so služili svojim gospodarjem in vladarju (vitezi)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2000"/>
              <a:t>imeli so svoja pravila, imenovana bušido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2000"/>
              <a:t>uporabljali so dve rezili; dolgo katano in kratko vahizaši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2000"/>
              <a:t>če so bili samuraji poraženi v bitki, če so kršili bušido in če so izgubili čast, so morali opraviti samurajski obredni samomor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2000"/>
              <a:t>s tem so družini ponovno vrnili čast</a:t>
            </a:r>
          </a:p>
          <a:p>
            <a:endParaRPr lang="sl-SI" altLang="sl-SI" sz="230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2D649E00-836B-477E-A63F-75C04BFF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89363"/>
            <a:ext cx="19240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Naslov 1">
            <a:extLst>
              <a:ext uri="{FF2B5EF4-FFF2-40B4-BE49-F238E27FC236}">
                <a16:creationId xmlns:a16="http://schemas.microsoft.com/office/drawing/2014/main" id="{120081B0-D340-4756-852D-F206D111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pic>
        <p:nvPicPr>
          <p:cNvPr id="15365" name="Picture 2" descr="http://fc77.deviantart.com/fs11/i/2006/219/4/e/Katana_Swords_by_DigitalFreelancer.jpg">
            <a:extLst>
              <a:ext uri="{FF2B5EF4-FFF2-40B4-BE49-F238E27FC236}">
                <a16:creationId xmlns:a16="http://schemas.microsoft.com/office/drawing/2014/main" id="{B10D3639-B944-4667-9ACE-FE053C6C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467225"/>
            <a:ext cx="39481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CC253F75-DEB4-4593-B7D4-666701E7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3A21875-093B-4934-865F-63DF37AD6D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963" t="-1078"/>
            </a:stretch>
          </a:blipFill>
        </p:spPr>
        <p:txBody>
          <a:bodyPr/>
          <a:lstStyle/>
          <a:p>
            <a:r>
              <a:rPr lang="sl-SI">
                <a:noFill/>
              </a:rPr>
              <a:t> </a:t>
            </a:r>
          </a:p>
        </p:txBody>
      </p:sp>
      <p:pic>
        <p:nvPicPr>
          <p:cNvPr id="3076" name="Slika 3" descr="http://zastave.vlajky.org/nahled-velky/japonska.png">
            <a:extLst>
              <a:ext uri="{FF2B5EF4-FFF2-40B4-BE49-F238E27FC236}">
                <a16:creationId xmlns:a16="http://schemas.microsoft.com/office/drawing/2014/main" id="{408C5351-231F-49CD-9B38-C168B5EA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32750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4" descr="http://i43.tinypic.com/xf70xd.gif">
            <a:extLst>
              <a:ext uri="{FF2B5EF4-FFF2-40B4-BE49-F238E27FC236}">
                <a16:creationId xmlns:a16="http://schemas.microsoft.com/office/drawing/2014/main" id="{224F5089-C1CC-4194-9498-A7BFCF65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628775"/>
            <a:ext cx="3705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BF94595-EE29-4259-A367-A5619C4A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614008D-EBF0-4977-BEB0-711503D95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Št. prebivalcev: 128.000.000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Rasa: rumena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Prvi prebivalci: </a:t>
            </a:r>
            <a:r>
              <a:rPr lang="sl-SI" sz="2400" dirty="0" err="1"/>
              <a:t>Ainuji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/>
          </a:p>
        </p:txBody>
      </p:sp>
      <p:pic>
        <p:nvPicPr>
          <p:cNvPr id="4100" name="Picture 2" descr="http://www.bodieko.si/wp-content/uploads/2012/03/zeleni-caj2.jpg">
            <a:extLst>
              <a:ext uri="{FF2B5EF4-FFF2-40B4-BE49-F238E27FC236}">
                <a16:creationId xmlns:a16="http://schemas.microsoft.com/office/drawing/2014/main" id="{59487B95-E59F-4BE0-BA02-8EFCFBA4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76438"/>
            <a:ext cx="396081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ateistek.files.wordpress.com/2009/04/gejsa-in-fant2.jpg">
            <a:extLst>
              <a:ext uri="{FF2B5EF4-FFF2-40B4-BE49-F238E27FC236}">
                <a16:creationId xmlns:a16="http://schemas.microsoft.com/office/drawing/2014/main" id="{5CFC1F37-109C-4FA0-9D76-A0DF511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141663"/>
            <a:ext cx="19462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1B1431A2-83B2-4E88-B0C6-77ED24A0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POVRŠJE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1DF85410-A79B-4115-9824-0A721EBE2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sl-SI" altLang="sl-SI" sz="2300"/>
              <a:t>3500 otokov</a:t>
            </a:r>
          </a:p>
          <a:p>
            <a:r>
              <a:rPr lang="sl-SI" altLang="sl-SI" sz="2300"/>
              <a:t>Štirje največji so:                                   </a:t>
            </a:r>
          </a:p>
          <a:p>
            <a:r>
              <a:rPr lang="sl-SI" altLang="sl-SI" sz="2300"/>
              <a:t>Honšu</a:t>
            </a:r>
          </a:p>
          <a:p>
            <a:r>
              <a:rPr lang="sl-SI" altLang="sl-SI" sz="2300"/>
              <a:t>Kuširo</a:t>
            </a:r>
          </a:p>
          <a:p>
            <a:r>
              <a:rPr lang="sl-SI" altLang="sl-SI" sz="2300"/>
              <a:t>Hoki</a:t>
            </a:r>
          </a:p>
          <a:p>
            <a:r>
              <a:rPr lang="sl-SI" altLang="sl-SI" sz="2300"/>
              <a:t>Hokaido.</a:t>
            </a:r>
          </a:p>
          <a:p>
            <a:endParaRPr lang="sl-SI" altLang="sl-SI" sz="2300"/>
          </a:p>
          <a:p>
            <a:r>
              <a:rPr lang="sl-SI" altLang="sl-SI" sz="2300"/>
              <a:t>ognjenik Fudžijama (za Japonce sveta gora)</a:t>
            </a:r>
          </a:p>
          <a:p>
            <a:r>
              <a:rPr lang="sl-SI" altLang="sl-SI" sz="2300"/>
              <a:t>reke: Muko, Kanzaki, Jodo, Jamato, Ara, Tama, …</a:t>
            </a:r>
          </a:p>
          <a:p>
            <a:r>
              <a:rPr lang="sl-SI" altLang="sl-SI" sz="2300"/>
              <a:t>gorovja: Akaši, Ou, Kitakami, …</a:t>
            </a:r>
          </a:p>
        </p:txBody>
      </p:sp>
      <p:pic>
        <p:nvPicPr>
          <p:cNvPr id="5124" name="Picture 2" descr="http://static.astronomija.co.rs/nauke/geologija/vulkani/Vulkani/Fuji/fuji.jpg">
            <a:extLst>
              <a:ext uri="{FF2B5EF4-FFF2-40B4-BE49-F238E27FC236}">
                <a16:creationId xmlns:a16="http://schemas.microsoft.com/office/drawing/2014/main" id="{83A1257C-82A8-44D3-B270-E901986C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388778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0312672C-6679-42ED-89F1-6E64B1DD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F236DF53-B6BA-4FA2-AB22-BC48990D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300"/>
              <a:t>severni zmerno topli pas</a:t>
            </a:r>
          </a:p>
          <a:p>
            <a:r>
              <a:rPr lang="sl-SI" altLang="sl-SI" sz="2300"/>
              <a:t>Japonska zaradi svoje otoške lege zelo mokrotna</a:t>
            </a:r>
          </a:p>
          <a:p>
            <a:endParaRPr lang="sl-SI" altLang="sl-SI" sz="2300"/>
          </a:p>
          <a:p>
            <a:r>
              <a:rPr lang="sl-SI" altLang="sl-SI" sz="2300"/>
              <a:t>monsunsko podnebje, na jugu subtropsko</a:t>
            </a:r>
          </a:p>
          <a:p>
            <a:r>
              <a:rPr lang="sl-SI" altLang="sl-SI" sz="2300"/>
              <a:t>avgusta in septembra so pogosti tajfuni</a:t>
            </a:r>
          </a:p>
          <a:p>
            <a:endParaRPr lang="sl-SI" altLang="sl-SI" sz="2300"/>
          </a:p>
          <a:p>
            <a:r>
              <a:rPr lang="sl-SI" altLang="sl-SI" sz="2300"/>
              <a:t>Na Hokaidu so dolge mrzle zime z veliko snega (do 3m).</a:t>
            </a:r>
          </a:p>
          <a:p>
            <a:endParaRPr lang="sl-SI" altLang="sl-SI"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063186E-E83E-484E-9869-94339A5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RASTJE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2A5E2C89-1046-423E-8973-86C4E7944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2300"/>
              <a:t>Naravno rastje:</a:t>
            </a:r>
          </a:p>
          <a:p>
            <a:r>
              <a:rPr lang="sl-SI" altLang="sl-SI" sz="2300"/>
              <a:t>bambus</a:t>
            </a:r>
          </a:p>
          <a:p>
            <a:r>
              <a:rPr lang="sl-SI" altLang="sl-SI" sz="2300"/>
              <a:t>japonska češnja</a:t>
            </a:r>
          </a:p>
          <a:p>
            <a:r>
              <a:rPr lang="sl-SI" altLang="sl-SI" sz="2300"/>
              <a:t>japonski javor</a:t>
            </a:r>
          </a:p>
          <a:p>
            <a:r>
              <a:rPr lang="sl-SI" altLang="sl-SI" sz="2300"/>
              <a:t>japonske cedre</a:t>
            </a:r>
          </a:p>
          <a:p>
            <a:r>
              <a:rPr lang="sl-SI" altLang="sl-SI" sz="2300"/>
              <a:t>japonska kutina.</a:t>
            </a:r>
          </a:p>
          <a:p>
            <a:endParaRPr lang="sl-SI" altLang="sl-SI" sz="2300"/>
          </a:p>
          <a:p>
            <a:endParaRPr lang="sl-SI" altLang="sl-SI" sz="2300"/>
          </a:p>
          <a:p>
            <a:endParaRPr lang="sl-SI" altLang="sl-SI" sz="2300"/>
          </a:p>
          <a:p>
            <a:endParaRPr lang="sl-SI" altLang="sl-SI" sz="2300"/>
          </a:p>
          <a:p>
            <a:endParaRPr lang="sl-SI" altLang="sl-SI" sz="2300"/>
          </a:p>
        </p:txBody>
      </p:sp>
      <p:sp>
        <p:nvSpPr>
          <p:cNvPr id="7172" name="Ograda vsebine 3">
            <a:extLst>
              <a:ext uri="{FF2B5EF4-FFF2-40B4-BE49-F238E27FC236}">
                <a16:creationId xmlns:a16="http://schemas.microsoft.com/office/drawing/2014/main" id="{4A9EA857-DA9E-4C61-AF62-119FA6AA60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altLang="sl-SI" sz="2300"/>
              <a:t>Kulturno rastje:</a:t>
            </a:r>
          </a:p>
          <a:p>
            <a:r>
              <a:rPr lang="sl-SI" altLang="sl-SI" sz="2300"/>
              <a:t>riž</a:t>
            </a:r>
          </a:p>
          <a:p>
            <a:r>
              <a:rPr lang="sl-SI" altLang="sl-SI" sz="2300"/>
              <a:t>čaj</a:t>
            </a:r>
          </a:p>
          <a:p>
            <a:r>
              <a:rPr lang="sl-SI" altLang="sl-SI" sz="2300"/>
              <a:t>žito</a:t>
            </a:r>
          </a:p>
          <a:p>
            <a:r>
              <a:rPr lang="sl-SI" altLang="sl-SI" sz="2300"/>
              <a:t>tobak</a:t>
            </a:r>
          </a:p>
          <a:p>
            <a:r>
              <a:rPr lang="sl-SI" altLang="sl-SI" sz="2300"/>
              <a:t>murva.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FC981603-67C6-4427-B93D-A58DCA51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1163"/>
            <a:ext cx="1728788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" descr="http://mish-mash.ucoz.com/_si/0/22668907.jpg">
            <a:extLst>
              <a:ext uri="{FF2B5EF4-FFF2-40B4-BE49-F238E27FC236}">
                <a16:creationId xmlns:a16="http://schemas.microsoft.com/office/drawing/2014/main" id="{F0D7441E-EBD4-4DBA-8B40-568C5F02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997200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A376450-080C-4D07-8623-4769CECA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7272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A37BB392-F4E2-4715-9C24-8A056008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92375"/>
            <a:ext cx="20891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" descr="http://upload.wikimedia.org/wikipedia/commons/thumb/a/ae/Nicotiana_Tobacco_Plants_1909px.jpg/220px-Nicotiana_Tobacco_Plants_1909px.jpg">
            <a:extLst>
              <a:ext uri="{FF2B5EF4-FFF2-40B4-BE49-F238E27FC236}">
                <a16:creationId xmlns:a16="http://schemas.microsoft.com/office/drawing/2014/main" id="{559C4103-B30B-45BF-B72E-D8B44261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14398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pload.wikimedia.org/wikipedia/commons/f/f7/Lebanon-cedar-hc.jpg">
            <a:extLst>
              <a:ext uri="{FF2B5EF4-FFF2-40B4-BE49-F238E27FC236}">
                <a16:creationId xmlns:a16="http://schemas.microsoft.com/office/drawing/2014/main" id="{3830E265-839B-4A01-9CBE-20EF8CB6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58900"/>
            <a:ext cx="2311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4.bp.blogspot.com/-zBBKiZazDbY/UYCPvmvb9FI/AAAAAAAABAQ/6iHXkWZOnvI/s1600/Broad+Spreading+Canopy.jpg">
            <a:extLst>
              <a:ext uri="{FF2B5EF4-FFF2-40B4-BE49-F238E27FC236}">
                <a16:creationId xmlns:a16="http://schemas.microsoft.com/office/drawing/2014/main" id="{C21FCDE8-F3D0-48CD-9AC0-72986C8E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673475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http://galerija.foto-narava.com/albums/userpics/100349/Japonska%20kutina.JPG">
            <a:extLst>
              <a:ext uri="{FF2B5EF4-FFF2-40B4-BE49-F238E27FC236}">
                <a16:creationId xmlns:a16="http://schemas.microsoft.com/office/drawing/2014/main" id="{9BD51AEC-5D99-4FCA-B73B-611914DD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4491038"/>
            <a:ext cx="23669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8C3470E-C5C0-4388-B26E-235B35F4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ŽIVALSTVO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5CD18C50-9859-43EE-8447-66EF4264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300"/>
              <a:t>japonski močerad</a:t>
            </a:r>
          </a:p>
          <a:p>
            <a:endParaRPr lang="sl-SI" altLang="sl-SI" sz="2300"/>
          </a:p>
          <a:p>
            <a:r>
              <a:rPr lang="sl-SI" altLang="sl-SI" sz="2300"/>
              <a:t>ptič guamato</a:t>
            </a:r>
          </a:p>
          <a:p>
            <a:endParaRPr lang="sl-SI" altLang="sl-SI" sz="2300"/>
          </a:p>
          <a:p>
            <a:r>
              <a:rPr lang="sl-SI" altLang="sl-SI" sz="2300"/>
              <a:t>japonski makaki</a:t>
            </a:r>
          </a:p>
        </p:txBody>
      </p:sp>
      <p:pic>
        <p:nvPicPr>
          <p:cNvPr id="9220" name="Picture 4" descr="http://img.rtvslo.si/_up/upload/2009/12/02/64645164_japonski-makakiji_show.jpg">
            <a:extLst>
              <a:ext uri="{FF2B5EF4-FFF2-40B4-BE49-F238E27FC236}">
                <a16:creationId xmlns:a16="http://schemas.microsoft.com/office/drawing/2014/main" id="{96FB7A58-C217-4740-8C31-D71E75AF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E025784B-5EF1-42DA-86C6-30F4E9EF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GOSPODASTVO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A0DCF535-9C3A-4711-B488-92E9C2D2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300"/>
              <a:t>sodi med najrazvitejše države na svetu</a:t>
            </a:r>
          </a:p>
          <a:p>
            <a:r>
              <a:rPr lang="sl-SI" altLang="sl-SI" sz="2300"/>
              <a:t>Industrija: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sl-SI" altLang="sl-SI" sz="2200"/>
              <a:t>-elektronika(Nikon,Panasonic,Sony)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sl-SI" altLang="sl-SI" sz="2200"/>
              <a:t>-avtomobili(Toyota,Nissan,Honda)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sl-SI" altLang="sl-SI" sz="2200"/>
              <a:t>-strojna oprema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sl-SI" altLang="sl-SI" sz="2200"/>
              <a:t>-tekstilna industrija</a:t>
            </a:r>
          </a:p>
          <a:p>
            <a:r>
              <a:rPr lang="sl-SI" altLang="sl-SI" sz="2300"/>
              <a:t>ribolov</a:t>
            </a:r>
          </a:p>
          <a:p>
            <a:r>
              <a:rPr lang="sl-SI" altLang="sl-SI" sz="2300"/>
              <a:t>kmetijstvo</a:t>
            </a:r>
          </a:p>
          <a:p>
            <a:r>
              <a:rPr lang="sl-SI" altLang="sl-SI" sz="2300"/>
              <a:t>Najhitrejši vlak na svetu-Shinkansen (332km/h)</a:t>
            </a:r>
          </a:p>
          <a:p>
            <a:endParaRPr lang="sl-SI" altLang="sl-SI" sz="2300"/>
          </a:p>
          <a:p>
            <a:endParaRPr lang="sl-SI" altLang="sl-SI" sz="230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CF9D8AA1-9BA8-4F8B-9E26-EFEE5B56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76525"/>
            <a:ext cx="27860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JAPONSKA</vt:lpstr>
      <vt:lpstr>OSNOVNI PODATKI</vt:lpstr>
      <vt:lpstr>PREBIVALSTVO</vt:lpstr>
      <vt:lpstr>POVRŠJE</vt:lpstr>
      <vt:lpstr>PODNEBJE</vt:lpstr>
      <vt:lpstr>RASTJE</vt:lpstr>
      <vt:lpstr>PowerPoint Presentation</vt:lpstr>
      <vt:lpstr>ŽIVALSTVO</vt:lpstr>
      <vt:lpstr>GOSPODASTVO</vt:lpstr>
      <vt:lpstr>TURIZEM</vt:lpstr>
      <vt:lpstr>NARAVNE NESREČE</vt:lpstr>
      <vt:lpstr>ZANIMIVOSTI</vt:lpstr>
      <vt:lpstr>JAPONSKI BORILNI ŠPORTI</vt:lpstr>
      <vt:lpstr>ZANIMIVOSTI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2019-05-31T08:39:59Z</dcterms:created>
  <dcterms:modified xsi:type="dcterms:W3CDTF">2019-05-31T08:39:59Z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