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88" r:id="rId1"/>
    <p:sldMasterId id="2147483790" r:id="rId2"/>
  </p:sldMasterIdLst>
  <p:notesMasterIdLst>
    <p:notesMasterId r:id="rId15"/>
  </p:notesMasterIdLst>
  <p:sldIdLst>
    <p:sldId id="256" r:id="rId3"/>
    <p:sldId id="257" r:id="rId4"/>
    <p:sldId id="259" r:id="rId5"/>
    <p:sldId id="260" r:id="rId6"/>
    <p:sldId id="261" r:id="rId7"/>
    <p:sldId id="262" r:id="rId8"/>
    <p:sldId id="263" r:id="rId9"/>
    <p:sldId id="264" r:id="rId10"/>
    <p:sldId id="258" r:id="rId11"/>
    <p:sldId id="265" r:id="rId12"/>
    <p:sldId id="269" r:id="rId13"/>
    <p:sldId id="266" r:id="rId14"/>
  </p:sldIdLst>
  <p:sldSz cx="9144000" cy="6858000" type="screen4x3"/>
  <p:notesSz cx="6858000" cy="9144000"/>
  <p:defaultTextStyle>
    <a:defPPr>
      <a:defRPr lang="sl-SI"/>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4" autoAdjust="0"/>
    <p:restoredTop sz="95074" autoAdjust="0"/>
  </p:normalViewPr>
  <p:slideViewPr>
    <p:cSldViewPr>
      <p:cViewPr varScale="1">
        <p:scale>
          <a:sx n="154" d="100"/>
          <a:sy n="154" d="100"/>
        </p:scale>
        <p:origin x="1602"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49FEBFD2-54BB-4F17-AD14-023409895FB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sl-SI" altLang="sl-SI"/>
          </a:p>
        </p:txBody>
      </p:sp>
      <p:sp>
        <p:nvSpPr>
          <p:cNvPr id="79875" name="Rectangle 3">
            <a:extLst>
              <a:ext uri="{FF2B5EF4-FFF2-40B4-BE49-F238E27FC236}">
                <a16:creationId xmlns:a16="http://schemas.microsoft.com/office/drawing/2014/main" id="{F6BEFFBF-99E2-44D7-89E4-E49305209DF4}"/>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sl-SI" altLang="sl-SI"/>
          </a:p>
        </p:txBody>
      </p:sp>
      <p:sp>
        <p:nvSpPr>
          <p:cNvPr id="79876" name="Rectangle 4">
            <a:extLst>
              <a:ext uri="{FF2B5EF4-FFF2-40B4-BE49-F238E27FC236}">
                <a16:creationId xmlns:a16="http://schemas.microsoft.com/office/drawing/2014/main" id="{1B29B428-8B7F-41B3-92A6-D7F4F408E7D2}"/>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9877" name="Rectangle 5">
            <a:extLst>
              <a:ext uri="{FF2B5EF4-FFF2-40B4-BE49-F238E27FC236}">
                <a16:creationId xmlns:a16="http://schemas.microsoft.com/office/drawing/2014/main" id="{39571043-E2D0-4ED5-8B24-ABE54257EBF2}"/>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79878" name="Rectangle 6">
            <a:extLst>
              <a:ext uri="{FF2B5EF4-FFF2-40B4-BE49-F238E27FC236}">
                <a16:creationId xmlns:a16="http://schemas.microsoft.com/office/drawing/2014/main" id="{0A22A95F-ADD7-48A2-B446-85AB4140CC20}"/>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sl-SI" altLang="sl-SI"/>
          </a:p>
        </p:txBody>
      </p:sp>
      <p:sp>
        <p:nvSpPr>
          <p:cNvPr id="79879" name="Rectangle 7">
            <a:extLst>
              <a:ext uri="{FF2B5EF4-FFF2-40B4-BE49-F238E27FC236}">
                <a16:creationId xmlns:a16="http://schemas.microsoft.com/office/drawing/2014/main" id="{44EF4877-0169-4237-B278-0EBED506A613}"/>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FD36A0F2-F31B-4C5A-A851-1CCA8031692F}"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C5E6650-B188-4C8D-9017-FC1B965B5961}"/>
              </a:ext>
            </a:extLst>
          </p:cNvPr>
          <p:cNvSpPr>
            <a:spLocks noGrp="1" noChangeArrowheads="1"/>
          </p:cNvSpPr>
          <p:nvPr>
            <p:ph type="sldNum" sz="quarter" idx="5"/>
          </p:nvPr>
        </p:nvSpPr>
        <p:spPr>
          <a:ln/>
        </p:spPr>
        <p:txBody>
          <a:bodyPr/>
          <a:lstStyle/>
          <a:p>
            <a:fld id="{78C85B17-E589-4271-8607-21B15BFAECD1}" type="slidenum">
              <a:rPr lang="sl-SI" altLang="sl-SI"/>
              <a:pPr/>
              <a:t>3</a:t>
            </a:fld>
            <a:endParaRPr lang="sl-SI" altLang="sl-SI"/>
          </a:p>
        </p:txBody>
      </p:sp>
      <p:sp>
        <p:nvSpPr>
          <p:cNvPr id="80898" name="Rectangle 2">
            <a:extLst>
              <a:ext uri="{FF2B5EF4-FFF2-40B4-BE49-F238E27FC236}">
                <a16:creationId xmlns:a16="http://schemas.microsoft.com/office/drawing/2014/main" id="{62973FB5-589C-48D4-9D5C-38BA05793D71}"/>
              </a:ext>
            </a:extLst>
          </p:cNvPr>
          <p:cNvSpPr>
            <a:spLocks noGrp="1" noRot="1" noChangeAspect="1" noChangeArrowheads="1" noTextEdit="1"/>
          </p:cNvSpPr>
          <p:nvPr>
            <p:ph type="sldImg"/>
          </p:nvPr>
        </p:nvSpPr>
        <p:spPr>
          <a:ln/>
        </p:spPr>
      </p:sp>
      <p:sp>
        <p:nvSpPr>
          <p:cNvPr id="80899" name="Rectangle 3">
            <a:extLst>
              <a:ext uri="{FF2B5EF4-FFF2-40B4-BE49-F238E27FC236}">
                <a16:creationId xmlns:a16="http://schemas.microsoft.com/office/drawing/2014/main" id="{AE0F42EE-8775-4A2A-A0D4-3D898D66F5E0}"/>
              </a:ext>
            </a:extLst>
          </p:cNvPr>
          <p:cNvSpPr>
            <a:spLocks noGrp="1" noChangeArrowheads="1"/>
          </p:cNvSpPr>
          <p:nvPr>
            <p:ph type="body" idx="1"/>
          </p:nvPr>
        </p:nvSpPr>
        <p:spPr/>
        <p:txBody>
          <a:bodyPr/>
          <a:lstStyle/>
          <a:p>
            <a:r>
              <a:rPr lang="sl-SI" altLang="sl-SI"/>
              <a:t>~ je naravna ali umetna kotanja na zemeljski površini, napolnjena z vodo  </a:t>
            </a:r>
          </a:p>
          <a:p>
            <a:r>
              <a:rPr lang="sl-SI" altLang="sl-SI"/>
              <a:t>~ večinoma gre za stalna vodna zajetja z značilno stoječo vodo, s počasno izmenjavo   </a:t>
            </a:r>
          </a:p>
          <a:p>
            <a:r>
              <a:rPr lang="sl-SI" altLang="sl-SI"/>
              <a:t>~ poznamo tudi jezera, ki so periodična in vsebujejo vodo le v deževnem obdobju in se v sušnem obdobju površinsko močno zmanjšajo izginejo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24584BC-83B2-46E1-9FC2-201117355691}"/>
              </a:ext>
            </a:extLst>
          </p:cNvPr>
          <p:cNvSpPr>
            <a:spLocks noGrp="1" noChangeArrowheads="1"/>
          </p:cNvSpPr>
          <p:nvPr>
            <p:ph type="sldNum" sz="quarter" idx="5"/>
          </p:nvPr>
        </p:nvSpPr>
        <p:spPr>
          <a:ln/>
        </p:spPr>
        <p:txBody>
          <a:bodyPr/>
          <a:lstStyle/>
          <a:p>
            <a:fld id="{11EFB377-FCAA-452A-ADEA-959BBA9D4A62}" type="slidenum">
              <a:rPr lang="sl-SI" altLang="sl-SI"/>
              <a:pPr/>
              <a:t>4</a:t>
            </a:fld>
            <a:endParaRPr lang="sl-SI" altLang="sl-SI"/>
          </a:p>
        </p:txBody>
      </p:sp>
      <p:sp>
        <p:nvSpPr>
          <p:cNvPr id="81922" name="Rectangle 2">
            <a:extLst>
              <a:ext uri="{FF2B5EF4-FFF2-40B4-BE49-F238E27FC236}">
                <a16:creationId xmlns:a16="http://schemas.microsoft.com/office/drawing/2014/main" id="{335DB589-A850-42A5-B8EE-DEA7F4B337E0}"/>
              </a:ext>
            </a:extLst>
          </p:cNvPr>
          <p:cNvSpPr>
            <a:spLocks noGrp="1" noRot="1" noChangeAspect="1" noChangeArrowheads="1" noTextEdit="1"/>
          </p:cNvSpPr>
          <p:nvPr>
            <p:ph type="sldImg"/>
          </p:nvPr>
        </p:nvSpPr>
        <p:spPr>
          <a:ln/>
        </p:spPr>
      </p:sp>
      <p:sp>
        <p:nvSpPr>
          <p:cNvPr id="81923" name="Rectangle 3">
            <a:extLst>
              <a:ext uri="{FF2B5EF4-FFF2-40B4-BE49-F238E27FC236}">
                <a16:creationId xmlns:a16="http://schemas.microsoft.com/office/drawing/2014/main" id="{332E0F61-3E00-4F2B-8DB7-CEF4AD27FD99}"/>
              </a:ext>
            </a:extLst>
          </p:cNvPr>
          <p:cNvSpPr>
            <a:spLocks noGrp="1" noChangeArrowheads="1"/>
          </p:cNvSpPr>
          <p:nvPr>
            <p:ph type="body" idx="1"/>
          </p:nvPr>
        </p:nvSpPr>
        <p:spPr/>
        <p:txBody>
          <a:bodyPr/>
          <a:lstStyle/>
          <a:p>
            <a:r>
              <a:rPr lang="sl-SI" altLang="sl-SI"/>
              <a:t> ~ delimo jih na jezera naravnega in umetnega nastanka </a:t>
            </a:r>
          </a:p>
          <a:p>
            <a:endParaRPr lang="sl-SI" altLang="sl-SI"/>
          </a:p>
          <a:p>
            <a:r>
              <a:rPr lang="sl-SI" altLang="sl-SI"/>
              <a:t>Naravna jezera ~  so nastala zaradi preoblikovalnih procesov na zemeljskem površju </a:t>
            </a:r>
          </a:p>
          <a:p>
            <a:r>
              <a:rPr lang="sl-SI" altLang="sl-SI"/>
              <a:t>                       ~  njihov nastanek razdelimo na štiri dele:</a:t>
            </a:r>
          </a:p>
          <a:p>
            <a:r>
              <a:rPr lang="sl-SI" altLang="sl-SI"/>
              <a:t>1. tektonska jezera: - nastanejo v procesu ugrezanja zemeljske površine, ko nastane    globoka kotlina, ki jo zapolni voda.</a:t>
            </a:r>
          </a:p>
          <a:p>
            <a:r>
              <a:rPr lang="sl-SI" altLang="sl-SI"/>
              <a:t>                                - pogosto terciarnega izvora </a:t>
            </a:r>
          </a:p>
          <a:p>
            <a:r>
              <a:rPr lang="sl-SI" altLang="sl-SI"/>
              <a:t>2. ognjeniška ali vulkanska jezera: - nastanejo v ugaslih kraterjih, zato so po obrisu okrogla </a:t>
            </a:r>
          </a:p>
          <a:p>
            <a:r>
              <a:rPr lang="sl-SI" altLang="sl-SI"/>
              <a:t>3. ledeniška jezera: - nastajala v kotanjah, ki so jih izdolbli ledeniki ali pa za pregradami ledeniških čelnih moren </a:t>
            </a:r>
          </a:p>
          <a:p>
            <a:r>
              <a:rPr lang="sl-SI" altLang="sl-SI"/>
              <a:t>                               - po umiku ledenikov so kotanje napolnile vode. </a:t>
            </a:r>
          </a:p>
          <a:p>
            <a:r>
              <a:rPr lang="sl-SI" altLang="sl-SI"/>
              <a:t>4. naravna zajezitvena jezera: - nastanejo za pregradami, ki so nastale z usadi v rečno dolino ali za naravnimi jezovi (bobri)</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898128A-248C-4472-9056-3EA354EAFA3A}"/>
              </a:ext>
            </a:extLst>
          </p:cNvPr>
          <p:cNvSpPr>
            <a:spLocks noGrp="1" noChangeArrowheads="1"/>
          </p:cNvSpPr>
          <p:nvPr>
            <p:ph type="sldNum" sz="quarter" idx="5"/>
          </p:nvPr>
        </p:nvSpPr>
        <p:spPr>
          <a:ln/>
        </p:spPr>
        <p:txBody>
          <a:bodyPr/>
          <a:lstStyle/>
          <a:p>
            <a:fld id="{E62510B4-9E17-4898-9638-227754623196}" type="slidenum">
              <a:rPr lang="sl-SI" altLang="sl-SI"/>
              <a:pPr/>
              <a:t>5</a:t>
            </a:fld>
            <a:endParaRPr lang="sl-SI" altLang="sl-SI"/>
          </a:p>
        </p:txBody>
      </p:sp>
      <p:sp>
        <p:nvSpPr>
          <p:cNvPr id="287746" name="Rectangle 2">
            <a:extLst>
              <a:ext uri="{FF2B5EF4-FFF2-40B4-BE49-F238E27FC236}">
                <a16:creationId xmlns:a16="http://schemas.microsoft.com/office/drawing/2014/main" id="{312003C3-6A67-4FB3-AE1B-444D9C8BBB71}"/>
              </a:ext>
            </a:extLst>
          </p:cNvPr>
          <p:cNvSpPr>
            <a:spLocks noGrp="1" noRot="1" noChangeAspect="1" noChangeArrowheads="1" noTextEdit="1"/>
          </p:cNvSpPr>
          <p:nvPr>
            <p:ph type="sldImg"/>
          </p:nvPr>
        </p:nvSpPr>
        <p:spPr>
          <a:ln/>
        </p:spPr>
      </p:sp>
      <p:sp>
        <p:nvSpPr>
          <p:cNvPr id="287747" name="Rectangle 3">
            <a:extLst>
              <a:ext uri="{FF2B5EF4-FFF2-40B4-BE49-F238E27FC236}">
                <a16:creationId xmlns:a16="http://schemas.microsoft.com/office/drawing/2014/main" id="{694B5C17-EA6C-4AEB-94F8-26865DCEE67D}"/>
              </a:ext>
            </a:extLst>
          </p:cNvPr>
          <p:cNvSpPr>
            <a:spLocks noGrp="1" noChangeArrowheads="1"/>
          </p:cNvSpPr>
          <p:nvPr>
            <p:ph type="body" idx="1"/>
          </p:nvPr>
        </p:nvSpPr>
        <p:spPr/>
        <p:txBody>
          <a:bodyPr/>
          <a:lstStyle/>
          <a:p>
            <a:r>
              <a:rPr lang="sl-SI" altLang="sl-SI"/>
              <a:t>Umetna jezera~ so posledica človekovega delovanja in so ustvarjena za potrebe v gospodarstvu</a:t>
            </a:r>
          </a:p>
          <a:p>
            <a:r>
              <a:rPr lang="sl-SI" altLang="sl-SI"/>
              <a:t>                     ~ največ je zajezitvenih jezer, ki nastanejo s pregrajevanjem rečnih dolin </a:t>
            </a:r>
          </a:p>
          <a:p>
            <a:r>
              <a:rPr lang="sl-SI" altLang="sl-SI"/>
              <a:t>                     ~ na tak način lahko v hidroelektrarnah pridobivamo energijo, ter zbiramo vodo za namakanje ali pitje </a:t>
            </a:r>
          </a:p>
          <a:p>
            <a:endParaRPr lang="sl-SI" altLang="sl-SI"/>
          </a:p>
          <a:p>
            <a:r>
              <a:rPr lang="sl-SI" altLang="sl-SI"/>
              <a:t>Primerjava ~ umetna jezera se od naravnih razlikujejo po toplotnih lastnostih, vsebnosti hranil, ter po rastlinstvu in živalstvu: - toplota je odvisna od načina izpuščanja vode iz jezera. Če vodo izpuščamo pri dnu pregrade se vrhnja plast tople vode spusti proti hladni, s tem pa se poveča celotna količina ogrete vode v jezeru. Nasprotno pa se dogaja pozimi, ko spuščamo hladen sloj površinske vode proti toplemu dnu.</a:t>
            </a:r>
          </a:p>
          <a:p>
            <a:r>
              <a:rPr lang="sl-SI" altLang="sl-SI"/>
              <a:t>                                                                                                                                                                                   - v zajezitvenih jezerih živijo živalske vrste, ki niso več odvisne od rečnega toka. Jezovi so naprimer ovira za selitve in drstenje rib. Pregrada ovira ribje poti, umirjen tok za  njo pa  pokrije ribja drstišča z blatnimi usedlinami. Kljub temu so ta jezera primerna za življenje drugih vrst (race, čaplje, pobrežniki in čigre)</a:t>
            </a:r>
          </a:p>
          <a:p>
            <a:endParaRPr lang="sl-SI" altLang="sl-SI"/>
          </a:p>
          <a:p>
            <a:endParaRPr lang="sl-SI" altLang="sl-SI"/>
          </a:p>
          <a:p>
            <a:endParaRPr lang="sl-SI" altLang="sl-SI"/>
          </a:p>
          <a:p>
            <a:endParaRPr lang="sl-SI" alt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573D520-DD4C-4F54-BEA0-C65AB5C0C760}"/>
              </a:ext>
            </a:extLst>
          </p:cNvPr>
          <p:cNvSpPr>
            <a:spLocks noGrp="1" noChangeArrowheads="1"/>
          </p:cNvSpPr>
          <p:nvPr>
            <p:ph type="sldNum" sz="quarter" idx="5"/>
          </p:nvPr>
        </p:nvSpPr>
        <p:spPr>
          <a:ln/>
        </p:spPr>
        <p:txBody>
          <a:bodyPr/>
          <a:lstStyle/>
          <a:p>
            <a:fld id="{36C741EC-9551-4BE2-A5BF-3F678C5E5585}" type="slidenum">
              <a:rPr lang="sl-SI" altLang="sl-SI"/>
              <a:pPr/>
              <a:t>6</a:t>
            </a:fld>
            <a:endParaRPr lang="sl-SI" altLang="sl-SI"/>
          </a:p>
        </p:txBody>
      </p:sp>
      <p:sp>
        <p:nvSpPr>
          <p:cNvPr id="288770" name="Rectangle 2">
            <a:extLst>
              <a:ext uri="{FF2B5EF4-FFF2-40B4-BE49-F238E27FC236}">
                <a16:creationId xmlns:a16="http://schemas.microsoft.com/office/drawing/2014/main" id="{5C307635-A7B4-448B-8B6B-C6458308CAF0}"/>
              </a:ext>
            </a:extLst>
          </p:cNvPr>
          <p:cNvSpPr>
            <a:spLocks noGrp="1" noRot="1" noChangeAspect="1" noChangeArrowheads="1" noTextEdit="1"/>
          </p:cNvSpPr>
          <p:nvPr>
            <p:ph type="sldImg"/>
          </p:nvPr>
        </p:nvSpPr>
        <p:spPr>
          <a:ln/>
        </p:spPr>
      </p:sp>
      <p:sp>
        <p:nvSpPr>
          <p:cNvPr id="288771" name="Rectangle 3">
            <a:extLst>
              <a:ext uri="{FF2B5EF4-FFF2-40B4-BE49-F238E27FC236}">
                <a16:creationId xmlns:a16="http://schemas.microsoft.com/office/drawing/2014/main" id="{9AEDC227-9802-48FF-85AF-D4B4BBB96E72}"/>
              </a:ext>
            </a:extLst>
          </p:cNvPr>
          <p:cNvSpPr>
            <a:spLocks noGrp="1" noChangeArrowheads="1"/>
          </p:cNvSpPr>
          <p:nvPr>
            <p:ph type="body" idx="1"/>
          </p:nvPr>
        </p:nvSpPr>
        <p:spPr/>
        <p:txBody>
          <a:bodyPr/>
          <a:lstStyle/>
          <a:p>
            <a:pPr>
              <a:lnSpc>
                <a:spcPct val="90000"/>
              </a:lnSpc>
            </a:pPr>
            <a:r>
              <a:rPr lang="sl-SI" altLang="sl-SI" sz="1000"/>
              <a:t>~ ekološko delimo jezero na tri pasove:</a:t>
            </a:r>
          </a:p>
          <a:p>
            <a:pPr>
              <a:lnSpc>
                <a:spcPct val="90000"/>
              </a:lnSpc>
            </a:pPr>
            <a:r>
              <a:rPr lang="sl-SI" altLang="sl-SI" sz="1000"/>
              <a:t>1. plitvi priobalni ali litoralni pas: -najdemo vrste, prilagojene na stalno valovanje in močno sončno svetlobo</a:t>
            </a:r>
          </a:p>
          <a:p>
            <a:pPr>
              <a:lnSpc>
                <a:spcPct val="90000"/>
              </a:lnSpc>
            </a:pPr>
            <a:r>
              <a:rPr lang="sl-SI" altLang="sl-SI" sz="1000"/>
              <a:t>                                                     - to je področje močvirskih rastlin in vodnih cvetnic, kot so: vretenčasti rmanec, dristavec, trst in rogoz. Te nudijo zatočišče in drstišče mnogim ribam in ličinkam. Tu živijo še redke postranice, polži mlakarji  in roženi svitki.</a:t>
            </a:r>
          </a:p>
          <a:p>
            <a:pPr>
              <a:lnSpc>
                <a:spcPct val="90000"/>
              </a:lnSpc>
            </a:pPr>
            <a:r>
              <a:rPr lang="sl-SI" altLang="sl-SI" sz="1000"/>
              <a:t>2. zgornji osvetljeni ali trofogeni ali pelagialni sloj:  - sestavljajo ga prostoplavajoči organizmi, ki celo življenje lebdijo ali plavajo v prosti vodi. To je najobsežnejši prostor v jezeru. </a:t>
            </a:r>
          </a:p>
          <a:p>
            <a:pPr>
              <a:lnSpc>
                <a:spcPct val="90000"/>
              </a:lnSpc>
            </a:pPr>
            <a:r>
              <a:rPr lang="sl-SI" altLang="sl-SI" sz="1000"/>
              <a:t>                                                                                    - v njem so drobni fito in zooplanktonti. So pomembni proizvajalci organskih snovi in kisika. Pri lebdenju v vodi jim pomagajo dolgi izrastki, oljne kapljice in plinske vakuole. Z bički, migetalkami, veslastimi nožicami ali kotačnim aparatom se aktivno premikajo, vendar so proti tokovom nemočni. </a:t>
            </a:r>
          </a:p>
          <a:p>
            <a:pPr>
              <a:lnSpc>
                <a:spcPct val="90000"/>
              </a:lnSpc>
            </a:pPr>
            <a:r>
              <a:rPr lang="sl-SI" altLang="sl-SI" sz="1000"/>
              <a:t>                                                                                    - plavajo samo ribe.  Najpogostejše so: rdečeperke, jezerske postrvi, kleni, pisanci, ostriži in smuči.</a:t>
            </a:r>
          </a:p>
          <a:p>
            <a:pPr>
              <a:lnSpc>
                <a:spcPct val="90000"/>
              </a:lnSpc>
            </a:pPr>
            <a:r>
              <a:rPr lang="sl-SI" altLang="sl-SI" sz="1000"/>
              <a:t>                                                                                    - zaradi fotosinteze alg in neposredne difuzije kisika iz zraka je voda v tej plasti temeljito prezračena.</a:t>
            </a:r>
          </a:p>
          <a:p>
            <a:pPr>
              <a:lnSpc>
                <a:spcPct val="90000"/>
              </a:lnSpc>
            </a:pPr>
            <a:r>
              <a:rPr lang="sl-SI" altLang="sl-SI" sz="1000"/>
              <a:t>3. neosvetljeni, globinski ali trofolitični ali profundalni sloj: - tu zaradi pomanjkanja kisika in svetlobe živijo le porabniki in razkrojevalci </a:t>
            </a:r>
          </a:p>
          <a:p>
            <a:pPr>
              <a:lnSpc>
                <a:spcPct val="90000"/>
              </a:lnSpc>
            </a:pPr>
            <a:r>
              <a:rPr lang="sl-SI" altLang="sl-SI" sz="1000"/>
              <a:t>                                                                                                 - njihova hrana so proizvodi alg in rastlin iz zgornjega sloja. </a:t>
            </a:r>
          </a:p>
          <a:p>
            <a:pPr>
              <a:lnSpc>
                <a:spcPct val="90000"/>
              </a:lnSpc>
            </a:pPr>
            <a:r>
              <a:rPr lang="sl-SI" altLang="sl-SI" sz="1000"/>
              <a:t>                                                                                                 - veliko organskih ostankov se useda na dno. Tu živijo bakterije, ki razgrajujejo mrtve organske snovi, in živali, prilagojene življenju pri majhni konc. kisika (napr. ličinke hironomidov). Zaradi razkrajanja lahko na dnu jezera zmanjka kisika in se začne nabirati vodikov sulfid. Takrat postane ta sloj strupen in zato brez živali.</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75CBC53-CCED-4296-927F-1A51E25FEF86}"/>
              </a:ext>
            </a:extLst>
          </p:cNvPr>
          <p:cNvSpPr>
            <a:spLocks noGrp="1" noChangeArrowheads="1"/>
          </p:cNvSpPr>
          <p:nvPr>
            <p:ph type="sldNum" sz="quarter" idx="5"/>
          </p:nvPr>
        </p:nvSpPr>
        <p:spPr>
          <a:ln/>
        </p:spPr>
        <p:txBody>
          <a:bodyPr/>
          <a:lstStyle/>
          <a:p>
            <a:fld id="{685A118C-BDD0-42F4-A0E6-58B954EC41AD}" type="slidenum">
              <a:rPr lang="sl-SI" altLang="sl-SI"/>
              <a:pPr/>
              <a:t>7</a:t>
            </a:fld>
            <a:endParaRPr lang="sl-SI" altLang="sl-SI"/>
          </a:p>
        </p:txBody>
      </p:sp>
      <p:sp>
        <p:nvSpPr>
          <p:cNvPr id="289794" name="Rectangle 2">
            <a:extLst>
              <a:ext uri="{FF2B5EF4-FFF2-40B4-BE49-F238E27FC236}">
                <a16:creationId xmlns:a16="http://schemas.microsoft.com/office/drawing/2014/main" id="{461D9E7F-5963-4A76-A8FA-CD899E5E2ACB}"/>
              </a:ext>
            </a:extLst>
          </p:cNvPr>
          <p:cNvSpPr>
            <a:spLocks noGrp="1" noRot="1" noChangeAspect="1" noChangeArrowheads="1" noTextEdit="1"/>
          </p:cNvSpPr>
          <p:nvPr>
            <p:ph type="sldImg"/>
          </p:nvPr>
        </p:nvSpPr>
        <p:spPr>
          <a:ln/>
        </p:spPr>
      </p:sp>
      <p:sp>
        <p:nvSpPr>
          <p:cNvPr id="289795" name="Rectangle 3">
            <a:extLst>
              <a:ext uri="{FF2B5EF4-FFF2-40B4-BE49-F238E27FC236}">
                <a16:creationId xmlns:a16="http://schemas.microsoft.com/office/drawing/2014/main" id="{694489A2-79A7-4B31-9544-AADC894C3976}"/>
              </a:ext>
            </a:extLst>
          </p:cNvPr>
          <p:cNvSpPr>
            <a:spLocks noGrp="1" noChangeArrowheads="1"/>
          </p:cNvSpPr>
          <p:nvPr>
            <p:ph type="body" idx="1"/>
          </p:nvPr>
        </p:nvSpPr>
        <p:spPr/>
        <p:txBody>
          <a:bodyPr/>
          <a:lstStyle/>
          <a:p>
            <a:r>
              <a:rPr lang="de-DE" altLang="sl-SI"/>
              <a:t>~ v</a:t>
            </a:r>
            <a:r>
              <a:rPr lang="sl-SI" altLang="sl-SI"/>
              <a:t> jezerih se z letnimi časi spreminjajo toplotne razmere v vodnih slojih.</a:t>
            </a:r>
          </a:p>
          <a:p>
            <a:endParaRPr lang="sl-SI" altLang="sl-SI"/>
          </a:p>
          <a:p>
            <a:r>
              <a:rPr lang="sl-SI" altLang="sl-SI"/>
              <a:t>~ Pozimi: led pokrije jezero, zato je zaloga kisika v njem omejena. Temperatura vode od ledene plošče do dna je takrat 4oC, kar je posledica anomalije vode, ki ima pri tej temperaturi največjo gostoto. Jezero je takrat v stanju zimskega mirovanja.                                                             </a:t>
            </a:r>
          </a:p>
          <a:p>
            <a:r>
              <a:rPr lang="sl-SI" altLang="sl-SI"/>
              <a:t>~ Spomladi: se led stali in pride do mešanja vodnih mas. Hranilne snovi z dna se porazdelijo po jezeru, globinska voda se obogati s kisikom. Osvetljeni površinski del tako dobi dovolj snovi za razmnoževanje planktonskih alg.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FB7EFC7-7DED-4675-BAB3-52234A6E95DE}"/>
              </a:ext>
            </a:extLst>
          </p:cNvPr>
          <p:cNvSpPr>
            <a:spLocks noGrp="1" noChangeArrowheads="1"/>
          </p:cNvSpPr>
          <p:nvPr>
            <p:ph type="sldNum" sz="quarter" idx="5"/>
          </p:nvPr>
        </p:nvSpPr>
        <p:spPr>
          <a:ln/>
        </p:spPr>
        <p:txBody>
          <a:bodyPr/>
          <a:lstStyle/>
          <a:p>
            <a:fld id="{F2D203EC-A980-4128-850E-EA47A8BC8071}" type="slidenum">
              <a:rPr lang="sl-SI" altLang="sl-SI"/>
              <a:pPr/>
              <a:t>8</a:t>
            </a:fld>
            <a:endParaRPr lang="sl-SI" altLang="sl-SI"/>
          </a:p>
        </p:txBody>
      </p:sp>
      <p:sp>
        <p:nvSpPr>
          <p:cNvPr id="290818" name="Rectangle 2">
            <a:extLst>
              <a:ext uri="{FF2B5EF4-FFF2-40B4-BE49-F238E27FC236}">
                <a16:creationId xmlns:a16="http://schemas.microsoft.com/office/drawing/2014/main" id="{29D57C29-5357-44F6-A4F9-BA43CA40250F}"/>
              </a:ext>
            </a:extLst>
          </p:cNvPr>
          <p:cNvSpPr>
            <a:spLocks noGrp="1" noRot="1" noChangeAspect="1" noChangeArrowheads="1" noTextEdit="1"/>
          </p:cNvSpPr>
          <p:nvPr>
            <p:ph type="sldImg"/>
          </p:nvPr>
        </p:nvSpPr>
        <p:spPr>
          <a:ln/>
        </p:spPr>
      </p:sp>
      <p:sp>
        <p:nvSpPr>
          <p:cNvPr id="290819" name="Rectangle 3">
            <a:extLst>
              <a:ext uri="{FF2B5EF4-FFF2-40B4-BE49-F238E27FC236}">
                <a16:creationId xmlns:a16="http://schemas.microsoft.com/office/drawing/2014/main" id="{D0173D28-C13D-4635-A382-4E85636D09D3}"/>
              </a:ext>
            </a:extLst>
          </p:cNvPr>
          <p:cNvSpPr>
            <a:spLocks noGrp="1" noChangeArrowheads="1"/>
          </p:cNvSpPr>
          <p:nvPr>
            <p:ph type="body" idx="1"/>
          </p:nvPr>
        </p:nvSpPr>
        <p:spPr/>
        <p:txBody>
          <a:bodyPr/>
          <a:lstStyle/>
          <a:p>
            <a:r>
              <a:rPr lang="sl-SI" altLang="sl-SI"/>
              <a:t>~ Poleti: se voda na površini hitro segreje do 25 oC. Temperatura vode se z globino niža do 4oC. Najhitrejše znižanje temperature je nekaj metrov pod jezersko gladino. Zaradi velikih temperaturnih razlik se izoblikujejo tri plasti vode, ki se zaradi različnih gostot ne mešajo. To so: zgornji osvetljeni sloj ali epilimnij, srednji osvetljeni sloj ali metalimnij in globinski neosvetljeni sloj ali hipolimnij. Količina raztopljenih hranil se zaradi proizvodnje alg v zgornjem sloju zmanjšuje, mrtve alge tonejo, z njimi pa tudi vsebovane hranilne snovi. Ob dnu je teh vse več, ker jih z razkrojevanjem mrtvih ostankov sproščajo mikrobi. Vse večje pomanjkanje hranil na površju zmanjša proizvodnjo alg in s tem razmnoževanje zooplanktonov. </a:t>
            </a:r>
          </a:p>
          <a:p>
            <a:r>
              <a:rPr lang="sl-SI" altLang="sl-SI"/>
              <a:t>~ Jeseni:Šele z ohlajanjem vode jeseni pride do vračanja hranilnih snovi na površje. Hladnejša voda na površini postane težja od tople vode pod njo in jo spodrine na površje. Kroženje se nadaljuje do toplotne izenačenosti (dokler T vodnega stolpca ne meri 4oC)  . Posledice so okisičenje globinske vode in vračanje hranilnih snovi v površinske.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C02D110-75C8-4DD7-82E8-FA1540639532}"/>
              </a:ext>
            </a:extLst>
          </p:cNvPr>
          <p:cNvSpPr>
            <a:spLocks noGrp="1" noChangeArrowheads="1"/>
          </p:cNvSpPr>
          <p:nvPr>
            <p:ph type="sldNum" sz="quarter" idx="5"/>
          </p:nvPr>
        </p:nvSpPr>
        <p:spPr>
          <a:ln/>
        </p:spPr>
        <p:txBody>
          <a:bodyPr/>
          <a:lstStyle/>
          <a:p>
            <a:fld id="{12D7AA34-BB94-4D0C-B80F-31506F31BDFC}" type="slidenum">
              <a:rPr lang="sl-SI" altLang="sl-SI"/>
              <a:pPr/>
              <a:t>10</a:t>
            </a:fld>
            <a:endParaRPr lang="sl-SI" altLang="sl-SI"/>
          </a:p>
        </p:txBody>
      </p:sp>
      <p:sp>
        <p:nvSpPr>
          <p:cNvPr id="291842" name="Rectangle 2">
            <a:extLst>
              <a:ext uri="{FF2B5EF4-FFF2-40B4-BE49-F238E27FC236}">
                <a16:creationId xmlns:a16="http://schemas.microsoft.com/office/drawing/2014/main" id="{951324F4-D700-4AA0-BBAA-FBED566EF095}"/>
              </a:ext>
            </a:extLst>
          </p:cNvPr>
          <p:cNvSpPr>
            <a:spLocks noGrp="1" noRot="1" noChangeAspect="1" noChangeArrowheads="1" noTextEdit="1"/>
          </p:cNvSpPr>
          <p:nvPr>
            <p:ph type="sldImg"/>
          </p:nvPr>
        </p:nvSpPr>
        <p:spPr>
          <a:ln/>
        </p:spPr>
      </p:sp>
      <p:sp>
        <p:nvSpPr>
          <p:cNvPr id="291843" name="Rectangle 3">
            <a:extLst>
              <a:ext uri="{FF2B5EF4-FFF2-40B4-BE49-F238E27FC236}">
                <a16:creationId xmlns:a16="http://schemas.microsoft.com/office/drawing/2014/main" id="{4AC18ACC-7DD5-4BEE-872E-2E0A10F200BC}"/>
              </a:ext>
            </a:extLst>
          </p:cNvPr>
          <p:cNvSpPr>
            <a:spLocks noGrp="1" noChangeArrowheads="1"/>
          </p:cNvSpPr>
          <p:nvPr>
            <p:ph type="body" idx="1"/>
          </p:nvPr>
        </p:nvSpPr>
        <p:spPr/>
        <p:txBody>
          <a:bodyPr/>
          <a:lstStyle/>
          <a:p>
            <a:r>
              <a:rPr lang="sl-SI" altLang="sl-SI"/>
              <a:t>~ po proizvodnosti delimo jezera na malo hranljiva ali oligotrofna in hranljiva ali evtrofna</a:t>
            </a:r>
          </a:p>
          <a:p>
            <a:endParaRPr lang="sl-SI" altLang="sl-SI"/>
          </a:p>
          <a:p>
            <a:r>
              <a:rPr lang="sl-SI" altLang="sl-SI"/>
              <a:t>~ malo hranljiva: So globoka jezera s čisto, prozorno vodo. Njihova barva je modra ali modro zelena.Vsebujejo malo hranilnih snovi in veliko kisika v vseh plasteh.Fitoplankton  v teh jezerih je redek. Rib ni veliko (prevladujejo le jezerske postrvi). (napr. Veliko jezero - Ledvica, Triglavska j.)</a:t>
            </a:r>
          </a:p>
          <a:p>
            <a:r>
              <a:rPr lang="sl-SI" altLang="sl-SI"/>
              <a:t>~ hranljiva: Ta jezera so plitva. Njihove obale obroblja širok pas trstičja.Voda je motna in zeleno rumene ali rjavkasto zelene barve. Ker pri dnu primanjkuje kisika,potekajo tam anaerobni procesi razkrojevanja.V hranilnih jezerih živijo le krapi, ki prenašajo pomanjkanje kisika.</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B07BEBD-0F99-403D-B07C-3EF991037202}"/>
              </a:ext>
            </a:extLst>
          </p:cNvPr>
          <p:cNvSpPr>
            <a:spLocks noGrp="1" noChangeArrowheads="1"/>
          </p:cNvSpPr>
          <p:nvPr>
            <p:ph type="sldNum" sz="quarter" idx="5"/>
          </p:nvPr>
        </p:nvSpPr>
        <p:spPr>
          <a:ln/>
        </p:spPr>
        <p:txBody>
          <a:bodyPr/>
          <a:lstStyle/>
          <a:p>
            <a:fld id="{7C24B967-C503-4181-A942-61BA282DE085}" type="slidenum">
              <a:rPr lang="sl-SI" altLang="sl-SI"/>
              <a:pPr/>
              <a:t>11</a:t>
            </a:fld>
            <a:endParaRPr lang="sl-SI" altLang="sl-SI"/>
          </a:p>
        </p:txBody>
      </p:sp>
      <p:sp>
        <p:nvSpPr>
          <p:cNvPr id="292866" name="Rectangle 2">
            <a:extLst>
              <a:ext uri="{FF2B5EF4-FFF2-40B4-BE49-F238E27FC236}">
                <a16:creationId xmlns:a16="http://schemas.microsoft.com/office/drawing/2014/main" id="{330DF544-0555-4967-8CF3-C585F7BC993C}"/>
              </a:ext>
            </a:extLst>
          </p:cNvPr>
          <p:cNvSpPr>
            <a:spLocks noGrp="1" noRot="1" noChangeAspect="1" noChangeArrowheads="1" noTextEdit="1"/>
          </p:cNvSpPr>
          <p:nvPr>
            <p:ph type="sldImg"/>
          </p:nvPr>
        </p:nvSpPr>
        <p:spPr>
          <a:ln/>
        </p:spPr>
      </p:sp>
      <p:sp>
        <p:nvSpPr>
          <p:cNvPr id="292867" name="Rectangle 3">
            <a:extLst>
              <a:ext uri="{FF2B5EF4-FFF2-40B4-BE49-F238E27FC236}">
                <a16:creationId xmlns:a16="http://schemas.microsoft.com/office/drawing/2014/main" id="{2A178F63-0E0C-4808-92C4-77D2B1F83093}"/>
              </a:ext>
            </a:extLst>
          </p:cNvPr>
          <p:cNvSpPr>
            <a:spLocks noGrp="1" noChangeArrowheads="1"/>
          </p:cNvSpPr>
          <p:nvPr>
            <p:ph type="body" idx="1"/>
          </p:nvPr>
        </p:nvSpPr>
        <p:spPr/>
        <p:txBody>
          <a:bodyPr/>
          <a:lstStyle/>
          <a:p>
            <a:pPr>
              <a:lnSpc>
                <a:spcPct val="90000"/>
              </a:lnSpc>
            </a:pPr>
            <a:r>
              <a:rPr lang="sl-SI" altLang="sl-SI" sz="1000"/>
              <a:t>~ zaradi človekovega vpliva prihaja do onesnaževanja jezer</a:t>
            </a:r>
          </a:p>
          <a:p>
            <a:pPr>
              <a:lnSpc>
                <a:spcPct val="90000"/>
              </a:lnSpc>
            </a:pPr>
            <a:r>
              <a:rPr lang="sl-SI" altLang="sl-SI" sz="1000"/>
              <a:t>~ vzrok zanj so potrebe gospodarstva</a:t>
            </a:r>
          </a:p>
          <a:p>
            <a:pPr>
              <a:lnSpc>
                <a:spcPct val="90000"/>
              </a:lnSpc>
            </a:pPr>
            <a:endParaRPr lang="sl-SI" altLang="sl-SI" sz="1000"/>
          </a:p>
          <a:p>
            <a:pPr>
              <a:lnSpc>
                <a:spcPct val="90000"/>
              </a:lnSpc>
            </a:pPr>
            <a:r>
              <a:rPr lang="sl-SI" altLang="sl-SI" sz="1000"/>
              <a:t>~ najbolj pogosti onesnaževalci so: dušikova in fosforna umetna gnojila, odpadna voda, detergenti, škropiva in toplota</a:t>
            </a:r>
          </a:p>
          <a:p>
            <a:pPr>
              <a:lnSpc>
                <a:spcPct val="90000"/>
              </a:lnSpc>
            </a:pPr>
            <a:endParaRPr lang="sl-SI" altLang="sl-SI" sz="1000"/>
          </a:p>
          <a:p>
            <a:pPr>
              <a:lnSpc>
                <a:spcPct val="90000"/>
              </a:lnSpc>
            </a:pPr>
            <a:r>
              <a:rPr lang="sl-SI" altLang="sl-SI" sz="1000"/>
              <a:t>Posledice ~  zaradi onesnaževanja jezera pride do prevelikega vnosa nitratov in fosfatov v jezero    </a:t>
            </a:r>
          </a:p>
          <a:p>
            <a:pPr>
              <a:lnSpc>
                <a:spcPct val="90000"/>
              </a:lnSpc>
            </a:pPr>
            <a:r>
              <a:rPr lang="sl-SI" altLang="sl-SI" sz="1000"/>
              <a:t>              ~ to povzroči  evtrofizacijo</a:t>
            </a:r>
          </a:p>
          <a:p>
            <a:pPr>
              <a:lnSpc>
                <a:spcPct val="90000"/>
              </a:lnSpc>
            </a:pPr>
            <a:r>
              <a:rPr lang="sl-SI" altLang="sl-SI" sz="1000"/>
              <a:t>              ~ zaradi vnosa spojin v jezero se začne  množično razmnoževanje alg. Pravimo, da je jezero zacvetelo. Ko mrtve alge potonejo na dno in se začne  razkroj in nastane H2S. Zato v globini preživijo le anaerobne bakterije, ki porabljajo ves kisik v vodi. Voda postane zaradi žveplovih spojin težka in se ne meša s površinsko, kar zaustavi proces letnega kroženja vode.</a:t>
            </a:r>
          </a:p>
          <a:p>
            <a:pPr>
              <a:lnSpc>
                <a:spcPct val="90000"/>
              </a:lnSpc>
            </a:pPr>
            <a:endParaRPr lang="sl-SI" altLang="sl-SI" sz="1000"/>
          </a:p>
          <a:p>
            <a:pPr>
              <a:lnSpc>
                <a:spcPct val="90000"/>
              </a:lnSpc>
            </a:pPr>
            <a:r>
              <a:rPr lang="sl-SI" altLang="sl-SI" sz="1000"/>
              <a:t>~ jezera imajo samočistilno sposobnost. Prečiščujejo jih vodne  živali in bakterije, ki se prehranjujejo z organskimi ostanki. Vendar pa ima ta sposobnost meje. Ker se jezera sama ne morejo popolno očistiti, jih moremo sami</a:t>
            </a:r>
          </a:p>
          <a:p>
            <a:pPr>
              <a:lnSpc>
                <a:spcPct val="90000"/>
              </a:lnSpc>
            </a:pPr>
            <a:endParaRPr lang="sl-SI" altLang="sl-SI" sz="1000"/>
          </a:p>
          <a:p>
            <a:pPr>
              <a:lnSpc>
                <a:spcPct val="90000"/>
              </a:lnSpc>
            </a:pPr>
            <a:r>
              <a:rPr lang="sl-SI" altLang="sl-SI" sz="1000"/>
              <a:t>Čiščenje ~ je zapleteno</a:t>
            </a:r>
          </a:p>
          <a:p>
            <a:pPr>
              <a:lnSpc>
                <a:spcPct val="90000"/>
              </a:lnSpc>
            </a:pPr>
            <a:r>
              <a:rPr lang="sl-SI" altLang="sl-SI" sz="1000"/>
              <a:t>             ~ z natego odstranijo globinsko, zastrupljeno vodo in tako omogočimo prezračeni površinski vodi prodor v globino. Urediti še moramo kanalizacijo, prečistiti odpadne vode v čistilnih napravah in preprečiti izpiranje gnojil v jezero.</a:t>
            </a:r>
          </a:p>
          <a:p>
            <a:pPr>
              <a:lnSpc>
                <a:spcPct val="90000"/>
              </a:lnSpc>
            </a:pPr>
            <a:r>
              <a:rPr lang="sl-SI" altLang="sl-SI" sz="1000"/>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81602" name="Group 2">
            <a:extLst>
              <a:ext uri="{FF2B5EF4-FFF2-40B4-BE49-F238E27FC236}">
                <a16:creationId xmlns:a16="http://schemas.microsoft.com/office/drawing/2014/main" id="{4B90966B-E80A-4999-A32E-2AB0B98AB2F4}"/>
              </a:ext>
            </a:extLst>
          </p:cNvPr>
          <p:cNvGrpSpPr>
            <a:grpSpLocks/>
          </p:cNvGrpSpPr>
          <p:nvPr/>
        </p:nvGrpSpPr>
        <p:grpSpPr bwMode="auto">
          <a:xfrm>
            <a:off x="3175" y="4267200"/>
            <a:ext cx="9140825" cy="2590800"/>
            <a:chOff x="2" y="2688"/>
            <a:chExt cx="5758" cy="1632"/>
          </a:xfrm>
        </p:grpSpPr>
        <p:sp>
          <p:nvSpPr>
            <p:cNvPr id="281603" name="Freeform 3">
              <a:extLst>
                <a:ext uri="{FF2B5EF4-FFF2-40B4-BE49-F238E27FC236}">
                  <a16:creationId xmlns:a16="http://schemas.microsoft.com/office/drawing/2014/main" id="{C76C9689-4CF2-47CD-B62D-CC6A3D0B2520}"/>
                </a:ext>
              </a:extLst>
            </p:cNvPr>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Lst>
              <a:ahLst/>
              <a:cxnLst>
                <a:cxn ang="0">
                  <a:pos x="T0" y="T1"/>
                </a:cxn>
                <a:cxn ang="0">
                  <a:pos x="T2" y="T3"/>
                </a:cxn>
                <a:cxn ang="0">
                  <a:pos x="T4" y="T5"/>
                </a:cxn>
                <a:cxn ang="0">
                  <a:pos x="T6" y="T7"/>
                </a:cxn>
                <a:cxn ang="0">
                  <a:pos x="T8" y="T9"/>
                </a:cxn>
                <a:cxn ang="0">
                  <a:pos x="T10" y="T11"/>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nvGrpSpPr>
            <p:cNvPr id="281604" name="Group 4">
              <a:extLst>
                <a:ext uri="{FF2B5EF4-FFF2-40B4-BE49-F238E27FC236}">
                  <a16:creationId xmlns:a16="http://schemas.microsoft.com/office/drawing/2014/main" id="{6A634C91-FEFE-4BC0-9E36-DB0A0144DBD6}"/>
                </a:ext>
              </a:extLst>
            </p:cNvPr>
            <p:cNvGrpSpPr>
              <a:grpSpLocks/>
            </p:cNvGrpSpPr>
            <p:nvPr userDrawn="1"/>
          </p:nvGrpSpPr>
          <p:grpSpPr bwMode="auto">
            <a:xfrm>
              <a:off x="3528" y="3715"/>
              <a:ext cx="792" cy="521"/>
              <a:chOff x="3527" y="3715"/>
              <a:chExt cx="792" cy="521"/>
            </a:xfrm>
          </p:grpSpPr>
          <p:sp>
            <p:nvSpPr>
              <p:cNvPr id="281605" name="Oval 5">
                <a:extLst>
                  <a:ext uri="{FF2B5EF4-FFF2-40B4-BE49-F238E27FC236}">
                    <a16:creationId xmlns:a16="http://schemas.microsoft.com/office/drawing/2014/main" id="{0E291FD1-D589-45CB-9606-B795394B02F6}"/>
                  </a:ext>
                </a:extLst>
              </p:cNvPr>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1606" name="Oval 6">
                <a:extLst>
                  <a:ext uri="{FF2B5EF4-FFF2-40B4-BE49-F238E27FC236}">
                    <a16:creationId xmlns:a16="http://schemas.microsoft.com/office/drawing/2014/main" id="{B45F21D1-7524-4760-B932-5881E43212A4}"/>
                  </a:ext>
                </a:extLst>
              </p:cNvPr>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1607" name="Oval 7">
                <a:extLst>
                  <a:ext uri="{FF2B5EF4-FFF2-40B4-BE49-F238E27FC236}">
                    <a16:creationId xmlns:a16="http://schemas.microsoft.com/office/drawing/2014/main" id="{13AA5291-2FC7-4511-AA0E-055D4E9CA86F}"/>
                  </a:ext>
                </a:extLst>
              </p:cNvPr>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1608" name="Oval 8">
                <a:extLst>
                  <a:ext uri="{FF2B5EF4-FFF2-40B4-BE49-F238E27FC236}">
                    <a16:creationId xmlns:a16="http://schemas.microsoft.com/office/drawing/2014/main" id="{4BED60F8-43B7-4E10-A41E-FC0879E4EFC9}"/>
                  </a:ext>
                </a:extLst>
              </p:cNvPr>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1609" name="Oval 9">
                <a:extLst>
                  <a:ext uri="{FF2B5EF4-FFF2-40B4-BE49-F238E27FC236}">
                    <a16:creationId xmlns:a16="http://schemas.microsoft.com/office/drawing/2014/main" id="{2417E74F-5169-492F-854F-1296E29AD115}"/>
                  </a:ext>
                </a:extLst>
              </p:cNvPr>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1610" name="Freeform 10">
                <a:extLst>
                  <a:ext uri="{FF2B5EF4-FFF2-40B4-BE49-F238E27FC236}">
                    <a16:creationId xmlns:a16="http://schemas.microsoft.com/office/drawing/2014/main" id="{748A650A-BB2A-4D2D-B8AE-39070A789D90}"/>
                  </a:ext>
                </a:extLst>
              </p:cNvPr>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1611" name="Freeform 11">
                <a:extLst>
                  <a:ext uri="{FF2B5EF4-FFF2-40B4-BE49-F238E27FC236}">
                    <a16:creationId xmlns:a16="http://schemas.microsoft.com/office/drawing/2014/main" id="{D29D7C8C-0460-43F4-99FC-A978F8AE8CE4}"/>
                  </a:ext>
                </a:extLst>
              </p:cNvPr>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1612" name="Freeform 12">
                <a:extLst>
                  <a:ext uri="{FF2B5EF4-FFF2-40B4-BE49-F238E27FC236}">
                    <a16:creationId xmlns:a16="http://schemas.microsoft.com/office/drawing/2014/main" id="{F44C3D67-5C94-4B8C-BAC9-4DDCF5A2AB08}"/>
                  </a:ext>
                </a:extLst>
              </p:cNvPr>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1613" name="Freeform 13">
                <a:extLst>
                  <a:ext uri="{FF2B5EF4-FFF2-40B4-BE49-F238E27FC236}">
                    <a16:creationId xmlns:a16="http://schemas.microsoft.com/office/drawing/2014/main" id="{A0C72C6E-3319-41B5-8AF5-832F02AB249C}"/>
                  </a:ext>
                </a:extLst>
              </p:cNvPr>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1614" name="Freeform 14">
                <a:extLst>
                  <a:ext uri="{FF2B5EF4-FFF2-40B4-BE49-F238E27FC236}">
                    <a16:creationId xmlns:a16="http://schemas.microsoft.com/office/drawing/2014/main" id="{535DC21F-B568-4DE6-B71B-1C83D39B6481}"/>
                  </a:ext>
                </a:extLst>
              </p:cNvPr>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1615" name="Oval 15">
                <a:extLst>
                  <a:ext uri="{FF2B5EF4-FFF2-40B4-BE49-F238E27FC236}">
                    <a16:creationId xmlns:a16="http://schemas.microsoft.com/office/drawing/2014/main" id="{E4EC826E-4298-420A-BCC3-FD587F44AE2F}"/>
                  </a:ext>
                </a:extLst>
              </p:cNvPr>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grpSp>
          <p:nvGrpSpPr>
            <p:cNvPr id="281616" name="Group 16">
              <a:extLst>
                <a:ext uri="{FF2B5EF4-FFF2-40B4-BE49-F238E27FC236}">
                  <a16:creationId xmlns:a16="http://schemas.microsoft.com/office/drawing/2014/main" id="{55814754-0095-4229-9A53-D32B9A5446A9}"/>
                </a:ext>
              </a:extLst>
            </p:cNvPr>
            <p:cNvGrpSpPr>
              <a:grpSpLocks/>
            </p:cNvGrpSpPr>
            <p:nvPr userDrawn="1"/>
          </p:nvGrpSpPr>
          <p:grpSpPr bwMode="auto">
            <a:xfrm>
              <a:off x="1776" y="3631"/>
              <a:ext cx="1626" cy="683"/>
              <a:chOff x="1776" y="3631"/>
              <a:chExt cx="1626" cy="683"/>
            </a:xfrm>
          </p:grpSpPr>
          <p:sp>
            <p:nvSpPr>
              <p:cNvPr id="281617" name="Oval 17">
                <a:extLst>
                  <a:ext uri="{FF2B5EF4-FFF2-40B4-BE49-F238E27FC236}">
                    <a16:creationId xmlns:a16="http://schemas.microsoft.com/office/drawing/2014/main" id="{39DBD322-ADEB-4CA3-9075-197F692A02A5}"/>
                  </a:ext>
                </a:extLst>
              </p:cNvPr>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1618" name="Oval 18">
                <a:extLst>
                  <a:ext uri="{FF2B5EF4-FFF2-40B4-BE49-F238E27FC236}">
                    <a16:creationId xmlns:a16="http://schemas.microsoft.com/office/drawing/2014/main" id="{81716943-572B-4896-9F18-AC7C55F855F5}"/>
                  </a:ext>
                </a:extLst>
              </p:cNvPr>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1619" name="Oval 19">
                <a:extLst>
                  <a:ext uri="{FF2B5EF4-FFF2-40B4-BE49-F238E27FC236}">
                    <a16:creationId xmlns:a16="http://schemas.microsoft.com/office/drawing/2014/main" id="{C0FD2DE9-82FA-4CE5-BF70-C50A4492B1CF}"/>
                  </a:ext>
                </a:extLst>
              </p:cNvPr>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1620" name="Oval 20">
                <a:extLst>
                  <a:ext uri="{FF2B5EF4-FFF2-40B4-BE49-F238E27FC236}">
                    <a16:creationId xmlns:a16="http://schemas.microsoft.com/office/drawing/2014/main" id="{EF88FA68-0A83-499F-8FF6-E52D11EF15AD}"/>
                  </a:ext>
                </a:extLst>
              </p:cNvPr>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1621" name="Oval 21">
                <a:extLst>
                  <a:ext uri="{FF2B5EF4-FFF2-40B4-BE49-F238E27FC236}">
                    <a16:creationId xmlns:a16="http://schemas.microsoft.com/office/drawing/2014/main" id="{CB88E43A-6114-4602-98C8-F3D928B4C825}"/>
                  </a:ext>
                </a:extLst>
              </p:cNvPr>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1622" name="Oval 22">
                <a:extLst>
                  <a:ext uri="{FF2B5EF4-FFF2-40B4-BE49-F238E27FC236}">
                    <a16:creationId xmlns:a16="http://schemas.microsoft.com/office/drawing/2014/main" id="{5238B6E7-3029-43FE-803C-995F83642B7A}"/>
                  </a:ext>
                </a:extLst>
              </p:cNvPr>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1623" name="Oval 23">
                <a:extLst>
                  <a:ext uri="{FF2B5EF4-FFF2-40B4-BE49-F238E27FC236}">
                    <a16:creationId xmlns:a16="http://schemas.microsoft.com/office/drawing/2014/main" id="{8692DC15-7D55-4907-8F4A-D5D3705627C3}"/>
                  </a:ext>
                </a:extLst>
              </p:cNvPr>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1624" name="Oval 24">
                <a:extLst>
                  <a:ext uri="{FF2B5EF4-FFF2-40B4-BE49-F238E27FC236}">
                    <a16:creationId xmlns:a16="http://schemas.microsoft.com/office/drawing/2014/main" id="{447F40A2-E540-4128-83A0-B2018A8A91FF}"/>
                  </a:ext>
                </a:extLst>
              </p:cNvPr>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1625" name="Freeform 25">
                <a:extLst>
                  <a:ext uri="{FF2B5EF4-FFF2-40B4-BE49-F238E27FC236}">
                    <a16:creationId xmlns:a16="http://schemas.microsoft.com/office/drawing/2014/main" id="{AC255524-8A46-4678-A2D7-5F1A294A27C2}"/>
                  </a:ext>
                </a:extLst>
              </p:cNvPr>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1626" name="Freeform 26">
                <a:extLst>
                  <a:ext uri="{FF2B5EF4-FFF2-40B4-BE49-F238E27FC236}">
                    <a16:creationId xmlns:a16="http://schemas.microsoft.com/office/drawing/2014/main" id="{309D5DCF-DE2A-4B35-95F4-C616D9286618}"/>
                  </a:ext>
                </a:extLst>
              </p:cNvPr>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1627" name="Freeform 27">
                <a:extLst>
                  <a:ext uri="{FF2B5EF4-FFF2-40B4-BE49-F238E27FC236}">
                    <a16:creationId xmlns:a16="http://schemas.microsoft.com/office/drawing/2014/main" id="{D39EE8AE-E7FE-447C-82F0-DB791F0D9B53}"/>
                  </a:ext>
                </a:extLst>
              </p:cNvPr>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1628" name="Freeform 28">
                <a:extLst>
                  <a:ext uri="{FF2B5EF4-FFF2-40B4-BE49-F238E27FC236}">
                    <a16:creationId xmlns:a16="http://schemas.microsoft.com/office/drawing/2014/main" id="{4D301867-8D39-40EE-8C61-3DD06156D835}"/>
                  </a:ext>
                </a:extLst>
              </p:cNvPr>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1629" name="Freeform 29">
                <a:extLst>
                  <a:ext uri="{FF2B5EF4-FFF2-40B4-BE49-F238E27FC236}">
                    <a16:creationId xmlns:a16="http://schemas.microsoft.com/office/drawing/2014/main" id="{C2DF44D1-CA5C-4A08-B874-BE49389D30EE}"/>
                  </a:ext>
                </a:extLst>
              </p:cNvPr>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1630" name="Freeform 30">
                <a:extLst>
                  <a:ext uri="{FF2B5EF4-FFF2-40B4-BE49-F238E27FC236}">
                    <a16:creationId xmlns:a16="http://schemas.microsoft.com/office/drawing/2014/main" id="{DF176B3B-F828-483D-90F5-34948C91B33F}"/>
                  </a:ext>
                </a:extLst>
              </p:cNvPr>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1631" name="Freeform 31">
                <a:extLst>
                  <a:ext uri="{FF2B5EF4-FFF2-40B4-BE49-F238E27FC236}">
                    <a16:creationId xmlns:a16="http://schemas.microsoft.com/office/drawing/2014/main" id="{FDD97358-5652-43F9-95F4-15E1B2DC93BB}"/>
                  </a:ext>
                </a:extLst>
              </p:cNvPr>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1632" name="Freeform 32">
                <a:extLst>
                  <a:ext uri="{FF2B5EF4-FFF2-40B4-BE49-F238E27FC236}">
                    <a16:creationId xmlns:a16="http://schemas.microsoft.com/office/drawing/2014/main" id="{3F17373A-C888-4FFA-BD83-8D4166A439ED}"/>
                  </a:ext>
                </a:extLst>
              </p:cNvPr>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1633" name="Freeform 33">
                <a:extLst>
                  <a:ext uri="{FF2B5EF4-FFF2-40B4-BE49-F238E27FC236}">
                    <a16:creationId xmlns:a16="http://schemas.microsoft.com/office/drawing/2014/main" id="{2E346FF0-886C-438A-B3B1-43F4C81506C3}"/>
                  </a:ext>
                </a:extLst>
              </p:cNvPr>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1634" name="Freeform 34">
                <a:extLst>
                  <a:ext uri="{FF2B5EF4-FFF2-40B4-BE49-F238E27FC236}">
                    <a16:creationId xmlns:a16="http://schemas.microsoft.com/office/drawing/2014/main" id="{F78B869D-B7DE-44D6-A15A-E89C5895E3B3}"/>
                  </a:ext>
                </a:extLst>
              </p:cNvPr>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grpSp>
          <p:nvGrpSpPr>
            <p:cNvPr id="281635" name="Group 35">
              <a:extLst>
                <a:ext uri="{FF2B5EF4-FFF2-40B4-BE49-F238E27FC236}">
                  <a16:creationId xmlns:a16="http://schemas.microsoft.com/office/drawing/2014/main" id="{47382724-1DBD-4281-B2C0-CE7C0D017F3F}"/>
                </a:ext>
              </a:extLst>
            </p:cNvPr>
            <p:cNvGrpSpPr>
              <a:grpSpLocks/>
            </p:cNvGrpSpPr>
            <p:nvPr userDrawn="1"/>
          </p:nvGrpSpPr>
          <p:grpSpPr bwMode="auto">
            <a:xfrm>
              <a:off x="4128" y="3360"/>
              <a:ext cx="1351" cy="821"/>
              <a:chOff x="4128" y="3360"/>
              <a:chExt cx="1351" cy="821"/>
            </a:xfrm>
          </p:grpSpPr>
          <p:sp>
            <p:nvSpPr>
              <p:cNvPr id="281636" name="Freeform 36">
                <a:extLst>
                  <a:ext uri="{FF2B5EF4-FFF2-40B4-BE49-F238E27FC236}">
                    <a16:creationId xmlns:a16="http://schemas.microsoft.com/office/drawing/2014/main" id="{03334F13-42C4-4B1B-A330-874E512FA20B}"/>
                  </a:ext>
                </a:extLst>
              </p:cNvPr>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1637" name="Freeform 37">
                <a:extLst>
                  <a:ext uri="{FF2B5EF4-FFF2-40B4-BE49-F238E27FC236}">
                    <a16:creationId xmlns:a16="http://schemas.microsoft.com/office/drawing/2014/main" id="{57B57153-02F0-442E-A77E-D9B19B780A27}"/>
                  </a:ext>
                </a:extLst>
              </p:cNvPr>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1638" name="Freeform 38">
                <a:extLst>
                  <a:ext uri="{FF2B5EF4-FFF2-40B4-BE49-F238E27FC236}">
                    <a16:creationId xmlns:a16="http://schemas.microsoft.com/office/drawing/2014/main" id="{E2662DC5-F5A0-4AF4-8DB3-27FC65F4B3A5}"/>
                  </a:ext>
                </a:extLst>
              </p:cNvPr>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1639" name="Freeform 39">
                <a:extLst>
                  <a:ext uri="{FF2B5EF4-FFF2-40B4-BE49-F238E27FC236}">
                    <a16:creationId xmlns:a16="http://schemas.microsoft.com/office/drawing/2014/main" id="{26623400-292E-437D-A1D3-59E6D8558185}"/>
                  </a:ext>
                </a:extLst>
              </p:cNvPr>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1640" name="Freeform 40">
                <a:extLst>
                  <a:ext uri="{FF2B5EF4-FFF2-40B4-BE49-F238E27FC236}">
                    <a16:creationId xmlns:a16="http://schemas.microsoft.com/office/drawing/2014/main" id="{1904A24B-EA11-44E5-A665-9A3AB089E47D}"/>
                  </a:ext>
                </a:extLst>
              </p:cNvPr>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1641" name="Freeform 41">
                <a:extLst>
                  <a:ext uri="{FF2B5EF4-FFF2-40B4-BE49-F238E27FC236}">
                    <a16:creationId xmlns:a16="http://schemas.microsoft.com/office/drawing/2014/main" id="{B0FFA0F9-6DE4-4F00-9B41-0CE6D3FFE5F0}"/>
                  </a:ext>
                </a:extLst>
              </p:cNvPr>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1642" name="Freeform 42">
                <a:extLst>
                  <a:ext uri="{FF2B5EF4-FFF2-40B4-BE49-F238E27FC236}">
                    <a16:creationId xmlns:a16="http://schemas.microsoft.com/office/drawing/2014/main" id="{4E1D8A8F-4B2D-4011-9625-D7B6B3E5464E}"/>
                  </a:ext>
                </a:extLst>
              </p:cNvPr>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1643" name="Freeform 43">
                <a:extLst>
                  <a:ext uri="{FF2B5EF4-FFF2-40B4-BE49-F238E27FC236}">
                    <a16:creationId xmlns:a16="http://schemas.microsoft.com/office/drawing/2014/main" id="{EA255A90-AFFF-44B0-9EE2-41E759BB60D6}"/>
                  </a:ext>
                </a:extLst>
              </p:cNvPr>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1644" name="Freeform 44">
                <a:extLst>
                  <a:ext uri="{FF2B5EF4-FFF2-40B4-BE49-F238E27FC236}">
                    <a16:creationId xmlns:a16="http://schemas.microsoft.com/office/drawing/2014/main" id="{F3B2E715-7A19-4534-ABC3-951916600131}"/>
                  </a:ext>
                </a:extLst>
              </p:cNvPr>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1645" name="Freeform 45">
                <a:extLst>
                  <a:ext uri="{FF2B5EF4-FFF2-40B4-BE49-F238E27FC236}">
                    <a16:creationId xmlns:a16="http://schemas.microsoft.com/office/drawing/2014/main" id="{E0D46932-77AC-40DC-8071-E942E989A71B}"/>
                  </a:ext>
                </a:extLst>
              </p:cNvPr>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1646" name="Freeform 46">
                <a:extLst>
                  <a:ext uri="{FF2B5EF4-FFF2-40B4-BE49-F238E27FC236}">
                    <a16:creationId xmlns:a16="http://schemas.microsoft.com/office/drawing/2014/main" id="{83229928-271E-4DB8-9712-94CA18EE403B}"/>
                  </a:ext>
                </a:extLst>
              </p:cNvPr>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1647" name="Oval 47">
                <a:extLst>
                  <a:ext uri="{FF2B5EF4-FFF2-40B4-BE49-F238E27FC236}">
                    <a16:creationId xmlns:a16="http://schemas.microsoft.com/office/drawing/2014/main" id="{D80764E7-9E6C-47A5-9441-59F26594B04F}"/>
                  </a:ext>
                </a:extLst>
              </p:cNvPr>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1648" name="Oval 48">
                <a:extLst>
                  <a:ext uri="{FF2B5EF4-FFF2-40B4-BE49-F238E27FC236}">
                    <a16:creationId xmlns:a16="http://schemas.microsoft.com/office/drawing/2014/main" id="{6252EE86-255C-45DD-97F6-4BEE2AB368C5}"/>
                  </a:ext>
                </a:extLst>
              </p:cNvPr>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1649" name="Oval 49">
                <a:extLst>
                  <a:ext uri="{FF2B5EF4-FFF2-40B4-BE49-F238E27FC236}">
                    <a16:creationId xmlns:a16="http://schemas.microsoft.com/office/drawing/2014/main" id="{91BE1D3D-CFAA-414F-9C23-A991DBB6E93A}"/>
                  </a:ext>
                </a:extLst>
              </p:cNvPr>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1650" name="Oval 50">
                <a:extLst>
                  <a:ext uri="{FF2B5EF4-FFF2-40B4-BE49-F238E27FC236}">
                    <a16:creationId xmlns:a16="http://schemas.microsoft.com/office/drawing/2014/main" id="{CC553952-DA87-4DAC-BC49-4FD12F1D1AB0}"/>
                  </a:ext>
                </a:extLst>
              </p:cNvPr>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1651" name="Oval 51">
                <a:extLst>
                  <a:ext uri="{FF2B5EF4-FFF2-40B4-BE49-F238E27FC236}">
                    <a16:creationId xmlns:a16="http://schemas.microsoft.com/office/drawing/2014/main" id="{0833160A-3851-458C-8201-F9D4814859EE}"/>
                  </a:ext>
                </a:extLst>
              </p:cNvPr>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1652" name="Oval 52">
                <a:extLst>
                  <a:ext uri="{FF2B5EF4-FFF2-40B4-BE49-F238E27FC236}">
                    <a16:creationId xmlns:a16="http://schemas.microsoft.com/office/drawing/2014/main" id="{F20F8625-DEC4-4424-B557-837887C1CD9F}"/>
                  </a:ext>
                </a:extLst>
              </p:cNvPr>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grpSp>
          <p:nvGrpSpPr>
            <p:cNvPr id="281653" name="Group 53">
              <a:extLst>
                <a:ext uri="{FF2B5EF4-FFF2-40B4-BE49-F238E27FC236}">
                  <a16:creationId xmlns:a16="http://schemas.microsoft.com/office/drawing/2014/main" id="{E737FB17-C7A7-4970-91AA-438A93D0E3A8}"/>
                </a:ext>
              </a:extLst>
            </p:cNvPr>
            <p:cNvGrpSpPr>
              <a:grpSpLocks/>
            </p:cNvGrpSpPr>
            <p:nvPr userDrawn="1"/>
          </p:nvGrpSpPr>
          <p:grpSpPr bwMode="auto">
            <a:xfrm>
              <a:off x="5280" y="3024"/>
              <a:ext cx="425" cy="258"/>
              <a:chOff x="5280" y="3024"/>
              <a:chExt cx="425" cy="258"/>
            </a:xfrm>
          </p:grpSpPr>
          <p:sp>
            <p:nvSpPr>
              <p:cNvPr id="281654" name="Freeform 54">
                <a:extLst>
                  <a:ext uri="{FF2B5EF4-FFF2-40B4-BE49-F238E27FC236}">
                    <a16:creationId xmlns:a16="http://schemas.microsoft.com/office/drawing/2014/main" id="{A1947A16-2469-4C1C-8016-809B6C653591}"/>
                  </a:ext>
                </a:extLst>
              </p:cNvPr>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1655" name="Freeform 55">
                <a:extLst>
                  <a:ext uri="{FF2B5EF4-FFF2-40B4-BE49-F238E27FC236}">
                    <a16:creationId xmlns:a16="http://schemas.microsoft.com/office/drawing/2014/main" id="{8AF392FF-A798-465A-B7D0-E9D6FAB8D0BC}"/>
                  </a:ext>
                </a:extLst>
              </p:cNvPr>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1656" name="Freeform 56">
                <a:extLst>
                  <a:ext uri="{FF2B5EF4-FFF2-40B4-BE49-F238E27FC236}">
                    <a16:creationId xmlns:a16="http://schemas.microsoft.com/office/drawing/2014/main" id="{4C6047F5-2A5C-4B64-A875-881B9B31F72B}"/>
                  </a:ext>
                </a:extLst>
              </p:cNvPr>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1657" name="Freeform 57">
                <a:extLst>
                  <a:ext uri="{FF2B5EF4-FFF2-40B4-BE49-F238E27FC236}">
                    <a16:creationId xmlns:a16="http://schemas.microsoft.com/office/drawing/2014/main" id="{0337ED3F-A728-4A50-9E22-05EB07B1FF10}"/>
                  </a:ext>
                </a:extLst>
              </p:cNvPr>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1658" name="Freeform 58">
                <a:extLst>
                  <a:ext uri="{FF2B5EF4-FFF2-40B4-BE49-F238E27FC236}">
                    <a16:creationId xmlns:a16="http://schemas.microsoft.com/office/drawing/2014/main" id="{F765C27B-6256-4646-906B-3B568ED24A5B}"/>
                  </a:ext>
                </a:extLst>
              </p:cNvPr>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1659" name="Freeform 59">
                <a:extLst>
                  <a:ext uri="{FF2B5EF4-FFF2-40B4-BE49-F238E27FC236}">
                    <a16:creationId xmlns:a16="http://schemas.microsoft.com/office/drawing/2014/main" id="{FA98C3C4-EEAF-4C96-91D5-69584FC5C227}"/>
                  </a:ext>
                </a:extLst>
              </p:cNvPr>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1660" name="Freeform 60">
                <a:extLst>
                  <a:ext uri="{FF2B5EF4-FFF2-40B4-BE49-F238E27FC236}">
                    <a16:creationId xmlns:a16="http://schemas.microsoft.com/office/drawing/2014/main" id="{BE851D3D-C27A-4B76-B4B5-60F85B4D50DC}"/>
                  </a:ext>
                </a:extLst>
              </p:cNvPr>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nvGrpSpPr>
              <p:cNvPr id="281661" name="Group 61">
                <a:extLst>
                  <a:ext uri="{FF2B5EF4-FFF2-40B4-BE49-F238E27FC236}">
                    <a16:creationId xmlns:a16="http://schemas.microsoft.com/office/drawing/2014/main" id="{B8C66D64-031D-4E8D-A2D2-5211AD49F3DA}"/>
                  </a:ext>
                </a:extLst>
              </p:cNvPr>
              <p:cNvGrpSpPr>
                <a:grpSpLocks/>
              </p:cNvGrpSpPr>
              <p:nvPr/>
            </p:nvGrpSpPr>
            <p:grpSpPr bwMode="auto">
              <a:xfrm>
                <a:off x="5381" y="3085"/>
                <a:ext cx="227" cy="132"/>
                <a:chOff x="5381" y="3085"/>
                <a:chExt cx="227" cy="132"/>
              </a:xfrm>
            </p:grpSpPr>
            <p:sp>
              <p:nvSpPr>
                <p:cNvPr id="281662" name="Oval 62">
                  <a:extLst>
                    <a:ext uri="{FF2B5EF4-FFF2-40B4-BE49-F238E27FC236}">
                      <a16:creationId xmlns:a16="http://schemas.microsoft.com/office/drawing/2014/main" id="{8B0F819B-25B8-4D33-B4EB-E7A7489DBE82}"/>
                    </a:ext>
                  </a:extLst>
                </p:cNvPr>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1663" name="Oval 63">
                  <a:extLst>
                    <a:ext uri="{FF2B5EF4-FFF2-40B4-BE49-F238E27FC236}">
                      <a16:creationId xmlns:a16="http://schemas.microsoft.com/office/drawing/2014/main" id="{07733BD5-EE6B-4FE6-828C-78686C57CF91}"/>
                    </a:ext>
                  </a:extLst>
                </p:cNvPr>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1664" name="Oval 64">
                  <a:extLst>
                    <a:ext uri="{FF2B5EF4-FFF2-40B4-BE49-F238E27FC236}">
                      <a16:creationId xmlns:a16="http://schemas.microsoft.com/office/drawing/2014/main" id="{DF847FEB-869C-4A8D-8932-0FCCE886AE7E}"/>
                    </a:ext>
                  </a:extLst>
                </p:cNvPr>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1665" name="Oval 65">
                  <a:extLst>
                    <a:ext uri="{FF2B5EF4-FFF2-40B4-BE49-F238E27FC236}">
                      <a16:creationId xmlns:a16="http://schemas.microsoft.com/office/drawing/2014/main" id="{DEC22944-D331-4B36-92CC-0D7D52C1E45A}"/>
                    </a:ext>
                  </a:extLst>
                </p:cNvPr>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grpSp>
      </p:grpSp>
      <p:sp>
        <p:nvSpPr>
          <p:cNvPr id="281666" name="Rectangle 66">
            <a:extLst>
              <a:ext uri="{FF2B5EF4-FFF2-40B4-BE49-F238E27FC236}">
                <a16:creationId xmlns:a16="http://schemas.microsoft.com/office/drawing/2014/main" id="{FEB02F86-7016-4B4A-86FA-98CB0B8755D4}"/>
              </a:ext>
            </a:extLst>
          </p:cNvPr>
          <p:cNvSpPr>
            <a:spLocks noGrp="1" noChangeArrowheads="1"/>
          </p:cNvSpPr>
          <p:nvPr>
            <p:ph type="ctrTitle" sz="quarter"/>
          </p:nvPr>
        </p:nvSpPr>
        <p:spPr>
          <a:xfrm>
            <a:off x="685800" y="1692275"/>
            <a:ext cx="7772400" cy="1736725"/>
          </a:xfrm>
        </p:spPr>
        <p:txBody>
          <a:bodyPr anchor="b"/>
          <a:lstStyle>
            <a:lvl1pPr>
              <a:defRPr/>
            </a:lvl1pPr>
          </a:lstStyle>
          <a:p>
            <a:pPr lvl="0"/>
            <a:r>
              <a:rPr lang="sl-SI" altLang="sl-SI" noProof="0"/>
              <a:t>Kliknite, če želite urediti slog naslova matrice</a:t>
            </a:r>
          </a:p>
        </p:txBody>
      </p:sp>
      <p:sp>
        <p:nvSpPr>
          <p:cNvPr id="281667" name="Rectangle 67">
            <a:extLst>
              <a:ext uri="{FF2B5EF4-FFF2-40B4-BE49-F238E27FC236}">
                <a16:creationId xmlns:a16="http://schemas.microsoft.com/office/drawing/2014/main" id="{F0BE7277-BF3F-43BD-A56A-F54A92B1F370}"/>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sl-SI" altLang="sl-SI" noProof="0"/>
              <a:t>Kliknite, če želite urediti slog podnaslova matrice</a:t>
            </a:r>
          </a:p>
        </p:txBody>
      </p:sp>
      <p:sp>
        <p:nvSpPr>
          <p:cNvPr id="281668" name="Rectangle 68">
            <a:extLst>
              <a:ext uri="{FF2B5EF4-FFF2-40B4-BE49-F238E27FC236}">
                <a16:creationId xmlns:a16="http://schemas.microsoft.com/office/drawing/2014/main" id="{096239AB-8B3D-4EDE-8D80-CA01B5A2CEA9}"/>
              </a:ext>
            </a:extLst>
          </p:cNvPr>
          <p:cNvSpPr>
            <a:spLocks noGrp="1" noChangeArrowheads="1"/>
          </p:cNvSpPr>
          <p:nvPr>
            <p:ph type="dt" sz="quarter" idx="2"/>
          </p:nvPr>
        </p:nvSpPr>
        <p:spPr>
          <a:xfrm>
            <a:off x="457200" y="6248400"/>
            <a:ext cx="2133600" cy="457200"/>
          </a:xfrm>
        </p:spPr>
        <p:txBody>
          <a:bodyPr/>
          <a:lstStyle>
            <a:lvl1pPr>
              <a:defRPr/>
            </a:lvl1pPr>
          </a:lstStyle>
          <a:p>
            <a:endParaRPr lang="sl-SI" altLang="sl-SI"/>
          </a:p>
        </p:txBody>
      </p:sp>
      <p:sp>
        <p:nvSpPr>
          <p:cNvPr id="281669" name="Rectangle 69">
            <a:extLst>
              <a:ext uri="{FF2B5EF4-FFF2-40B4-BE49-F238E27FC236}">
                <a16:creationId xmlns:a16="http://schemas.microsoft.com/office/drawing/2014/main" id="{7DBEC385-E8C8-48F0-A9E0-9FDC8814F0A0}"/>
              </a:ext>
            </a:extLst>
          </p:cNvPr>
          <p:cNvSpPr>
            <a:spLocks noGrp="1" noChangeArrowheads="1"/>
          </p:cNvSpPr>
          <p:nvPr>
            <p:ph type="ftr" sz="quarter" idx="3"/>
          </p:nvPr>
        </p:nvSpPr>
        <p:spPr>
          <a:xfrm>
            <a:off x="3124200" y="6248400"/>
            <a:ext cx="2895600" cy="457200"/>
          </a:xfrm>
        </p:spPr>
        <p:txBody>
          <a:bodyPr/>
          <a:lstStyle>
            <a:lvl1pPr>
              <a:defRPr/>
            </a:lvl1pPr>
          </a:lstStyle>
          <a:p>
            <a:endParaRPr lang="sl-SI" altLang="sl-SI"/>
          </a:p>
        </p:txBody>
      </p:sp>
      <p:sp>
        <p:nvSpPr>
          <p:cNvPr id="281670" name="Rectangle 70">
            <a:extLst>
              <a:ext uri="{FF2B5EF4-FFF2-40B4-BE49-F238E27FC236}">
                <a16:creationId xmlns:a16="http://schemas.microsoft.com/office/drawing/2014/main" id="{0AC38273-D978-48B7-B88A-51D08CD7D07D}"/>
              </a:ext>
            </a:extLst>
          </p:cNvPr>
          <p:cNvSpPr>
            <a:spLocks noGrp="1" noChangeArrowheads="1"/>
          </p:cNvSpPr>
          <p:nvPr>
            <p:ph type="sldNum" sz="quarter" idx="4"/>
          </p:nvPr>
        </p:nvSpPr>
        <p:spPr>
          <a:xfrm>
            <a:off x="6553200" y="6248400"/>
            <a:ext cx="2133600" cy="457200"/>
          </a:xfrm>
        </p:spPr>
        <p:txBody>
          <a:bodyPr/>
          <a:lstStyle>
            <a:lvl1pPr>
              <a:defRPr/>
            </a:lvl1pPr>
          </a:lstStyle>
          <a:p>
            <a:fld id="{E66406F2-3A33-4BE9-AA05-B8A1919E0521}" type="slidenum">
              <a:rPr lang="sl-SI" altLang="sl-SI"/>
              <a:pPr/>
              <a:t>‹#›</a:t>
            </a:fld>
            <a:endParaRPr lang="sl-SI" alt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FEBC8-9AA4-406D-B05C-FC9E25C973C2}"/>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DB80CD8D-F566-4363-8B78-2FB0F946CA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1690A6E8-D1D3-41B4-9DD7-2CA1031D5489}"/>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E8BB916E-A849-4ED8-BDD7-F78521A18B96}"/>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E841E3D8-3D34-4D9B-AAC9-EC7F9986B776}"/>
              </a:ext>
            </a:extLst>
          </p:cNvPr>
          <p:cNvSpPr>
            <a:spLocks noGrp="1"/>
          </p:cNvSpPr>
          <p:nvPr>
            <p:ph type="sldNum" sz="quarter" idx="12"/>
          </p:nvPr>
        </p:nvSpPr>
        <p:spPr/>
        <p:txBody>
          <a:bodyPr/>
          <a:lstStyle>
            <a:lvl1pPr>
              <a:defRPr/>
            </a:lvl1pPr>
          </a:lstStyle>
          <a:p>
            <a:fld id="{121C5F0A-F0D5-40A3-9370-057877BC523A}" type="slidenum">
              <a:rPr lang="sl-SI" altLang="sl-SI"/>
              <a:pPr/>
              <a:t>‹#›</a:t>
            </a:fld>
            <a:endParaRPr lang="sl-SI" altLang="sl-SI"/>
          </a:p>
        </p:txBody>
      </p:sp>
    </p:spTree>
    <p:extLst>
      <p:ext uri="{BB962C8B-B14F-4D97-AF65-F5344CB8AC3E}">
        <p14:creationId xmlns:p14="http://schemas.microsoft.com/office/powerpoint/2010/main" val="2854235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55C3DC-5C50-4864-8EAE-94A2D8D2D654}"/>
              </a:ext>
            </a:extLst>
          </p:cNvPr>
          <p:cNvSpPr>
            <a:spLocks noGrp="1"/>
          </p:cNvSpPr>
          <p:nvPr>
            <p:ph type="title" orient="vert"/>
          </p:nvPr>
        </p:nvSpPr>
        <p:spPr>
          <a:xfrm>
            <a:off x="6629400" y="277813"/>
            <a:ext cx="2057400" cy="5848350"/>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B3D625F5-125E-45B8-8A29-CF539DBF7F8E}"/>
              </a:ext>
            </a:extLst>
          </p:cNvPr>
          <p:cNvSpPr>
            <a:spLocks noGrp="1"/>
          </p:cNvSpPr>
          <p:nvPr>
            <p:ph type="body" orient="vert" idx="1"/>
          </p:nvPr>
        </p:nvSpPr>
        <p:spPr>
          <a:xfrm>
            <a:off x="457200" y="277813"/>
            <a:ext cx="6019800"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A0A529E2-FCEA-4019-A317-2BB9591D29C7}"/>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EE5CF95C-CA26-4469-9F20-9CAE47271913}"/>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EE7AB49B-0168-4EEE-9121-BAF5F545B160}"/>
              </a:ext>
            </a:extLst>
          </p:cNvPr>
          <p:cNvSpPr>
            <a:spLocks noGrp="1"/>
          </p:cNvSpPr>
          <p:nvPr>
            <p:ph type="sldNum" sz="quarter" idx="12"/>
          </p:nvPr>
        </p:nvSpPr>
        <p:spPr/>
        <p:txBody>
          <a:bodyPr/>
          <a:lstStyle>
            <a:lvl1pPr>
              <a:defRPr/>
            </a:lvl1pPr>
          </a:lstStyle>
          <a:p>
            <a:fld id="{58ACDBFD-102E-4915-9CA8-08ABC47C4244}" type="slidenum">
              <a:rPr lang="sl-SI" altLang="sl-SI"/>
              <a:pPr/>
              <a:t>‹#›</a:t>
            </a:fld>
            <a:endParaRPr lang="sl-SI" altLang="sl-SI"/>
          </a:p>
        </p:txBody>
      </p:sp>
    </p:spTree>
    <p:extLst>
      <p:ext uri="{BB962C8B-B14F-4D97-AF65-F5344CB8AC3E}">
        <p14:creationId xmlns:p14="http://schemas.microsoft.com/office/powerpoint/2010/main" val="3352172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7E8A8-2004-44A3-9891-1935753EB300}"/>
              </a:ext>
            </a:extLst>
          </p:cNvPr>
          <p:cNvSpPr>
            <a:spLocks noGrp="1"/>
          </p:cNvSpPr>
          <p:nvPr>
            <p:ph type="title"/>
          </p:nvPr>
        </p:nvSpPr>
        <p:spPr>
          <a:xfrm>
            <a:off x="457200" y="277813"/>
            <a:ext cx="8229600" cy="1139825"/>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950B78A9-486B-4A8F-AF9F-4B885185D943}"/>
              </a:ext>
            </a:extLst>
          </p:cNvPr>
          <p:cNvSpPr>
            <a:spLocks noGrp="1"/>
          </p:cNvSpPr>
          <p:nvPr>
            <p:ph type="body"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090D0EFF-8965-4A0E-B5B1-82AAE048E24C}"/>
              </a:ext>
            </a:extLst>
          </p:cNvPr>
          <p:cNvSpPr>
            <a:spLocks noGrp="1"/>
          </p:cNvSpPr>
          <p:nvPr>
            <p:ph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D49470D6-14D6-469D-8E33-F3FC96FDB913}"/>
              </a:ext>
            </a:extLst>
          </p:cNvPr>
          <p:cNvSpPr>
            <a:spLocks noGrp="1"/>
          </p:cNvSpPr>
          <p:nvPr>
            <p:ph type="dt" sz="half" idx="10"/>
          </p:nvPr>
        </p:nvSpPr>
        <p:spPr>
          <a:xfrm>
            <a:off x="457200" y="6245225"/>
            <a:ext cx="2133600" cy="476250"/>
          </a:xfrm>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B3F0379F-8DBF-4A62-83D9-01E0534CFADB}"/>
              </a:ext>
            </a:extLst>
          </p:cNvPr>
          <p:cNvSpPr>
            <a:spLocks noGrp="1"/>
          </p:cNvSpPr>
          <p:nvPr>
            <p:ph type="ftr" sz="quarter" idx="11"/>
          </p:nvPr>
        </p:nvSpPr>
        <p:spPr>
          <a:xfrm>
            <a:off x="3124200" y="6245225"/>
            <a:ext cx="2895600" cy="476250"/>
          </a:xfrm>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4C54C6F1-A6F9-4603-B9CF-43D19A894B3E}"/>
              </a:ext>
            </a:extLst>
          </p:cNvPr>
          <p:cNvSpPr>
            <a:spLocks noGrp="1"/>
          </p:cNvSpPr>
          <p:nvPr>
            <p:ph type="sldNum" sz="quarter" idx="12"/>
          </p:nvPr>
        </p:nvSpPr>
        <p:spPr>
          <a:xfrm>
            <a:off x="6553200" y="6245225"/>
            <a:ext cx="2133600" cy="476250"/>
          </a:xfrm>
        </p:spPr>
        <p:txBody>
          <a:bodyPr/>
          <a:lstStyle>
            <a:lvl1pPr>
              <a:defRPr/>
            </a:lvl1pPr>
          </a:lstStyle>
          <a:p>
            <a:fld id="{7B794CD7-BB99-4786-A0D3-F906B25B6762}" type="slidenum">
              <a:rPr lang="sl-SI" altLang="sl-SI"/>
              <a:pPr/>
              <a:t>‹#›</a:t>
            </a:fld>
            <a:endParaRPr lang="sl-SI" altLang="sl-SI"/>
          </a:p>
        </p:txBody>
      </p:sp>
    </p:spTree>
    <p:extLst>
      <p:ext uri="{BB962C8B-B14F-4D97-AF65-F5344CB8AC3E}">
        <p14:creationId xmlns:p14="http://schemas.microsoft.com/office/powerpoint/2010/main" val="4168390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AAE9797-2C25-4810-872D-065C87F40A33}"/>
              </a:ext>
            </a:extLst>
          </p:cNvPr>
          <p:cNvSpPr>
            <a:spLocks noGrp="1"/>
          </p:cNvSpPr>
          <p:nvPr>
            <p:ph/>
          </p:nvPr>
        </p:nvSpPr>
        <p:spPr>
          <a:xfrm>
            <a:off x="457200" y="277813"/>
            <a:ext cx="8229600" cy="5848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3" name="Date Placeholder 2">
            <a:extLst>
              <a:ext uri="{FF2B5EF4-FFF2-40B4-BE49-F238E27FC236}">
                <a16:creationId xmlns:a16="http://schemas.microsoft.com/office/drawing/2014/main" id="{ED690432-9F00-44C0-85EB-9E4FE7DA7682}"/>
              </a:ext>
            </a:extLst>
          </p:cNvPr>
          <p:cNvSpPr>
            <a:spLocks noGrp="1"/>
          </p:cNvSpPr>
          <p:nvPr>
            <p:ph type="dt" sz="half" idx="10"/>
          </p:nvPr>
        </p:nvSpPr>
        <p:spPr>
          <a:xfrm>
            <a:off x="457200" y="6245225"/>
            <a:ext cx="2133600" cy="476250"/>
          </a:xfrm>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A2B0D87E-B974-4200-9199-66DE724EF4BA}"/>
              </a:ext>
            </a:extLst>
          </p:cNvPr>
          <p:cNvSpPr>
            <a:spLocks noGrp="1"/>
          </p:cNvSpPr>
          <p:nvPr>
            <p:ph type="ftr" sz="quarter" idx="11"/>
          </p:nvPr>
        </p:nvSpPr>
        <p:spPr>
          <a:xfrm>
            <a:off x="3124200" y="6245225"/>
            <a:ext cx="2895600" cy="476250"/>
          </a:xfrm>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E6805C25-0BF0-4A68-9171-7106B7325D37}"/>
              </a:ext>
            </a:extLst>
          </p:cNvPr>
          <p:cNvSpPr>
            <a:spLocks noGrp="1"/>
          </p:cNvSpPr>
          <p:nvPr>
            <p:ph type="sldNum" sz="quarter" idx="12"/>
          </p:nvPr>
        </p:nvSpPr>
        <p:spPr>
          <a:xfrm>
            <a:off x="6553200" y="6245225"/>
            <a:ext cx="2133600" cy="476250"/>
          </a:xfrm>
        </p:spPr>
        <p:txBody>
          <a:bodyPr/>
          <a:lstStyle>
            <a:lvl1pPr>
              <a:defRPr/>
            </a:lvl1pPr>
          </a:lstStyle>
          <a:p>
            <a:fld id="{E3CCDE3F-464C-4285-A68C-55A52C588DB2}" type="slidenum">
              <a:rPr lang="sl-SI" altLang="sl-SI"/>
              <a:pPr/>
              <a:t>‹#›</a:t>
            </a:fld>
            <a:endParaRPr lang="sl-SI" altLang="sl-SI"/>
          </a:p>
        </p:txBody>
      </p:sp>
    </p:spTree>
    <p:extLst>
      <p:ext uri="{BB962C8B-B14F-4D97-AF65-F5344CB8AC3E}">
        <p14:creationId xmlns:p14="http://schemas.microsoft.com/office/powerpoint/2010/main" val="5342043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1058" name="Rectangle 2">
            <a:extLst>
              <a:ext uri="{FF2B5EF4-FFF2-40B4-BE49-F238E27FC236}">
                <a16:creationId xmlns:a16="http://schemas.microsoft.com/office/drawing/2014/main" id="{64590026-1C9B-4090-B7F0-428E3AF1C719}"/>
              </a:ext>
            </a:extLst>
          </p:cNvPr>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sl-SI" altLang="sl-SI" noProof="0"/>
              <a:t>Kliknite, če želite urediti slog naslova matrice</a:t>
            </a:r>
          </a:p>
        </p:txBody>
      </p:sp>
      <p:sp>
        <p:nvSpPr>
          <p:cNvPr id="301059" name="Rectangle 3">
            <a:extLst>
              <a:ext uri="{FF2B5EF4-FFF2-40B4-BE49-F238E27FC236}">
                <a16:creationId xmlns:a16="http://schemas.microsoft.com/office/drawing/2014/main" id="{9A91279E-8192-498F-8A3B-3719869F7D2A}"/>
              </a:ext>
            </a:extLst>
          </p:cNvPr>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sl-SI" altLang="sl-SI" noProof="0"/>
              <a:t>Kliknite, če želite urediti slog podnaslova matrice</a:t>
            </a:r>
          </a:p>
        </p:txBody>
      </p:sp>
      <p:sp>
        <p:nvSpPr>
          <p:cNvPr id="301060" name="Freeform 4">
            <a:extLst>
              <a:ext uri="{FF2B5EF4-FFF2-40B4-BE49-F238E27FC236}">
                <a16:creationId xmlns:a16="http://schemas.microsoft.com/office/drawing/2014/main" id="{C12C5D8E-DA57-4638-A3D6-A1A522634767}"/>
              </a:ext>
            </a:extLst>
          </p:cNvPr>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01061" name="Rectangle 5">
            <a:extLst>
              <a:ext uri="{FF2B5EF4-FFF2-40B4-BE49-F238E27FC236}">
                <a16:creationId xmlns:a16="http://schemas.microsoft.com/office/drawing/2014/main" id="{02F769BD-4992-4926-B20B-8AB1A26260A1}"/>
              </a:ext>
            </a:extLst>
          </p:cNvPr>
          <p:cNvSpPr>
            <a:spLocks noGrp="1" noChangeArrowheads="1"/>
          </p:cNvSpPr>
          <p:nvPr>
            <p:ph type="ftr" sz="quarter" idx="3"/>
          </p:nvPr>
        </p:nvSpPr>
        <p:spPr/>
        <p:txBody>
          <a:bodyPr/>
          <a:lstStyle>
            <a:lvl1pPr>
              <a:defRPr/>
            </a:lvl1pPr>
          </a:lstStyle>
          <a:p>
            <a:endParaRPr lang="sl-SI" altLang="sl-SI"/>
          </a:p>
        </p:txBody>
      </p:sp>
      <p:sp>
        <p:nvSpPr>
          <p:cNvPr id="301062" name="Rectangle 6">
            <a:extLst>
              <a:ext uri="{FF2B5EF4-FFF2-40B4-BE49-F238E27FC236}">
                <a16:creationId xmlns:a16="http://schemas.microsoft.com/office/drawing/2014/main" id="{39186C0F-2594-46B3-974F-FE5E844144F3}"/>
              </a:ext>
            </a:extLst>
          </p:cNvPr>
          <p:cNvSpPr>
            <a:spLocks noGrp="1" noChangeArrowheads="1"/>
          </p:cNvSpPr>
          <p:nvPr>
            <p:ph type="sldNum" sz="quarter" idx="4"/>
          </p:nvPr>
        </p:nvSpPr>
        <p:spPr/>
        <p:txBody>
          <a:bodyPr/>
          <a:lstStyle>
            <a:lvl1pPr>
              <a:defRPr/>
            </a:lvl1pPr>
          </a:lstStyle>
          <a:p>
            <a:fld id="{85A0EE4A-AA36-459D-AD56-71166D156CBC}" type="slidenum">
              <a:rPr lang="sl-SI" altLang="sl-SI"/>
              <a:pPr/>
              <a:t>‹#›</a:t>
            </a:fld>
            <a:endParaRPr lang="sl-SI" altLang="sl-SI"/>
          </a:p>
        </p:txBody>
      </p:sp>
      <p:sp>
        <p:nvSpPr>
          <p:cNvPr id="301063" name="Rectangle 7">
            <a:extLst>
              <a:ext uri="{FF2B5EF4-FFF2-40B4-BE49-F238E27FC236}">
                <a16:creationId xmlns:a16="http://schemas.microsoft.com/office/drawing/2014/main" id="{2B5D5305-8913-4222-99BA-FABD0B0EC94C}"/>
              </a:ext>
            </a:extLst>
          </p:cNvPr>
          <p:cNvSpPr>
            <a:spLocks noGrp="1" noChangeArrowheads="1"/>
          </p:cNvSpPr>
          <p:nvPr>
            <p:ph type="dt" sz="quarter" idx="2"/>
          </p:nvPr>
        </p:nvSpPr>
        <p:spPr/>
        <p:txBody>
          <a:bodyPr/>
          <a:lstStyle>
            <a:lvl1pPr>
              <a:defRPr/>
            </a:lvl1pPr>
          </a:lstStyle>
          <a:p>
            <a:endParaRPr lang="sl-SI" altLang="sl-SI"/>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F47FB-D753-4C50-9FA5-0C530BE38A45}"/>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7FDF35DE-E773-4806-AE02-7C08D06403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29D8B451-467C-4A28-B4C1-4A34ADB24A0E}"/>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2059B7F-31A8-4C57-87BE-99FE1C9975A4}"/>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2E6EC812-8707-47B2-BF77-36DABC8A10AA}"/>
              </a:ext>
            </a:extLst>
          </p:cNvPr>
          <p:cNvSpPr>
            <a:spLocks noGrp="1"/>
          </p:cNvSpPr>
          <p:nvPr>
            <p:ph type="sldNum" sz="quarter" idx="12"/>
          </p:nvPr>
        </p:nvSpPr>
        <p:spPr/>
        <p:txBody>
          <a:bodyPr/>
          <a:lstStyle>
            <a:lvl1pPr>
              <a:defRPr/>
            </a:lvl1pPr>
          </a:lstStyle>
          <a:p>
            <a:fld id="{46B863C4-A74D-43B2-B721-5351A575BC95}" type="slidenum">
              <a:rPr lang="sl-SI" altLang="sl-SI"/>
              <a:pPr/>
              <a:t>‹#›</a:t>
            </a:fld>
            <a:endParaRPr lang="sl-SI" altLang="sl-SI"/>
          </a:p>
        </p:txBody>
      </p:sp>
    </p:spTree>
    <p:extLst>
      <p:ext uri="{BB962C8B-B14F-4D97-AF65-F5344CB8AC3E}">
        <p14:creationId xmlns:p14="http://schemas.microsoft.com/office/powerpoint/2010/main" val="31869854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5F6E-99BE-4D1B-839C-B03BDF71A1B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881A0898-4114-4C1C-889A-177E6CD0755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DFD0937F-A868-4DDF-9A98-F8C5843DC161}"/>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B255459E-9F7E-4B23-8ACC-11B4CEF5A93D}"/>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EC1F3442-6CD9-47ED-8218-1482A5E30879}"/>
              </a:ext>
            </a:extLst>
          </p:cNvPr>
          <p:cNvSpPr>
            <a:spLocks noGrp="1"/>
          </p:cNvSpPr>
          <p:nvPr>
            <p:ph type="sldNum" sz="quarter" idx="12"/>
          </p:nvPr>
        </p:nvSpPr>
        <p:spPr/>
        <p:txBody>
          <a:bodyPr/>
          <a:lstStyle>
            <a:lvl1pPr>
              <a:defRPr/>
            </a:lvl1pPr>
          </a:lstStyle>
          <a:p>
            <a:fld id="{7E4DDB74-283D-4063-A8D6-3D295B11E69A}" type="slidenum">
              <a:rPr lang="sl-SI" altLang="sl-SI"/>
              <a:pPr/>
              <a:t>‹#›</a:t>
            </a:fld>
            <a:endParaRPr lang="sl-SI" altLang="sl-SI"/>
          </a:p>
        </p:txBody>
      </p:sp>
    </p:spTree>
    <p:extLst>
      <p:ext uri="{BB962C8B-B14F-4D97-AF65-F5344CB8AC3E}">
        <p14:creationId xmlns:p14="http://schemas.microsoft.com/office/powerpoint/2010/main" val="35218650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B0B91-9A74-4ADE-926E-5673B5CB1603}"/>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D6C9ABA2-D77B-476A-9E99-DC5CDF225683}"/>
              </a:ext>
            </a:extLst>
          </p:cNvPr>
          <p:cNvSpPr>
            <a:spLocks noGrp="1"/>
          </p:cNvSpPr>
          <p:nvPr>
            <p:ph sz="half" idx="1"/>
          </p:nvPr>
        </p:nvSpPr>
        <p:spPr>
          <a:xfrm>
            <a:off x="457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77F6461B-BE02-4D50-87CF-AD9331DBC9B6}"/>
              </a:ext>
            </a:extLst>
          </p:cNvPr>
          <p:cNvSpPr>
            <a:spLocks noGrp="1"/>
          </p:cNvSpPr>
          <p:nvPr>
            <p:ph sz="half" idx="2"/>
          </p:nvPr>
        </p:nvSpPr>
        <p:spPr>
          <a:xfrm>
            <a:off x="4648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FC396E89-2137-4133-A1A9-39046B82FEC5}"/>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C42484CE-5D64-400F-A0DD-22889477A644}"/>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A4E407AE-5D97-4325-B5F4-9DE9F4F5CCD4}"/>
              </a:ext>
            </a:extLst>
          </p:cNvPr>
          <p:cNvSpPr>
            <a:spLocks noGrp="1"/>
          </p:cNvSpPr>
          <p:nvPr>
            <p:ph type="sldNum" sz="quarter" idx="12"/>
          </p:nvPr>
        </p:nvSpPr>
        <p:spPr/>
        <p:txBody>
          <a:bodyPr/>
          <a:lstStyle>
            <a:lvl1pPr>
              <a:defRPr/>
            </a:lvl1pPr>
          </a:lstStyle>
          <a:p>
            <a:fld id="{84EE99DC-10DE-44CA-8AAF-EB2BFB82DE62}" type="slidenum">
              <a:rPr lang="sl-SI" altLang="sl-SI"/>
              <a:pPr/>
              <a:t>‹#›</a:t>
            </a:fld>
            <a:endParaRPr lang="sl-SI" altLang="sl-SI"/>
          </a:p>
        </p:txBody>
      </p:sp>
    </p:spTree>
    <p:extLst>
      <p:ext uri="{BB962C8B-B14F-4D97-AF65-F5344CB8AC3E}">
        <p14:creationId xmlns:p14="http://schemas.microsoft.com/office/powerpoint/2010/main" val="21625434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CE6A0-8AC1-47D2-BD21-1233366A9949}"/>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8C9AC986-7566-4F32-A2EE-37A2612EE17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81839F-17DE-415F-B96C-B989E3D73F2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251F3561-AB5D-4C4C-86A5-C963AC59B22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BCC914-8108-4F80-B5E2-1AB9044E08A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257377E3-1EBD-406D-9F38-9661548A856F}"/>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ABAA7229-E8A5-4137-B07E-0AACD04BC935}"/>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BDF4B1FE-DECE-4DA0-8677-DEA223DEFD1C}"/>
              </a:ext>
            </a:extLst>
          </p:cNvPr>
          <p:cNvSpPr>
            <a:spLocks noGrp="1"/>
          </p:cNvSpPr>
          <p:nvPr>
            <p:ph type="sldNum" sz="quarter" idx="12"/>
          </p:nvPr>
        </p:nvSpPr>
        <p:spPr/>
        <p:txBody>
          <a:bodyPr/>
          <a:lstStyle>
            <a:lvl1pPr>
              <a:defRPr/>
            </a:lvl1pPr>
          </a:lstStyle>
          <a:p>
            <a:fld id="{3DF15AB3-E6DA-43EF-A886-32F740239505}" type="slidenum">
              <a:rPr lang="sl-SI" altLang="sl-SI"/>
              <a:pPr/>
              <a:t>‹#›</a:t>
            </a:fld>
            <a:endParaRPr lang="sl-SI" altLang="sl-SI"/>
          </a:p>
        </p:txBody>
      </p:sp>
    </p:spTree>
    <p:extLst>
      <p:ext uri="{BB962C8B-B14F-4D97-AF65-F5344CB8AC3E}">
        <p14:creationId xmlns:p14="http://schemas.microsoft.com/office/powerpoint/2010/main" val="21740636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EEC83-3564-486C-B07D-91CE7CB2FD08}"/>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8DD68BB4-7624-4CCF-8838-21A050F1D6F8}"/>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12B61503-EAF9-4431-BFB2-3787EA4973F4}"/>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22DCFB9B-EE2E-4B68-B7CC-A1E060EC8F38}"/>
              </a:ext>
            </a:extLst>
          </p:cNvPr>
          <p:cNvSpPr>
            <a:spLocks noGrp="1"/>
          </p:cNvSpPr>
          <p:nvPr>
            <p:ph type="sldNum" sz="quarter" idx="12"/>
          </p:nvPr>
        </p:nvSpPr>
        <p:spPr/>
        <p:txBody>
          <a:bodyPr/>
          <a:lstStyle>
            <a:lvl1pPr>
              <a:defRPr/>
            </a:lvl1pPr>
          </a:lstStyle>
          <a:p>
            <a:fld id="{896072E2-9732-4E6B-9AD5-048C894ADAF6}" type="slidenum">
              <a:rPr lang="sl-SI" altLang="sl-SI"/>
              <a:pPr/>
              <a:t>‹#›</a:t>
            </a:fld>
            <a:endParaRPr lang="sl-SI" altLang="sl-SI"/>
          </a:p>
        </p:txBody>
      </p:sp>
    </p:spTree>
    <p:extLst>
      <p:ext uri="{BB962C8B-B14F-4D97-AF65-F5344CB8AC3E}">
        <p14:creationId xmlns:p14="http://schemas.microsoft.com/office/powerpoint/2010/main" val="1966540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B1C2F-063E-4853-8E5F-C8176225F76B}"/>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91AC76E3-22D4-400B-A7AC-48B19D2AFC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B8B52420-4E77-486E-9F35-589A9A4D5585}"/>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6F2F6A1A-F3A9-496C-9DB6-9B000EB52E11}"/>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E443197-7278-4765-8B18-1C54502EC44B}"/>
              </a:ext>
            </a:extLst>
          </p:cNvPr>
          <p:cNvSpPr>
            <a:spLocks noGrp="1"/>
          </p:cNvSpPr>
          <p:nvPr>
            <p:ph type="sldNum" sz="quarter" idx="12"/>
          </p:nvPr>
        </p:nvSpPr>
        <p:spPr/>
        <p:txBody>
          <a:bodyPr/>
          <a:lstStyle>
            <a:lvl1pPr>
              <a:defRPr/>
            </a:lvl1pPr>
          </a:lstStyle>
          <a:p>
            <a:fld id="{52367642-5FED-4BEB-9053-A06A7BAC63CB}" type="slidenum">
              <a:rPr lang="sl-SI" altLang="sl-SI"/>
              <a:pPr/>
              <a:t>‹#›</a:t>
            </a:fld>
            <a:endParaRPr lang="sl-SI" altLang="sl-SI"/>
          </a:p>
        </p:txBody>
      </p:sp>
    </p:spTree>
    <p:extLst>
      <p:ext uri="{BB962C8B-B14F-4D97-AF65-F5344CB8AC3E}">
        <p14:creationId xmlns:p14="http://schemas.microsoft.com/office/powerpoint/2010/main" val="4003731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2337EB-147D-4C0A-9201-D3B417573FE0}"/>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861A7E8D-6959-4A74-A4B7-1D7B97FD18AB}"/>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D956CF5E-6803-4826-B33D-D6840B1DF27C}"/>
              </a:ext>
            </a:extLst>
          </p:cNvPr>
          <p:cNvSpPr>
            <a:spLocks noGrp="1"/>
          </p:cNvSpPr>
          <p:nvPr>
            <p:ph type="sldNum" sz="quarter" idx="12"/>
          </p:nvPr>
        </p:nvSpPr>
        <p:spPr/>
        <p:txBody>
          <a:bodyPr/>
          <a:lstStyle>
            <a:lvl1pPr>
              <a:defRPr/>
            </a:lvl1pPr>
          </a:lstStyle>
          <a:p>
            <a:fld id="{32D66D51-FFE2-4EFB-87C5-9D33C3308A06}" type="slidenum">
              <a:rPr lang="sl-SI" altLang="sl-SI"/>
              <a:pPr/>
              <a:t>‹#›</a:t>
            </a:fld>
            <a:endParaRPr lang="sl-SI" altLang="sl-SI"/>
          </a:p>
        </p:txBody>
      </p:sp>
    </p:spTree>
    <p:extLst>
      <p:ext uri="{BB962C8B-B14F-4D97-AF65-F5344CB8AC3E}">
        <p14:creationId xmlns:p14="http://schemas.microsoft.com/office/powerpoint/2010/main" val="8292498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69AF3-E6CA-414C-87C9-CDE3C9F891F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E854371B-5153-48F5-8749-39C102F19DB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CE6C113B-CDD6-4E31-AB87-38BB7F16162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C9A625-5C47-42F7-930D-40B463D83278}"/>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177B8899-CFC8-4519-A885-9DE47848B4D0}"/>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BE20BA40-1A4B-4617-8E79-F94259E5C183}"/>
              </a:ext>
            </a:extLst>
          </p:cNvPr>
          <p:cNvSpPr>
            <a:spLocks noGrp="1"/>
          </p:cNvSpPr>
          <p:nvPr>
            <p:ph type="sldNum" sz="quarter" idx="12"/>
          </p:nvPr>
        </p:nvSpPr>
        <p:spPr/>
        <p:txBody>
          <a:bodyPr/>
          <a:lstStyle>
            <a:lvl1pPr>
              <a:defRPr/>
            </a:lvl1pPr>
          </a:lstStyle>
          <a:p>
            <a:fld id="{D2013642-40DD-44E5-A374-C38C21C00EB8}" type="slidenum">
              <a:rPr lang="sl-SI" altLang="sl-SI"/>
              <a:pPr/>
              <a:t>‹#›</a:t>
            </a:fld>
            <a:endParaRPr lang="sl-SI" altLang="sl-SI"/>
          </a:p>
        </p:txBody>
      </p:sp>
    </p:spTree>
    <p:extLst>
      <p:ext uri="{BB962C8B-B14F-4D97-AF65-F5344CB8AC3E}">
        <p14:creationId xmlns:p14="http://schemas.microsoft.com/office/powerpoint/2010/main" val="1683399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1DE81-6EA5-4BE7-9046-3058478EA96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03AE5099-CF55-4B8E-89C4-AAE7B6D645E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192D56E9-40AB-4B38-BA0C-D1ED084A321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4A4654-464F-4850-8759-85A56049517A}"/>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EFDC5B82-1125-4E33-9153-BDA4DE8AC45D}"/>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08059242-D874-4B8E-B8CB-174EF5D9989D}"/>
              </a:ext>
            </a:extLst>
          </p:cNvPr>
          <p:cNvSpPr>
            <a:spLocks noGrp="1"/>
          </p:cNvSpPr>
          <p:nvPr>
            <p:ph type="sldNum" sz="quarter" idx="12"/>
          </p:nvPr>
        </p:nvSpPr>
        <p:spPr/>
        <p:txBody>
          <a:bodyPr/>
          <a:lstStyle>
            <a:lvl1pPr>
              <a:defRPr/>
            </a:lvl1pPr>
          </a:lstStyle>
          <a:p>
            <a:fld id="{0B1ADB13-01A3-49B9-B9F4-9E7DDEAD036E}" type="slidenum">
              <a:rPr lang="sl-SI" altLang="sl-SI"/>
              <a:pPr/>
              <a:t>‹#›</a:t>
            </a:fld>
            <a:endParaRPr lang="sl-SI" altLang="sl-SI"/>
          </a:p>
        </p:txBody>
      </p:sp>
    </p:spTree>
    <p:extLst>
      <p:ext uri="{BB962C8B-B14F-4D97-AF65-F5344CB8AC3E}">
        <p14:creationId xmlns:p14="http://schemas.microsoft.com/office/powerpoint/2010/main" val="1815858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0E6D4-71D0-4969-85F3-B2E8504BAE5A}"/>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FE687512-F95C-4A9D-8D2D-11B515FA2B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F6CBADB6-26A2-4A4E-B9EA-18081AECD38F}"/>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213173DE-E009-4017-90FA-9E5D6FD57BDC}"/>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7ACA41F9-34AB-4516-BA41-4296053BAEF3}"/>
              </a:ext>
            </a:extLst>
          </p:cNvPr>
          <p:cNvSpPr>
            <a:spLocks noGrp="1"/>
          </p:cNvSpPr>
          <p:nvPr>
            <p:ph type="sldNum" sz="quarter" idx="12"/>
          </p:nvPr>
        </p:nvSpPr>
        <p:spPr/>
        <p:txBody>
          <a:bodyPr/>
          <a:lstStyle>
            <a:lvl1pPr>
              <a:defRPr/>
            </a:lvl1pPr>
          </a:lstStyle>
          <a:p>
            <a:fld id="{CC39D145-134E-4577-9C24-6676647FCE22}" type="slidenum">
              <a:rPr lang="sl-SI" altLang="sl-SI"/>
              <a:pPr/>
              <a:t>‹#›</a:t>
            </a:fld>
            <a:endParaRPr lang="sl-SI" altLang="sl-SI"/>
          </a:p>
        </p:txBody>
      </p:sp>
    </p:spTree>
    <p:extLst>
      <p:ext uri="{BB962C8B-B14F-4D97-AF65-F5344CB8AC3E}">
        <p14:creationId xmlns:p14="http://schemas.microsoft.com/office/powerpoint/2010/main" val="34554663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4DD2B2-1F80-4ED9-9AD8-FBEAD98F15B7}"/>
              </a:ext>
            </a:extLst>
          </p:cNvPr>
          <p:cNvSpPr>
            <a:spLocks noGrp="1"/>
          </p:cNvSpPr>
          <p:nvPr>
            <p:ph type="title" orient="vert"/>
          </p:nvPr>
        </p:nvSpPr>
        <p:spPr>
          <a:xfrm>
            <a:off x="6629400" y="292100"/>
            <a:ext cx="2057400" cy="5727700"/>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A5E5A11D-6EE4-4368-89CA-25F19AACA466}"/>
              </a:ext>
            </a:extLst>
          </p:cNvPr>
          <p:cNvSpPr>
            <a:spLocks noGrp="1"/>
          </p:cNvSpPr>
          <p:nvPr>
            <p:ph type="body" orient="vert" idx="1"/>
          </p:nvPr>
        </p:nvSpPr>
        <p:spPr>
          <a:xfrm>
            <a:off x="457200" y="292100"/>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56C7211B-31B2-45CD-94E7-2B97D37DA1C7}"/>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E6C70864-7A37-4F0A-8473-4E3C76B988F1}"/>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9EB0D73D-2691-445C-8CDE-B82B109E511F}"/>
              </a:ext>
            </a:extLst>
          </p:cNvPr>
          <p:cNvSpPr>
            <a:spLocks noGrp="1"/>
          </p:cNvSpPr>
          <p:nvPr>
            <p:ph type="sldNum" sz="quarter" idx="12"/>
          </p:nvPr>
        </p:nvSpPr>
        <p:spPr/>
        <p:txBody>
          <a:bodyPr/>
          <a:lstStyle>
            <a:lvl1pPr>
              <a:defRPr/>
            </a:lvl1pPr>
          </a:lstStyle>
          <a:p>
            <a:fld id="{9369E784-2DFA-41DC-B19F-B3528BFBF5EB}" type="slidenum">
              <a:rPr lang="sl-SI" altLang="sl-SI"/>
              <a:pPr/>
              <a:t>‹#›</a:t>
            </a:fld>
            <a:endParaRPr lang="sl-SI" altLang="sl-SI"/>
          </a:p>
        </p:txBody>
      </p:sp>
    </p:spTree>
    <p:extLst>
      <p:ext uri="{BB962C8B-B14F-4D97-AF65-F5344CB8AC3E}">
        <p14:creationId xmlns:p14="http://schemas.microsoft.com/office/powerpoint/2010/main" val="3022019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62732-82C4-45F8-A29E-7FE99171495E}"/>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2499FCC6-B185-4531-A4C5-3CF7F212769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074ACCD5-0BE6-4AE0-B703-00251289E63A}"/>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951C9CB-FEEF-4EBF-AA8A-3DB4C474C4B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269B3899-D00B-46B4-AF8A-7A707226218E}"/>
              </a:ext>
            </a:extLst>
          </p:cNvPr>
          <p:cNvSpPr>
            <a:spLocks noGrp="1"/>
          </p:cNvSpPr>
          <p:nvPr>
            <p:ph type="sldNum" sz="quarter" idx="12"/>
          </p:nvPr>
        </p:nvSpPr>
        <p:spPr/>
        <p:txBody>
          <a:bodyPr/>
          <a:lstStyle>
            <a:lvl1pPr>
              <a:defRPr/>
            </a:lvl1pPr>
          </a:lstStyle>
          <a:p>
            <a:fld id="{1B85EF65-503C-4477-9A1C-1749DE54A07D}" type="slidenum">
              <a:rPr lang="sl-SI" altLang="sl-SI"/>
              <a:pPr/>
              <a:t>‹#›</a:t>
            </a:fld>
            <a:endParaRPr lang="sl-SI" altLang="sl-SI"/>
          </a:p>
        </p:txBody>
      </p:sp>
    </p:spTree>
    <p:extLst>
      <p:ext uri="{BB962C8B-B14F-4D97-AF65-F5344CB8AC3E}">
        <p14:creationId xmlns:p14="http://schemas.microsoft.com/office/powerpoint/2010/main" val="533373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1A852-A792-4085-916D-811F4EAE4C1C}"/>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C1D175CB-E9EB-43E0-83D0-589DA4CF816A}"/>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0F3F568B-5797-4B32-8E4F-06DB94B710CB}"/>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560E6399-E47F-419D-829A-C91E4F5349CE}"/>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7BF7E112-FB82-4429-A167-F7C6FC2F621C}"/>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ED453625-0972-478E-A1EA-B9B94E1B9896}"/>
              </a:ext>
            </a:extLst>
          </p:cNvPr>
          <p:cNvSpPr>
            <a:spLocks noGrp="1"/>
          </p:cNvSpPr>
          <p:nvPr>
            <p:ph type="sldNum" sz="quarter" idx="12"/>
          </p:nvPr>
        </p:nvSpPr>
        <p:spPr/>
        <p:txBody>
          <a:bodyPr/>
          <a:lstStyle>
            <a:lvl1pPr>
              <a:defRPr/>
            </a:lvl1pPr>
          </a:lstStyle>
          <a:p>
            <a:fld id="{08ADDC88-2825-4EC6-A485-242C0B9D0D9C}" type="slidenum">
              <a:rPr lang="sl-SI" altLang="sl-SI"/>
              <a:pPr/>
              <a:t>‹#›</a:t>
            </a:fld>
            <a:endParaRPr lang="sl-SI" altLang="sl-SI"/>
          </a:p>
        </p:txBody>
      </p:sp>
    </p:spTree>
    <p:extLst>
      <p:ext uri="{BB962C8B-B14F-4D97-AF65-F5344CB8AC3E}">
        <p14:creationId xmlns:p14="http://schemas.microsoft.com/office/powerpoint/2010/main" val="893007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F2219-23EE-4764-92F0-96FBE3FC9357}"/>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B75A284A-FCCE-4978-B3BB-D409A2E3AC4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C4405D-895E-4D33-8BB5-4DB8BD6BA63C}"/>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1F867167-6DA8-4386-B087-FA093FAC523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FBE90D-24DF-4353-B37A-76F31B01D18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D9892570-8192-4DD5-B33A-B3E5F56E9D70}"/>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A3060EB7-5FBB-4155-A914-419A67C1E00F}"/>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4F2769E6-2521-455B-AD21-33365A5A5F28}"/>
              </a:ext>
            </a:extLst>
          </p:cNvPr>
          <p:cNvSpPr>
            <a:spLocks noGrp="1"/>
          </p:cNvSpPr>
          <p:nvPr>
            <p:ph type="sldNum" sz="quarter" idx="12"/>
          </p:nvPr>
        </p:nvSpPr>
        <p:spPr/>
        <p:txBody>
          <a:bodyPr/>
          <a:lstStyle>
            <a:lvl1pPr>
              <a:defRPr/>
            </a:lvl1pPr>
          </a:lstStyle>
          <a:p>
            <a:fld id="{BDF1E550-9394-42EF-8DD1-CAAEA4F5D6F6}" type="slidenum">
              <a:rPr lang="sl-SI" altLang="sl-SI"/>
              <a:pPr/>
              <a:t>‹#›</a:t>
            </a:fld>
            <a:endParaRPr lang="sl-SI" altLang="sl-SI"/>
          </a:p>
        </p:txBody>
      </p:sp>
    </p:spTree>
    <p:extLst>
      <p:ext uri="{BB962C8B-B14F-4D97-AF65-F5344CB8AC3E}">
        <p14:creationId xmlns:p14="http://schemas.microsoft.com/office/powerpoint/2010/main" val="4146213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D3471-DE41-43A8-8944-6C61ADC5C813}"/>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1885F33A-6873-49C7-B6A2-72C946F54D74}"/>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973248DA-EA86-4AB1-B90C-F65ACA56AF3A}"/>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62B31C76-A42A-44B6-85B1-77C6809C2FED}"/>
              </a:ext>
            </a:extLst>
          </p:cNvPr>
          <p:cNvSpPr>
            <a:spLocks noGrp="1"/>
          </p:cNvSpPr>
          <p:nvPr>
            <p:ph type="sldNum" sz="quarter" idx="12"/>
          </p:nvPr>
        </p:nvSpPr>
        <p:spPr/>
        <p:txBody>
          <a:bodyPr/>
          <a:lstStyle>
            <a:lvl1pPr>
              <a:defRPr/>
            </a:lvl1pPr>
          </a:lstStyle>
          <a:p>
            <a:fld id="{C4297255-20B9-41A1-BB37-E8316FA51E0D}" type="slidenum">
              <a:rPr lang="sl-SI" altLang="sl-SI"/>
              <a:pPr/>
              <a:t>‹#›</a:t>
            </a:fld>
            <a:endParaRPr lang="sl-SI" altLang="sl-SI"/>
          </a:p>
        </p:txBody>
      </p:sp>
    </p:spTree>
    <p:extLst>
      <p:ext uri="{BB962C8B-B14F-4D97-AF65-F5344CB8AC3E}">
        <p14:creationId xmlns:p14="http://schemas.microsoft.com/office/powerpoint/2010/main" val="1649889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C0763F-5410-4BC5-AAD5-DB4602A14AD5}"/>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3EBF9143-8A1E-47D8-AEB1-42FA8224D783}"/>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BD0AA610-94A4-4771-B03A-BEB7AE4E65CE}"/>
              </a:ext>
            </a:extLst>
          </p:cNvPr>
          <p:cNvSpPr>
            <a:spLocks noGrp="1"/>
          </p:cNvSpPr>
          <p:nvPr>
            <p:ph type="sldNum" sz="quarter" idx="12"/>
          </p:nvPr>
        </p:nvSpPr>
        <p:spPr/>
        <p:txBody>
          <a:bodyPr/>
          <a:lstStyle>
            <a:lvl1pPr>
              <a:defRPr/>
            </a:lvl1pPr>
          </a:lstStyle>
          <a:p>
            <a:fld id="{4F43CA5F-AB42-46A8-BF9C-1811127ED522}" type="slidenum">
              <a:rPr lang="sl-SI" altLang="sl-SI"/>
              <a:pPr/>
              <a:t>‹#›</a:t>
            </a:fld>
            <a:endParaRPr lang="sl-SI" altLang="sl-SI"/>
          </a:p>
        </p:txBody>
      </p:sp>
    </p:spTree>
    <p:extLst>
      <p:ext uri="{BB962C8B-B14F-4D97-AF65-F5344CB8AC3E}">
        <p14:creationId xmlns:p14="http://schemas.microsoft.com/office/powerpoint/2010/main" val="1157061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5ACE-F3F9-4C00-A24F-5FEC09C3EDB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B0B25175-CC47-4814-810F-4A5FABC63C5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B9D7EF90-068F-4039-9399-9D6FC8BDA44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EDC1EA-1D4A-48A9-BB69-40BD23EE8B8B}"/>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727236E3-56E2-4A09-94B1-C5291918DC54}"/>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629A512D-A235-410E-AA43-889FBC3414FC}"/>
              </a:ext>
            </a:extLst>
          </p:cNvPr>
          <p:cNvSpPr>
            <a:spLocks noGrp="1"/>
          </p:cNvSpPr>
          <p:nvPr>
            <p:ph type="sldNum" sz="quarter" idx="12"/>
          </p:nvPr>
        </p:nvSpPr>
        <p:spPr/>
        <p:txBody>
          <a:bodyPr/>
          <a:lstStyle>
            <a:lvl1pPr>
              <a:defRPr/>
            </a:lvl1pPr>
          </a:lstStyle>
          <a:p>
            <a:fld id="{E193A645-8949-40FF-B8E6-EDA9A3723B34}" type="slidenum">
              <a:rPr lang="sl-SI" altLang="sl-SI"/>
              <a:pPr/>
              <a:t>‹#›</a:t>
            </a:fld>
            <a:endParaRPr lang="sl-SI" altLang="sl-SI"/>
          </a:p>
        </p:txBody>
      </p:sp>
    </p:spTree>
    <p:extLst>
      <p:ext uri="{BB962C8B-B14F-4D97-AF65-F5344CB8AC3E}">
        <p14:creationId xmlns:p14="http://schemas.microsoft.com/office/powerpoint/2010/main" val="19330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C6CB3-54E4-47FF-9E7C-58E15017945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7E3A883C-FEB6-4394-B3DB-5EB4B1177B7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F86006E2-81EC-4CBB-97EF-F3FC0902670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53367A-063C-496C-8C89-8CB0C59AFC4F}"/>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1B48633A-1384-4817-928D-1DF82FC9BBF3}"/>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3314254B-CDEF-44ED-BE2F-AB532E20685B}"/>
              </a:ext>
            </a:extLst>
          </p:cNvPr>
          <p:cNvSpPr>
            <a:spLocks noGrp="1"/>
          </p:cNvSpPr>
          <p:nvPr>
            <p:ph type="sldNum" sz="quarter" idx="12"/>
          </p:nvPr>
        </p:nvSpPr>
        <p:spPr/>
        <p:txBody>
          <a:bodyPr/>
          <a:lstStyle>
            <a:lvl1pPr>
              <a:defRPr/>
            </a:lvl1pPr>
          </a:lstStyle>
          <a:p>
            <a:fld id="{39F60BA1-9962-447B-BFA3-0F341141B97B}" type="slidenum">
              <a:rPr lang="sl-SI" altLang="sl-SI"/>
              <a:pPr/>
              <a:t>‹#›</a:t>
            </a:fld>
            <a:endParaRPr lang="sl-SI" altLang="sl-SI"/>
          </a:p>
        </p:txBody>
      </p:sp>
    </p:spTree>
    <p:extLst>
      <p:ext uri="{BB962C8B-B14F-4D97-AF65-F5344CB8AC3E}">
        <p14:creationId xmlns:p14="http://schemas.microsoft.com/office/powerpoint/2010/main" val="213395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0578" name="Freeform 2">
            <a:extLst>
              <a:ext uri="{FF2B5EF4-FFF2-40B4-BE49-F238E27FC236}">
                <a16:creationId xmlns:a16="http://schemas.microsoft.com/office/drawing/2014/main" id="{7AA88234-6FBF-4262-976D-881B37DA88CC}"/>
              </a:ext>
            </a:extLst>
          </p:cNvPr>
          <p:cNvSpPr>
            <a:spLocks/>
          </p:cNvSpPr>
          <p:nvPr/>
        </p:nvSpPr>
        <p:spPr bwMode="hidden">
          <a:xfrm>
            <a:off x="6627813" y="6429375"/>
            <a:ext cx="28575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nvGrpSpPr>
          <p:cNvPr id="280579" name="Group 3">
            <a:extLst>
              <a:ext uri="{FF2B5EF4-FFF2-40B4-BE49-F238E27FC236}">
                <a16:creationId xmlns:a16="http://schemas.microsoft.com/office/drawing/2014/main" id="{C8DAFBA6-FA1D-436C-894C-1AD831EB1DA4}"/>
              </a:ext>
            </a:extLst>
          </p:cNvPr>
          <p:cNvGrpSpPr>
            <a:grpSpLocks/>
          </p:cNvGrpSpPr>
          <p:nvPr/>
        </p:nvGrpSpPr>
        <p:grpSpPr bwMode="auto">
          <a:xfrm>
            <a:off x="3175" y="4267200"/>
            <a:ext cx="9140825" cy="2590800"/>
            <a:chOff x="2" y="2688"/>
            <a:chExt cx="5758" cy="1632"/>
          </a:xfrm>
        </p:grpSpPr>
        <p:sp>
          <p:nvSpPr>
            <p:cNvPr id="280580" name="Freeform 4">
              <a:extLst>
                <a:ext uri="{FF2B5EF4-FFF2-40B4-BE49-F238E27FC236}">
                  <a16:creationId xmlns:a16="http://schemas.microsoft.com/office/drawing/2014/main" id="{82AC2751-66D3-4D0B-8618-6D7730D91A42}"/>
                </a:ext>
              </a:extLst>
            </p:cNvPr>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Lst>
              <a:ahLst/>
              <a:cxnLst>
                <a:cxn ang="0">
                  <a:pos x="T0" y="T1"/>
                </a:cxn>
                <a:cxn ang="0">
                  <a:pos x="T2" y="T3"/>
                </a:cxn>
                <a:cxn ang="0">
                  <a:pos x="T4" y="T5"/>
                </a:cxn>
                <a:cxn ang="0">
                  <a:pos x="T6" y="T7"/>
                </a:cxn>
                <a:cxn ang="0">
                  <a:pos x="T8" y="T9"/>
                </a:cxn>
                <a:cxn ang="0">
                  <a:pos x="T10" y="T11"/>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nvGrpSpPr>
            <p:cNvPr id="280581" name="Group 5">
              <a:extLst>
                <a:ext uri="{FF2B5EF4-FFF2-40B4-BE49-F238E27FC236}">
                  <a16:creationId xmlns:a16="http://schemas.microsoft.com/office/drawing/2014/main" id="{790F1440-9ED7-4AF6-9E26-B95447E0EBE1}"/>
                </a:ext>
              </a:extLst>
            </p:cNvPr>
            <p:cNvGrpSpPr>
              <a:grpSpLocks/>
            </p:cNvGrpSpPr>
            <p:nvPr userDrawn="1"/>
          </p:nvGrpSpPr>
          <p:grpSpPr bwMode="auto">
            <a:xfrm>
              <a:off x="3528" y="3715"/>
              <a:ext cx="792" cy="521"/>
              <a:chOff x="3527" y="3715"/>
              <a:chExt cx="792" cy="521"/>
            </a:xfrm>
          </p:grpSpPr>
          <p:sp>
            <p:nvSpPr>
              <p:cNvPr id="280582" name="Oval 6">
                <a:extLst>
                  <a:ext uri="{FF2B5EF4-FFF2-40B4-BE49-F238E27FC236}">
                    <a16:creationId xmlns:a16="http://schemas.microsoft.com/office/drawing/2014/main" id="{4F2EF008-4959-4D6F-B5A0-FE45B35B2D3A}"/>
                  </a:ext>
                </a:extLst>
              </p:cNvPr>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0583" name="Oval 7">
                <a:extLst>
                  <a:ext uri="{FF2B5EF4-FFF2-40B4-BE49-F238E27FC236}">
                    <a16:creationId xmlns:a16="http://schemas.microsoft.com/office/drawing/2014/main" id="{9D050989-40C8-4C8F-A1D6-A65D8423FDEF}"/>
                  </a:ext>
                </a:extLst>
              </p:cNvPr>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0584" name="Oval 8">
                <a:extLst>
                  <a:ext uri="{FF2B5EF4-FFF2-40B4-BE49-F238E27FC236}">
                    <a16:creationId xmlns:a16="http://schemas.microsoft.com/office/drawing/2014/main" id="{8A7B802E-FF0F-4D01-9861-67800F4415D1}"/>
                  </a:ext>
                </a:extLst>
              </p:cNvPr>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0585" name="Oval 9">
                <a:extLst>
                  <a:ext uri="{FF2B5EF4-FFF2-40B4-BE49-F238E27FC236}">
                    <a16:creationId xmlns:a16="http://schemas.microsoft.com/office/drawing/2014/main" id="{BEDF3CCB-1CBA-428C-A35E-42AE2863C10D}"/>
                  </a:ext>
                </a:extLst>
              </p:cNvPr>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0586" name="Oval 10">
                <a:extLst>
                  <a:ext uri="{FF2B5EF4-FFF2-40B4-BE49-F238E27FC236}">
                    <a16:creationId xmlns:a16="http://schemas.microsoft.com/office/drawing/2014/main" id="{A4AB9E55-62C2-4310-827B-23205C5725B0}"/>
                  </a:ext>
                </a:extLst>
              </p:cNvPr>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0587" name="Freeform 11">
                <a:extLst>
                  <a:ext uri="{FF2B5EF4-FFF2-40B4-BE49-F238E27FC236}">
                    <a16:creationId xmlns:a16="http://schemas.microsoft.com/office/drawing/2014/main" id="{41330782-DE42-453F-9E43-8B27C01FBE7D}"/>
                  </a:ext>
                </a:extLst>
              </p:cNvPr>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0588" name="Freeform 12">
                <a:extLst>
                  <a:ext uri="{FF2B5EF4-FFF2-40B4-BE49-F238E27FC236}">
                    <a16:creationId xmlns:a16="http://schemas.microsoft.com/office/drawing/2014/main" id="{776E95FA-DC54-4DEC-A285-55A819BA55DB}"/>
                  </a:ext>
                </a:extLst>
              </p:cNvPr>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0589" name="Freeform 13">
                <a:extLst>
                  <a:ext uri="{FF2B5EF4-FFF2-40B4-BE49-F238E27FC236}">
                    <a16:creationId xmlns:a16="http://schemas.microsoft.com/office/drawing/2014/main" id="{7D14A0EC-FDE7-45AE-B4DB-50F55A7231D7}"/>
                  </a:ext>
                </a:extLst>
              </p:cNvPr>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0590" name="Freeform 14">
                <a:extLst>
                  <a:ext uri="{FF2B5EF4-FFF2-40B4-BE49-F238E27FC236}">
                    <a16:creationId xmlns:a16="http://schemas.microsoft.com/office/drawing/2014/main" id="{DC0537E9-5AAE-41BD-8DAC-7915888A2854}"/>
                  </a:ext>
                </a:extLst>
              </p:cNvPr>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0591" name="Freeform 15">
                <a:extLst>
                  <a:ext uri="{FF2B5EF4-FFF2-40B4-BE49-F238E27FC236}">
                    <a16:creationId xmlns:a16="http://schemas.microsoft.com/office/drawing/2014/main" id="{C3B3F652-C330-44AA-8CA7-EC6626012B8A}"/>
                  </a:ext>
                </a:extLst>
              </p:cNvPr>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0592" name="Oval 16">
                <a:extLst>
                  <a:ext uri="{FF2B5EF4-FFF2-40B4-BE49-F238E27FC236}">
                    <a16:creationId xmlns:a16="http://schemas.microsoft.com/office/drawing/2014/main" id="{B1004C33-0831-449F-B076-3E1C5A83EB90}"/>
                  </a:ext>
                </a:extLst>
              </p:cNvPr>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grpSp>
          <p:nvGrpSpPr>
            <p:cNvPr id="280593" name="Group 17">
              <a:extLst>
                <a:ext uri="{FF2B5EF4-FFF2-40B4-BE49-F238E27FC236}">
                  <a16:creationId xmlns:a16="http://schemas.microsoft.com/office/drawing/2014/main" id="{F54D9617-A184-4C3D-9CAB-36C5274CF231}"/>
                </a:ext>
              </a:extLst>
            </p:cNvPr>
            <p:cNvGrpSpPr>
              <a:grpSpLocks/>
            </p:cNvGrpSpPr>
            <p:nvPr userDrawn="1"/>
          </p:nvGrpSpPr>
          <p:grpSpPr bwMode="auto">
            <a:xfrm>
              <a:off x="1776" y="3631"/>
              <a:ext cx="1626" cy="683"/>
              <a:chOff x="1776" y="3631"/>
              <a:chExt cx="1626" cy="683"/>
            </a:xfrm>
          </p:grpSpPr>
          <p:sp>
            <p:nvSpPr>
              <p:cNvPr id="280594" name="Oval 18">
                <a:extLst>
                  <a:ext uri="{FF2B5EF4-FFF2-40B4-BE49-F238E27FC236}">
                    <a16:creationId xmlns:a16="http://schemas.microsoft.com/office/drawing/2014/main" id="{E6DC4D61-877D-4565-AC85-8B2CA295E798}"/>
                  </a:ext>
                </a:extLst>
              </p:cNvPr>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0595" name="Oval 19">
                <a:extLst>
                  <a:ext uri="{FF2B5EF4-FFF2-40B4-BE49-F238E27FC236}">
                    <a16:creationId xmlns:a16="http://schemas.microsoft.com/office/drawing/2014/main" id="{F59E1345-FB45-47AA-B6A2-1F0912DCB596}"/>
                  </a:ext>
                </a:extLst>
              </p:cNvPr>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0596" name="Oval 20">
                <a:extLst>
                  <a:ext uri="{FF2B5EF4-FFF2-40B4-BE49-F238E27FC236}">
                    <a16:creationId xmlns:a16="http://schemas.microsoft.com/office/drawing/2014/main" id="{E6D8AD4A-E253-497F-8CD5-16BACF10CC48}"/>
                  </a:ext>
                </a:extLst>
              </p:cNvPr>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0597" name="Oval 21">
                <a:extLst>
                  <a:ext uri="{FF2B5EF4-FFF2-40B4-BE49-F238E27FC236}">
                    <a16:creationId xmlns:a16="http://schemas.microsoft.com/office/drawing/2014/main" id="{68149E6A-2575-49BD-8B4D-27E29E68BC2B}"/>
                  </a:ext>
                </a:extLst>
              </p:cNvPr>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0598" name="Oval 22">
                <a:extLst>
                  <a:ext uri="{FF2B5EF4-FFF2-40B4-BE49-F238E27FC236}">
                    <a16:creationId xmlns:a16="http://schemas.microsoft.com/office/drawing/2014/main" id="{E0909F5F-B35E-4BF7-BC9C-72D116467229}"/>
                  </a:ext>
                </a:extLst>
              </p:cNvPr>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0599" name="Oval 23">
                <a:extLst>
                  <a:ext uri="{FF2B5EF4-FFF2-40B4-BE49-F238E27FC236}">
                    <a16:creationId xmlns:a16="http://schemas.microsoft.com/office/drawing/2014/main" id="{07721E2B-9BB4-4378-B37D-053585E31011}"/>
                  </a:ext>
                </a:extLst>
              </p:cNvPr>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0600" name="Oval 24">
                <a:extLst>
                  <a:ext uri="{FF2B5EF4-FFF2-40B4-BE49-F238E27FC236}">
                    <a16:creationId xmlns:a16="http://schemas.microsoft.com/office/drawing/2014/main" id="{39A89FAF-C212-4442-899C-35C6F6B29161}"/>
                  </a:ext>
                </a:extLst>
              </p:cNvPr>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0601" name="Oval 25">
                <a:extLst>
                  <a:ext uri="{FF2B5EF4-FFF2-40B4-BE49-F238E27FC236}">
                    <a16:creationId xmlns:a16="http://schemas.microsoft.com/office/drawing/2014/main" id="{C368CFBA-FA1F-4936-ABA0-82758C290A5C}"/>
                  </a:ext>
                </a:extLst>
              </p:cNvPr>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0602" name="Freeform 26">
                <a:extLst>
                  <a:ext uri="{FF2B5EF4-FFF2-40B4-BE49-F238E27FC236}">
                    <a16:creationId xmlns:a16="http://schemas.microsoft.com/office/drawing/2014/main" id="{A9BBB458-5D65-4B53-BCD0-E9DF4BF11D01}"/>
                  </a:ext>
                </a:extLst>
              </p:cNvPr>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0603" name="Freeform 27">
                <a:extLst>
                  <a:ext uri="{FF2B5EF4-FFF2-40B4-BE49-F238E27FC236}">
                    <a16:creationId xmlns:a16="http://schemas.microsoft.com/office/drawing/2014/main" id="{85F9DB61-60C7-4A7B-9FCF-F43CCA25B6FA}"/>
                  </a:ext>
                </a:extLst>
              </p:cNvPr>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0604" name="Freeform 28">
                <a:extLst>
                  <a:ext uri="{FF2B5EF4-FFF2-40B4-BE49-F238E27FC236}">
                    <a16:creationId xmlns:a16="http://schemas.microsoft.com/office/drawing/2014/main" id="{DD0392FD-57AB-46A8-99E4-49DEBEE9A626}"/>
                  </a:ext>
                </a:extLst>
              </p:cNvPr>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0605" name="Freeform 29">
                <a:extLst>
                  <a:ext uri="{FF2B5EF4-FFF2-40B4-BE49-F238E27FC236}">
                    <a16:creationId xmlns:a16="http://schemas.microsoft.com/office/drawing/2014/main" id="{1D3C71CB-6D3C-43ED-9F31-9DBA0A549605}"/>
                  </a:ext>
                </a:extLst>
              </p:cNvPr>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0606" name="Freeform 30">
                <a:extLst>
                  <a:ext uri="{FF2B5EF4-FFF2-40B4-BE49-F238E27FC236}">
                    <a16:creationId xmlns:a16="http://schemas.microsoft.com/office/drawing/2014/main" id="{FAB84BEA-C59C-4632-AD86-B4496AFE3E0E}"/>
                  </a:ext>
                </a:extLst>
              </p:cNvPr>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0607" name="Freeform 31">
                <a:extLst>
                  <a:ext uri="{FF2B5EF4-FFF2-40B4-BE49-F238E27FC236}">
                    <a16:creationId xmlns:a16="http://schemas.microsoft.com/office/drawing/2014/main" id="{0A8A71CA-BB03-42D5-A190-D58F9340B0A0}"/>
                  </a:ext>
                </a:extLst>
              </p:cNvPr>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0608" name="Freeform 32">
                <a:extLst>
                  <a:ext uri="{FF2B5EF4-FFF2-40B4-BE49-F238E27FC236}">
                    <a16:creationId xmlns:a16="http://schemas.microsoft.com/office/drawing/2014/main" id="{3E5B340C-5F39-411A-900F-3514C387A86C}"/>
                  </a:ext>
                </a:extLst>
              </p:cNvPr>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0609" name="Freeform 33">
                <a:extLst>
                  <a:ext uri="{FF2B5EF4-FFF2-40B4-BE49-F238E27FC236}">
                    <a16:creationId xmlns:a16="http://schemas.microsoft.com/office/drawing/2014/main" id="{EDA8A2E6-B93D-4CB3-8A0F-7B38620A6694}"/>
                  </a:ext>
                </a:extLst>
              </p:cNvPr>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0610" name="Freeform 34">
                <a:extLst>
                  <a:ext uri="{FF2B5EF4-FFF2-40B4-BE49-F238E27FC236}">
                    <a16:creationId xmlns:a16="http://schemas.microsoft.com/office/drawing/2014/main" id="{CEB1C6AC-9796-4F40-A680-AB7FBC8CA8E8}"/>
                  </a:ext>
                </a:extLst>
              </p:cNvPr>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0611" name="Freeform 35">
                <a:extLst>
                  <a:ext uri="{FF2B5EF4-FFF2-40B4-BE49-F238E27FC236}">
                    <a16:creationId xmlns:a16="http://schemas.microsoft.com/office/drawing/2014/main" id="{4FC277D4-60BE-46FF-B0AF-71A03F7D7908}"/>
                  </a:ext>
                </a:extLst>
              </p:cNvPr>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grpSp>
          <p:nvGrpSpPr>
            <p:cNvPr id="280612" name="Group 36">
              <a:extLst>
                <a:ext uri="{FF2B5EF4-FFF2-40B4-BE49-F238E27FC236}">
                  <a16:creationId xmlns:a16="http://schemas.microsoft.com/office/drawing/2014/main" id="{F5D6AD96-7B12-4E95-BD30-5757C81FC967}"/>
                </a:ext>
              </a:extLst>
            </p:cNvPr>
            <p:cNvGrpSpPr>
              <a:grpSpLocks/>
            </p:cNvGrpSpPr>
            <p:nvPr userDrawn="1"/>
          </p:nvGrpSpPr>
          <p:grpSpPr bwMode="auto">
            <a:xfrm>
              <a:off x="4128" y="3360"/>
              <a:ext cx="1351" cy="821"/>
              <a:chOff x="4128" y="3360"/>
              <a:chExt cx="1351" cy="821"/>
            </a:xfrm>
          </p:grpSpPr>
          <p:sp>
            <p:nvSpPr>
              <p:cNvPr id="280613" name="Freeform 37">
                <a:extLst>
                  <a:ext uri="{FF2B5EF4-FFF2-40B4-BE49-F238E27FC236}">
                    <a16:creationId xmlns:a16="http://schemas.microsoft.com/office/drawing/2014/main" id="{D34565A0-BB7D-43FA-A472-E12DA31E88DF}"/>
                  </a:ext>
                </a:extLst>
              </p:cNvPr>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0614" name="Freeform 38">
                <a:extLst>
                  <a:ext uri="{FF2B5EF4-FFF2-40B4-BE49-F238E27FC236}">
                    <a16:creationId xmlns:a16="http://schemas.microsoft.com/office/drawing/2014/main" id="{9802E64E-0363-48F9-ABEA-FD12E1F0E3B5}"/>
                  </a:ext>
                </a:extLst>
              </p:cNvPr>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0615" name="Freeform 39">
                <a:extLst>
                  <a:ext uri="{FF2B5EF4-FFF2-40B4-BE49-F238E27FC236}">
                    <a16:creationId xmlns:a16="http://schemas.microsoft.com/office/drawing/2014/main" id="{6B5F4A03-E987-4F28-8F54-9EB68C9CA4B3}"/>
                  </a:ext>
                </a:extLst>
              </p:cNvPr>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0616" name="Freeform 40">
                <a:extLst>
                  <a:ext uri="{FF2B5EF4-FFF2-40B4-BE49-F238E27FC236}">
                    <a16:creationId xmlns:a16="http://schemas.microsoft.com/office/drawing/2014/main" id="{6B9B211E-6EAC-4F54-8CFD-2E0DA14254BD}"/>
                  </a:ext>
                </a:extLst>
              </p:cNvPr>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0617" name="Freeform 41">
                <a:extLst>
                  <a:ext uri="{FF2B5EF4-FFF2-40B4-BE49-F238E27FC236}">
                    <a16:creationId xmlns:a16="http://schemas.microsoft.com/office/drawing/2014/main" id="{AC6CDF8A-A596-4379-B7AA-175F7D7E7276}"/>
                  </a:ext>
                </a:extLst>
              </p:cNvPr>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0618" name="Freeform 42">
                <a:extLst>
                  <a:ext uri="{FF2B5EF4-FFF2-40B4-BE49-F238E27FC236}">
                    <a16:creationId xmlns:a16="http://schemas.microsoft.com/office/drawing/2014/main" id="{289C1904-6AEF-448C-A8C8-28C6375664DB}"/>
                  </a:ext>
                </a:extLst>
              </p:cNvPr>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0619" name="Freeform 43">
                <a:extLst>
                  <a:ext uri="{FF2B5EF4-FFF2-40B4-BE49-F238E27FC236}">
                    <a16:creationId xmlns:a16="http://schemas.microsoft.com/office/drawing/2014/main" id="{790A879C-544C-4475-A556-CCAABC65DD8E}"/>
                  </a:ext>
                </a:extLst>
              </p:cNvPr>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0620" name="Freeform 44">
                <a:extLst>
                  <a:ext uri="{FF2B5EF4-FFF2-40B4-BE49-F238E27FC236}">
                    <a16:creationId xmlns:a16="http://schemas.microsoft.com/office/drawing/2014/main" id="{33279C8D-2173-4570-B5A0-660F26376ABE}"/>
                  </a:ext>
                </a:extLst>
              </p:cNvPr>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0621" name="Freeform 45">
                <a:extLst>
                  <a:ext uri="{FF2B5EF4-FFF2-40B4-BE49-F238E27FC236}">
                    <a16:creationId xmlns:a16="http://schemas.microsoft.com/office/drawing/2014/main" id="{F5D03704-BA9D-45EE-8CC4-4853E0A1547C}"/>
                  </a:ext>
                </a:extLst>
              </p:cNvPr>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0622" name="Freeform 46">
                <a:extLst>
                  <a:ext uri="{FF2B5EF4-FFF2-40B4-BE49-F238E27FC236}">
                    <a16:creationId xmlns:a16="http://schemas.microsoft.com/office/drawing/2014/main" id="{11B7197A-22E4-492A-AEDD-DBCC1CAC7639}"/>
                  </a:ext>
                </a:extLst>
              </p:cNvPr>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0623" name="Freeform 47">
                <a:extLst>
                  <a:ext uri="{FF2B5EF4-FFF2-40B4-BE49-F238E27FC236}">
                    <a16:creationId xmlns:a16="http://schemas.microsoft.com/office/drawing/2014/main" id="{257BAEB1-30C3-42F7-A1FD-323038EF4A43}"/>
                  </a:ext>
                </a:extLst>
              </p:cNvPr>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0624" name="Oval 48">
                <a:extLst>
                  <a:ext uri="{FF2B5EF4-FFF2-40B4-BE49-F238E27FC236}">
                    <a16:creationId xmlns:a16="http://schemas.microsoft.com/office/drawing/2014/main" id="{52321F08-080F-4671-9AD4-E8095EDFF43B}"/>
                  </a:ext>
                </a:extLst>
              </p:cNvPr>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0625" name="Oval 49">
                <a:extLst>
                  <a:ext uri="{FF2B5EF4-FFF2-40B4-BE49-F238E27FC236}">
                    <a16:creationId xmlns:a16="http://schemas.microsoft.com/office/drawing/2014/main" id="{FE0FD259-75F5-4420-BF48-1E79E396FA04}"/>
                  </a:ext>
                </a:extLst>
              </p:cNvPr>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0626" name="Oval 50">
                <a:extLst>
                  <a:ext uri="{FF2B5EF4-FFF2-40B4-BE49-F238E27FC236}">
                    <a16:creationId xmlns:a16="http://schemas.microsoft.com/office/drawing/2014/main" id="{C3A9EC85-C58C-4F8F-9ABC-7B2CFCC0011D}"/>
                  </a:ext>
                </a:extLst>
              </p:cNvPr>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0627" name="Oval 51">
                <a:extLst>
                  <a:ext uri="{FF2B5EF4-FFF2-40B4-BE49-F238E27FC236}">
                    <a16:creationId xmlns:a16="http://schemas.microsoft.com/office/drawing/2014/main" id="{DB815A0B-3472-4502-A50A-D3B1AE74D423}"/>
                  </a:ext>
                </a:extLst>
              </p:cNvPr>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0628" name="Oval 52">
                <a:extLst>
                  <a:ext uri="{FF2B5EF4-FFF2-40B4-BE49-F238E27FC236}">
                    <a16:creationId xmlns:a16="http://schemas.microsoft.com/office/drawing/2014/main" id="{153A8027-4369-417B-822B-4FCEA38C523F}"/>
                  </a:ext>
                </a:extLst>
              </p:cNvPr>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0629" name="Oval 53">
                <a:extLst>
                  <a:ext uri="{FF2B5EF4-FFF2-40B4-BE49-F238E27FC236}">
                    <a16:creationId xmlns:a16="http://schemas.microsoft.com/office/drawing/2014/main" id="{57DEDF07-572B-4A9C-908C-0F6865418451}"/>
                  </a:ext>
                </a:extLst>
              </p:cNvPr>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grpSp>
          <p:nvGrpSpPr>
            <p:cNvPr id="280630" name="Group 54">
              <a:extLst>
                <a:ext uri="{FF2B5EF4-FFF2-40B4-BE49-F238E27FC236}">
                  <a16:creationId xmlns:a16="http://schemas.microsoft.com/office/drawing/2014/main" id="{18EEF23B-C0E1-40AE-94C6-987ADEFB8AA5}"/>
                </a:ext>
              </a:extLst>
            </p:cNvPr>
            <p:cNvGrpSpPr>
              <a:grpSpLocks/>
            </p:cNvGrpSpPr>
            <p:nvPr userDrawn="1"/>
          </p:nvGrpSpPr>
          <p:grpSpPr bwMode="auto">
            <a:xfrm>
              <a:off x="5280" y="3024"/>
              <a:ext cx="425" cy="258"/>
              <a:chOff x="5280" y="3024"/>
              <a:chExt cx="425" cy="258"/>
            </a:xfrm>
          </p:grpSpPr>
          <p:sp>
            <p:nvSpPr>
              <p:cNvPr id="280631" name="Freeform 55">
                <a:extLst>
                  <a:ext uri="{FF2B5EF4-FFF2-40B4-BE49-F238E27FC236}">
                    <a16:creationId xmlns:a16="http://schemas.microsoft.com/office/drawing/2014/main" id="{034642AB-8B3E-4A77-AAD8-828DDADC7F95}"/>
                  </a:ext>
                </a:extLst>
              </p:cNvPr>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0632" name="Freeform 56">
                <a:extLst>
                  <a:ext uri="{FF2B5EF4-FFF2-40B4-BE49-F238E27FC236}">
                    <a16:creationId xmlns:a16="http://schemas.microsoft.com/office/drawing/2014/main" id="{B9FD5FD7-2F8E-4DD4-B318-2E8F3220B50C}"/>
                  </a:ext>
                </a:extLst>
              </p:cNvPr>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0633" name="Freeform 57">
                <a:extLst>
                  <a:ext uri="{FF2B5EF4-FFF2-40B4-BE49-F238E27FC236}">
                    <a16:creationId xmlns:a16="http://schemas.microsoft.com/office/drawing/2014/main" id="{A6411C05-5C86-4D00-9D9B-85E3C80A6121}"/>
                  </a:ext>
                </a:extLst>
              </p:cNvPr>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0634" name="Freeform 58">
                <a:extLst>
                  <a:ext uri="{FF2B5EF4-FFF2-40B4-BE49-F238E27FC236}">
                    <a16:creationId xmlns:a16="http://schemas.microsoft.com/office/drawing/2014/main" id="{226261A2-12FF-4847-872B-8474F6F6F4C0}"/>
                  </a:ext>
                </a:extLst>
              </p:cNvPr>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0635" name="Freeform 59">
                <a:extLst>
                  <a:ext uri="{FF2B5EF4-FFF2-40B4-BE49-F238E27FC236}">
                    <a16:creationId xmlns:a16="http://schemas.microsoft.com/office/drawing/2014/main" id="{F700F0BC-983A-4786-BEB0-E0F8AB5ADB40}"/>
                  </a:ext>
                </a:extLst>
              </p:cNvPr>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0636" name="Freeform 60">
                <a:extLst>
                  <a:ext uri="{FF2B5EF4-FFF2-40B4-BE49-F238E27FC236}">
                    <a16:creationId xmlns:a16="http://schemas.microsoft.com/office/drawing/2014/main" id="{7AC1F9FD-C9E4-4C1D-8A6B-F460D4275E5E}"/>
                  </a:ext>
                </a:extLst>
              </p:cNvPr>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80637" name="Freeform 61">
                <a:extLst>
                  <a:ext uri="{FF2B5EF4-FFF2-40B4-BE49-F238E27FC236}">
                    <a16:creationId xmlns:a16="http://schemas.microsoft.com/office/drawing/2014/main" id="{4FB5EFE7-CBFC-42BF-8C11-F41337474DE3}"/>
                  </a:ext>
                </a:extLst>
              </p:cNvPr>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nvGrpSpPr>
              <p:cNvPr id="280638" name="Group 62">
                <a:extLst>
                  <a:ext uri="{FF2B5EF4-FFF2-40B4-BE49-F238E27FC236}">
                    <a16:creationId xmlns:a16="http://schemas.microsoft.com/office/drawing/2014/main" id="{A581763D-D1CC-4848-9F4C-1544A5AA4E9F}"/>
                  </a:ext>
                </a:extLst>
              </p:cNvPr>
              <p:cNvGrpSpPr>
                <a:grpSpLocks/>
              </p:cNvGrpSpPr>
              <p:nvPr/>
            </p:nvGrpSpPr>
            <p:grpSpPr bwMode="auto">
              <a:xfrm>
                <a:off x="5381" y="3085"/>
                <a:ext cx="227" cy="132"/>
                <a:chOff x="5381" y="3085"/>
                <a:chExt cx="227" cy="132"/>
              </a:xfrm>
            </p:grpSpPr>
            <p:sp>
              <p:nvSpPr>
                <p:cNvPr id="280639" name="Oval 63">
                  <a:extLst>
                    <a:ext uri="{FF2B5EF4-FFF2-40B4-BE49-F238E27FC236}">
                      <a16:creationId xmlns:a16="http://schemas.microsoft.com/office/drawing/2014/main" id="{BE4B2570-7F55-49FE-8182-4B76EF010F71}"/>
                    </a:ext>
                  </a:extLst>
                </p:cNvPr>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0640" name="Oval 64">
                  <a:extLst>
                    <a:ext uri="{FF2B5EF4-FFF2-40B4-BE49-F238E27FC236}">
                      <a16:creationId xmlns:a16="http://schemas.microsoft.com/office/drawing/2014/main" id="{35BD8DC6-E130-48E9-9B3E-9746419C3FD6}"/>
                    </a:ext>
                  </a:extLst>
                </p:cNvPr>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0641" name="Oval 65">
                  <a:extLst>
                    <a:ext uri="{FF2B5EF4-FFF2-40B4-BE49-F238E27FC236}">
                      <a16:creationId xmlns:a16="http://schemas.microsoft.com/office/drawing/2014/main" id="{F4DF35AF-99EA-4006-8F99-7052330F5A6C}"/>
                    </a:ext>
                  </a:extLst>
                </p:cNvPr>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280642" name="Oval 66">
                  <a:extLst>
                    <a:ext uri="{FF2B5EF4-FFF2-40B4-BE49-F238E27FC236}">
                      <a16:creationId xmlns:a16="http://schemas.microsoft.com/office/drawing/2014/main" id="{0B38F6D4-82D9-4089-9034-597E83229AF7}"/>
                    </a:ext>
                  </a:extLst>
                </p:cNvPr>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grpSp>
      </p:grpSp>
      <p:sp>
        <p:nvSpPr>
          <p:cNvPr id="280643" name="Rectangle 67">
            <a:extLst>
              <a:ext uri="{FF2B5EF4-FFF2-40B4-BE49-F238E27FC236}">
                <a16:creationId xmlns:a16="http://schemas.microsoft.com/office/drawing/2014/main" id="{FD69CD36-F738-4F7B-867C-DD0F4F819B45}"/>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sl-SI" altLang="sl-SI"/>
              <a:t>Kliknite, če želite urediti slog naslova matrice</a:t>
            </a:r>
          </a:p>
        </p:txBody>
      </p:sp>
      <p:sp>
        <p:nvSpPr>
          <p:cNvPr id="280644" name="Rectangle 68">
            <a:extLst>
              <a:ext uri="{FF2B5EF4-FFF2-40B4-BE49-F238E27FC236}">
                <a16:creationId xmlns:a16="http://schemas.microsoft.com/office/drawing/2014/main" id="{F9169A6E-B740-4901-B484-2DF28A4BC345}"/>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280645" name="Rectangle 69">
            <a:extLst>
              <a:ext uri="{FF2B5EF4-FFF2-40B4-BE49-F238E27FC236}">
                <a16:creationId xmlns:a16="http://schemas.microsoft.com/office/drawing/2014/main" id="{9A3AA80D-3556-49BC-9D28-516D44A6186D}"/>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sl-SI" altLang="sl-SI"/>
          </a:p>
        </p:txBody>
      </p:sp>
      <p:sp>
        <p:nvSpPr>
          <p:cNvPr id="280646" name="Rectangle 70">
            <a:extLst>
              <a:ext uri="{FF2B5EF4-FFF2-40B4-BE49-F238E27FC236}">
                <a16:creationId xmlns:a16="http://schemas.microsoft.com/office/drawing/2014/main" id="{BE593D97-18F9-4DB9-A62B-4E7B0068775A}"/>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sl-SI" altLang="sl-SI"/>
          </a:p>
        </p:txBody>
      </p:sp>
      <p:sp>
        <p:nvSpPr>
          <p:cNvPr id="280647" name="Rectangle 71">
            <a:extLst>
              <a:ext uri="{FF2B5EF4-FFF2-40B4-BE49-F238E27FC236}">
                <a16:creationId xmlns:a16="http://schemas.microsoft.com/office/drawing/2014/main" id="{33C2BD77-FC3C-4855-9239-920ADB6373A1}"/>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A269153A-7A17-48B2-B0CD-179100974F99}"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789"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12" r:id="rId12"/>
    <p:sldLayoutId id="2147483813" r:id="rId13"/>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80000"/>
        <a:buFont typeface="Wingdings" panose="05000000000000000000" pitchFamily="2" charset="2"/>
        <a:buChar char="Ø"/>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anose="05000000000000000000"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50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300034" name="Rectangle 2">
            <a:extLst>
              <a:ext uri="{FF2B5EF4-FFF2-40B4-BE49-F238E27FC236}">
                <a16:creationId xmlns:a16="http://schemas.microsoft.com/office/drawing/2014/main" id="{6CB13B37-8200-4C64-B176-CADED8428ECF}"/>
              </a:ext>
            </a:extLst>
          </p:cNvPr>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300035" name="Rectangle 3">
            <a:extLst>
              <a:ext uri="{FF2B5EF4-FFF2-40B4-BE49-F238E27FC236}">
                <a16:creationId xmlns:a16="http://schemas.microsoft.com/office/drawing/2014/main" id="{7F8ACB8D-A37D-4301-A37A-E750EC1BC316}"/>
              </a:ext>
            </a:extLst>
          </p:cNvPr>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300036" name="Rectangle 4">
            <a:extLst>
              <a:ext uri="{FF2B5EF4-FFF2-40B4-BE49-F238E27FC236}">
                <a16:creationId xmlns:a16="http://schemas.microsoft.com/office/drawing/2014/main" id="{A5992BD8-2CC3-4A75-941E-68178C3D7A28}"/>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sl-SI" altLang="sl-SI"/>
          </a:p>
        </p:txBody>
      </p:sp>
      <p:sp>
        <p:nvSpPr>
          <p:cNvPr id="300037" name="Rectangle 5">
            <a:extLst>
              <a:ext uri="{FF2B5EF4-FFF2-40B4-BE49-F238E27FC236}">
                <a16:creationId xmlns:a16="http://schemas.microsoft.com/office/drawing/2014/main" id="{147EEC3A-28FC-4561-8A8F-FD73D39DA270}"/>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sl-SI" altLang="sl-SI"/>
          </a:p>
        </p:txBody>
      </p:sp>
      <p:sp>
        <p:nvSpPr>
          <p:cNvPr id="300038" name="Rectangle 6">
            <a:extLst>
              <a:ext uri="{FF2B5EF4-FFF2-40B4-BE49-F238E27FC236}">
                <a16:creationId xmlns:a16="http://schemas.microsoft.com/office/drawing/2014/main" id="{33D7F374-5F52-4766-851B-243CC983E2D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49F8A714-B6DE-4630-B497-02A317BEF67D}"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79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Lst>
  <p:txStyles>
    <p:titleStyle>
      <a:lvl1pPr algn="l"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DD1DC6E-5766-4B68-B96C-9F7E1241C2B0}"/>
              </a:ext>
            </a:extLst>
          </p:cNvPr>
          <p:cNvSpPr>
            <a:spLocks noGrp="1" noChangeArrowheads="1"/>
          </p:cNvSpPr>
          <p:nvPr>
            <p:ph type="ctrTitle"/>
          </p:nvPr>
        </p:nvSpPr>
        <p:spPr>
          <a:xfrm>
            <a:off x="611188" y="908050"/>
            <a:ext cx="7772400" cy="2305050"/>
          </a:xfrm>
        </p:spPr>
        <p:txBody>
          <a:bodyPr/>
          <a:lstStyle/>
          <a:p>
            <a:r>
              <a:rPr lang="sl-SI" altLang="sl-SI" sz="4800"/>
              <a:t>EKOLOGIJA</a:t>
            </a:r>
            <a:br>
              <a:rPr lang="sl-SI" altLang="sl-SI" sz="4800"/>
            </a:br>
            <a:r>
              <a:rPr lang="sl-SI" altLang="sl-SI"/>
              <a:t> </a:t>
            </a:r>
            <a:br>
              <a:rPr lang="sl-SI" altLang="sl-SI"/>
            </a:br>
            <a:r>
              <a:rPr lang="sl-SI" altLang="sl-SI" sz="3600"/>
              <a:t>JEZERA</a:t>
            </a:r>
          </a:p>
        </p:txBody>
      </p:sp>
      <p:sp>
        <p:nvSpPr>
          <p:cNvPr id="2051" name="Rectangle 3">
            <a:extLst>
              <a:ext uri="{FF2B5EF4-FFF2-40B4-BE49-F238E27FC236}">
                <a16:creationId xmlns:a16="http://schemas.microsoft.com/office/drawing/2014/main" id="{6D7F2DAF-A2F3-434C-8F09-EB273468C2A3}"/>
              </a:ext>
            </a:extLst>
          </p:cNvPr>
          <p:cNvSpPr>
            <a:spLocks noGrp="1" noChangeArrowheads="1"/>
          </p:cNvSpPr>
          <p:nvPr>
            <p:ph type="subTitle" idx="1"/>
          </p:nvPr>
        </p:nvSpPr>
        <p:spPr/>
        <p:txBody>
          <a:bodyPr/>
          <a:lstStyle/>
          <a:p>
            <a:pPr>
              <a:lnSpc>
                <a:spcPct val="80000"/>
              </a:lnSpc>
            </a:pPr>
            <a:r>
              <a:rPr lang="sl-SI" altLang="sl-SI" sz="2000" b="1"/>
              <a:t>   </a:t>
            </a:r>
            <a:endParaRPr lang="en-US" altLang="sl-SI" sz="2000" b="1" dirty="0"/>
          </a:p>
          <a:p>
            <a:pPr>
              <a:lnSpc>
                <a:spcPct val="80000"/>
              </a:lnSpc>
            </a:pPr>
            <a:endParaRPr lang="sl-SI" altLang="sl-SI" sz="2000"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a:extLst>
              <a:ext uri="{FF2B5EF4-FFF2-40B4-BE49-F238E27FC236}">
                <a16:creationId xmlns:a16="http://schemas.microsoft.com/office/drawing/2014/main" id="{F9D103E0-3694-49DD-A2F7-E3EC99B26C6F}"/>
              </a:ext>
            </a:extLst>
          </p:cNvPr>
          <p:cNvSpPr>
            <a:spLocks noGrp="1" noChangeArrowheads="1"/>
          </p:cNvSpPr>
          <p:nvPr>
            <p:ph type="title"/>
          </p:nvPr>
        </p:nvSpPr>
        <p:spPr/>
        <p:txBody>
          <a:bodyPr/>
          <a:lstStyle/>
          <a:p>
            <a:r>
              <a:rPr lang="sl-SI" altLang="sl-SI"/>
              <a:t>Proizvodnost jezer</a:t>
            </a:r>
          </a:p>
        </p:txBody>
      </p:sp>
      <p:sp>
        <p:nvSpPr>
          <p:cNvPr id="94212" name="Rectangle 4">
            <a:extLst>
              <a:ext uri="{FF2B5EF4-FFF2-40B4-BE49-F238E27FC236}">
                <a16:creationId xmlns:a16="http://schemas.microsoft.com/office/drawing/2014/main" id="{A0E2A07E-CCCA-43C0-B50E-903AC3EE61E5}"/>
              </a:ext>
            </a:extLst>
          </p:cNvPr>
          <p:cNvSpPr>
            <a:spLocks noGrp="1" noChangeArrowheads="1"/>
          </p:cNvSpPr>
          <p:nvPr>
            <p:ph type="body" idx="1"/>
          </p:nvPr>
        </p:nvSpPr>
        <p:spPr/>
        <p:txBody>
          <a:bodyPr/>
          <a:lstStyle/>
          <a:p>
            <a:pPr>
              <a:lnSpc>
                <a:spcPct val="80000"/>
              </a:lnSpc>
              <a:buFont typeface="Wingdings" panose="05000000000000000000" pitchFamily="2" charset="2"/>
              <a:buNone/>
            </a:pPr>
            <a:r>
              <a:rPr lang="sl-SI" altLang="sl-SI" sz="2800"/>
              <a:t>	Delimo na malo hranljiva (oligotrofna) in hranljiva (evtrofna) </a:t>
            </a:r>
          </a:p>
          <a:p>
            <a:pPr>
              <a:lnSpc>
                <a:spcPct val="80000"/>
              </a:lnSpc>
            </a:pPr>
            <a:r>
              <a:rPr lang="sl-SI" altLang="sl-SI" sz="2800"/>
              <a:t>MALO HRANLJIVA: </a:t>
            </a:r>
          </a:p>
          <a:p>
            <a:pPr>
              <a:lnSpc>
                <a:spcPct val="80000"/>
              </a:lnSpc>
              <a:buFont typeface="Wingdings" panose="05000000000000000000" pitchFamily="2" charset="2"/>
              <a:buNone/>
            </a:pPr>
            <a:r>
              <a:rPr lang="sl-SI" altLang="sl-SI" sz="2800"/>
              <a:t>~ globoka jezera s čisto, prozorno.Vsebujejo malo hranilnih snovi in veliko kisika. </a:t>
            </a:r>
          </a:p>
          <a:p>
            <a:pPr>
              <a:lnSpc>
                <a:spcPct val="80000"/>
              </a:lnSpc>
              <a:buFont typeface="Wingdings" panose="05000000000000000000" pitchFamily="2" charset="2"/>
              <a:buNone/>
            </a:pPr>
            <a:r>
              <a:rPr lang="sl-SI" altLang="sl-SI" sz="2800"/>
              <a:t>~ fitoplankton je redek, rib ni veliko (npr. jezerske postrvi). </a:t>
            </a:r>
          </a:p>
          <a:p>
            <a:pPr>
              <a:lnSpc>
                <a:spcPct val="80000"/>
              </a:lnSpc>
            </a:pPr>
            <a:r>
              <a:rPr lang="sl-SI" altLang="sl-SI" sz="2800"/>
              <a:t>HRANLJIVA: </a:t>
            </a:r>
          </a:p>
          <a:p>
            <a:pPr>
              <a:lnSpc>
                <a:spcPct val="80000"/>
              </a:lnSpc>
              <a:buFont typeface="Wingdings" panose="05000000000000000000" pitchFamily="2" charset="2"/>
              <a:buNone/>
            </a:pPr>
            <a:r>
              <a:rPr lang="sl-SI" altLang="sl-SI" sz="2800"/>
              <a:t>~ so plitva jezera z motno vodo. Pri dnu je malo kisika, zato tam potekajo procesi razkrojevanja. </a:t>
            </a:r>
          </a:p>
          <a:p>
            <a:pPr>
              <a:lnSpc>
                <a:spcPct val="80000"/>
              </a:lnSpc>
              <a:buFont typeface="Wingdings" panose="05000000000000000000" pitchFamily="2" charset="2"/>
              <a:buNone/>
            </a:pPr>
            <a:r>
              <a:rPr lang="sl-SI" altLang="sl-SI" sz="2800"/>
              <a:t>~ obale so polne trstičja</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5E5E0D76-FE93-44B0-B065-39275DC63664}"/>
              </a:ext>
            </a:extLst>
          </p:cNvPr>
          <p:cNvSpPr>
            <a:spLocks noGrp="1" noChangeArrowheads="1"/>
          </p:cNvSpPr>
          <p:nvPr>
            <p:ph type="title"/>
          </p:nvPr>
        </p:nvSpPr>
        <p:spPr>
          <a:xfrm>
            <a:off x="395288" y="0"/>
            <a:ext cx="8229600" cy="1139825"/>
          </a:xfrm>
        </p:spPr>
        <p:txBody>
          <a:bodyPr/>
          <a:lstStyle/>
          <a:p>
            <a:r>
              <a:rPr lang="sl-SI" altLang="sl-SI"/>
              <a:t>Onesnaževanje</a:t>
            </a:r>
          </a:p>
        </p:txBody>
      </p:sp>
      <p:sp>
        <p:nvSpPr>
          <p:cNvPr id="102403" name="Rectangle 3">
            <a:extLst>
              <a:ext uri="{FF2B5EF4-FFF2-40B4-BE49-F238E27FC236}">
                <a16:creationId xmlns:a16="http://schemas.microsoft.com/office/drawing/2014/main" id="{448E06A2-2C9A-434C-9AF7-A0E7C3F3F1CA}"/>
              </a:ext>
            </a:extLst>
          </p:cNvPr>
          <p:cNvSpPr>
            <a:spLocks noGrp="1" noChangeArrowheads="1"/>
          </p:cNvSpPr>
          <p:nvPr>
            <p:ph type="body" idx="1"/>
          </p:nvPr>
        </p:nvSpPr>
        <p:spPr>
          <a:xfrm>
            <a:off x="468313" y="1196975"/>
            <a:ext cx="8229600" cy="5257800"/>
          </a:xfrm>
        </p:spPr>
        <p:txBody>
          <a:bodyPr/>
          <a:lstStyle/>
          <a:p>
            <a:pPr>
              <a:lnSpc>
                <a:spcPct val="80000"/>
              </a:lnSpc>
            </a:pPr>
            <a:r>
              <a:rPr lang="sl-SI" altLang="sl-SI" sz="2800"/>
              <a:t>posledica človekovega vpliva  </a:t>
            </a:r>
          </a:p>
          <a:p>
            <a:pPr>
              <a:lnSpc>
                <a:spcPct val="80000"/>
              </a:lnSpc>
            </a:pPr>
            <a:r>
              <a:rPr lang="sl-SI" altLang="sl-SI" sz="2800"/>
              <a:t>ONESNAŽEVALCI: umetna gnojila, odplake, detergenti, škropiva in toplota </a:t>
            </a:r>
          </a:p>
          <a:p>
            <a:pPr>
              <a:lnSpc>
                <a:spcPct val="80000"/>
              </a:lnSpc>
            </a:pPr>
            <a:r>
              <a:rPr lang="sl-SI" altLang="sl-SI" sz="2800"/>
              <a:t>POSLEDICE: </a:t>
            </a:r>
          </a:p>
          <a:p>
            <a:pPr>
              <a:lnSpc>
                <a:spcPct val="80000"/>
              </a:lnSpc>
              <a:buFont typeface="Wingdings" panose="05000000000000000000" pitchFamily="2" charset="2"/>
              <a:buNone/>
            </a:pPr>
            <a:r>
              <a:rPr lang="sl-SI" altLang="sl-SI" sz="2800"/>
              <a:t>	evtrofizacija ~ množično razmnoževanje alg ali 		        cvetenje jezera zaradi gnojenja. </a:t>
            </a:r>
          </a:p>
          <a:p>
            <a:pPr>
              <a:lnSpc>
                <a:spcPct val="80000"/>
              </a:lnSpc>
              <a:buFont typeface="Wingdings" panose="05000000000000000000" pitchFamily="2" charset="2"/>
              <a:buNone/>
            </a:pPr>
            <a:r>
              <a:rPr lang="sl-SI" altLang="sl-SI" sz="2800"/>
              <a:t>                       ~ nastane H</a:t>
            </a:r>
            <a:r>
              <a:rPr lang="sl-SI" altLang="sl-SI" sz="1800"/>
              <a:t>2</a:t>
            </a:r>
            <a:r>
              <a:rPr lang="sl-SI" altLang="sl-SI" sz="2800"/>
              <a:t>S, voda postane težka 		        in se ne meša s površinsko, kar                 		        zaustavi letnego kroženje vode. </a:t>
            </a:r>
          </a:p>
          <a:p>
            <a:pPr>
              <a:lnSpc>
                <a:spcPct val="80000"/>
              </a:lnSpc>
            </a:pPr>
            <a:r>
              <a:rPr lang="sl-SI" altLang="sl-SI" sz="2800"/>
              <a:t>ČIŠČENJE: je zapleteno - z natego odstranijo zastrupljeno vodo in omogočijo okisičeni vrhnji vodi prodor v globino.  </a:t>
            </a:r>
          </a:p>
          <a:p>
            <a:pPr>
              <a:lnSpc>
                <a:spcPct val="80000"/>
              </a:lnSpc>
            </a:pPr>
            <a:r>
              <a:rPr lang="sl-SI" altLang="sl-SI" sz="2800"/>
              <a:t>jezero ima samočistilno sposobnost</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34EDDD48-E270-41A1-9515-8727E6635E67}"/>
              </a:ext>
            </a:extLst>
          </p:cNvPr>
          <p:cNvSpPr>
            <a:spLocks noGrp="1" noChangeArrowheads="1"/>
          </p:cNvSpPr>
          <p:nvPr>
            <p:ph type="title"/>
          </p:nvPr>
        </p:nvSpPr>
        <p:spPr>
          <a:xfrm>
            <a:off x="468313" y="188913"/>
            <a:ext cx="8229600" cy="576262"/>
          </a:xfrm>
        </p:spPr>
        <p:txBody>
          <a:bodyPr/>
          <a:lstStyle/>
          <a:p>
            <a:r>
              <a:rPr lang="sl-SI" altLang="sl-SI" sz="4000"/>
              <a:t>Viri</a:t>
            </a:r>
          </a:p>
        </p:txBody>
      </p:sp>
      <p:sp>
        <p:nvSpPr>
          <p:cNvPr id="95235" name="Rectangle 3">
            <a:extLst>
              <a:ext uri="{FF2B5EF4-FFF2-40B4-BE49-F238E27FC236}">
                <a16:creationId xmlns:a16="http://schemas.microsoft.com/office/drawing/2014/main" id="{C836C097-851F-41AF-83FB-406921905253}"/>
              </a:ext>
            </a:extLst>
          </p:cNvPr>
          <p:cNvSpPr>
            <a:spLocks noGrp="1" noChangeArrowheads="1"/>
          </p:cNvSpPr>
          <p:nvPr>
            <p:ph type="body" idx="1"/>
          </p:nvPr>
        </p:nvSpPr>
        <p:spPr>
          <a:xfrm>
            <a:off x="539750" y="1052513"/>
            <a:ext cx="8135938" cy="5805487"/>
          </a:xfrm>
        </p:spPr>
        <p:txBody>
          <a:bodyPr/>
          <a:lstStyle/>
          <a:p>
            <a:pPr>
              <a:lnSpc>
                <a:spcPct val="90000"/>
              </a:lnSpc>
            </a:pPr>
            <a:r>
              <a:rPr lang="sl-SI" altLang="sl-SI" sz="2400"/>
              <a:t>REMEC REKAR, Š. (1996). Življenje jezer. Bled: Samozaložba.</a:t>
            </a:r>
          </a:p>
          <a:p>
            <a:pPr>
              <a:lnSpc>
                <a:spcPct val="90000"/>
              </a:lnSpc>
            </a:pPr>
            <a:r>
              <a:rPr lang="sl-SI" altLang="sl-SI" sz="2400"/>
              <a:t>PLUT, D. (2000). Geografija vodnih virov. Ljubljana: Filozofska fakulteta, Oddelek za geografijo.</a:t>
            </a:r>
          </a:p>
          <a:p>
            <a:pPr>
              <a:lnSpc>
                <a:spcPct val="90000"/>
              </a:lnSpc>
            </a:pPr>
            <a:r>
              <a:rPr lang="sl-SI" altLang="sl-SI" sz="2400"/>
              <a:t>BRILLY, M. in M. ŠRAJ. (2005). Osnove hidrologije. Ljubljana: Komisija za tisk Univerze v Ljubljani, Fakulteta za gradbeništvo in geodezijo.</a:t>
            </a:r>
          </a:p>
          <a:p>
            <a:pPr>
              <a:lnSpc>
                <a:spcPct val="90000"/>
              </a:lnSpc>
            </a:pPr>
            <a:r>
              <a:rPr lang="sl-SI" altLang="sl-SI" sz="2400"/>
              <a:t>TARMAN, K. (1992). Osnove ekologije in ekologija živali. Ljubljana: DZS.</a:t>
            </a:r>
          </a:p>
          <a:p>
            <a:pPr>
              <a:lnSpc>
                <a:spcPct val="90000"/>
              </a:lnSpc>
            </a:pPr>
            <a:r>
              <a:rPr lang="sl-SI" altLang="sl-SI" sz="2400"/>
              <a:t>MINISTRSTVO ZA OKOLJE, PROSTOR IN ENERGIJO. (2003). Vodno bogastvo Slovenije. Ljubljana: Agencija Republike Slovenije za okolje.</a:t>
            </a:r>
          </a:p>
          <a:p>
            <a:pPr>
              <a:lnSpc>
                <a:spcPct val="90000"/>
              </a:lnSpc>
            </a:pPr>
            <a:r>
              <a:rPr lang="sl-SI" altLang="sl-SI" sz="2400"/>
              <a:t>GIFFORD, C. in J. CADLE. (2002). Najlepša knjiga o življenjskih okoljih. Tržič: Učila International. </a:t>
            </a:r>
          </a:p>
          <a:p>
            <a:pPr>
              <a:lnSpc>
                <a:spcPct val="90000"/>
              </a:lnSpc>
            </a:pPr>
            <a:r>
              <a:rPr lang="sl-SI" altLang="sl-SI" sz="2400"/>
              <a:t>TARMAN, K. (1999). Ekologija. Ljubljana: DZS. </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740271-F9C7-4ECA-BA92-03B1DB15ABAA}"/>
              </a:ext>
            </a:extLst>
          </p:cNvPr>
          <p:cNvSpPr>
            <a:spLocks noGrp="1" noChangeArrowheads="1"/>
          </p:cNvSpPr>
          <p:nvPr>
            <p:ph type="title"/>
          </p:nvPr>
        </p:nvSpPr>
        <p:spPr>
          <a:xfrm>
            <a:off x="457200" y="44450"/>
            <a:ext cx="8229600" cy="1008063"/>
          </a:xfrm>
        </p:spPr>
        <p:txBody>
          <a:bodyPr/>
          <a:lstStyle/>
          <a:p>
            <a:r>
              <a:rPr lang="sl-SI" altLang="sl-SI"/>
              <a:t>Kazalo vsebine</a:t>
            </a:r>
          </a:p>
        </p:txBody>
      </p:sp>
      <p:sp>
        <p:nvSpPr>
          <p:cNvPr id="3075" name="Rectangle 3">
            <a:extLst>
              <a:ext uri="{FF2B5EF4-FFF2-40B4-BE49-F238E27FC236}">
                <a16:creationId xmlns:a16="http://schemas.microsoft.com/office/drawing/2014/main" id="{3F6B97C3-6E09-4673-A9D7-CB4B1896902D}"/>
              </a:ext>
            </a:extLst>
          </p:cNvPr>
          <p:cNvSpPr>
            <a:spLocks noGrp="1" noChangeArrowheads="1"/>
          </p:cNvSpPr>
          <p:nvPr>
            <p:ph type="body" idx="1"/>
          </p:nvPr>
        </p:nvSpPr>
        <p:spPr>
          <a:xfrm>
            <a:off x="323850" y="1341438"/>
            <a:ext cx="8362950" cy="5040312"/>
          </a:xfrm>
        </p:spPr>
        <p:txBody>
          <a:bodyPr/>
          <a:lstStyle/>
          <a:p>
            <a:pPr marL="533400" indent="-533400">
              <a:buFont typeface="Wingdings" panose="05000000000000000000" pitchFamily="2" charset="2"/>
              <a:buNone/>
            </a:pPr>
            <a:r>
              <a:rPr lang="sl-SI" altLang="sl-SI" sz="3600"/>
              <a:t>1. Kaj je jezero </a:t>
            </a:r>
          </a:p>
          <a:p>
            <a:pPr marL="533400" indent="-533400">
              <a:buFont typeface="Wingdings" panose="05000000000000000000" pitchFamily="2" charset="2"/>
              <a:buNone/>
            </a:pPr>
            <a:r>
              <a:rPr lang="sl-SI" altLang="sl-SI" sz="3600"/>
              <a:t>2. Nastanek jezer </a:t>
            </a:r>
            <a:r>
              <a:rPr lang="sl-SI" altLang="sl-SI"/>
              <a:t> </a:t>
            </a:r>
            <a:endParaRPr lang="sl-SI" altLang="sl-SI" sz="3600"/>
          </a:p>
          <a:p>
            <a:pPr marL="533400" indent="-533400">
              <a:buFont typeface="Wingdings" panose="05000000000000000000" pitchFamily="2" charset="2"/>
              <a:buNone/>
            </a:pPr>
            <a:r>
              <a:rPr lang="sl-SI" altLang="sl-SI" sz="3600"/>
              <a:t>3. Ekološka delitev jezer   </a:t>
            </a:r>
          </a:p>
          <a:p>
            <a:pPr marL="533400" indent="-533400">
              <a:buFont typeface="Wingdings" panose="05000000000000000000" pitchFamily="2" charset="2"/>
              <a:buNone/>
            </a:pPr>
            <a:r>
              <a:rPr lang="sl-SI" altLang="sl-SI" sz="3600"/>
              <a:t>4. Letno kroženje vode v jezeru  </a:t>
            </a:r>
          </a:p>
          <a:p>
            <a:pPr marL="533400" indent="-533400">
              <a:buFont typeface="Wingdings" panose="05000000000000000000" pitchFamily="2" charset="2"/>
              <a:buNone/>
            </a:pPr>
            <a:r>
              <a:rPr lang="sl-SI" altLang="sl-SI" sz="3600"/>
              <a:t>5. Proizvodnost jezer</a:t>
            </a:r>
          </a:p>
          <a:p>
            <a:pPr marL="533400" indent="-533400">
              <a:buFont typeface="Wingdings" panose="05000000000000000000" pitchFamily="2" charset="2"/>
              <a:buNone/>
            </a:pPr>
            <a:r>
              <a:rPr lang="sl-SI" altLang="sl-SI" sz="3600"/>
              <a:t>6. Onesnaževanje</a:t>
            </a:r>
          </a:p>
          <a:p>
            <a:pPr marL="533400" indent="-533400">
              <a:buFont typeface="Wingdings" panose="05000000000000000000" pitchFamily="2" charset="2"/>
              <a:buNone/>
            </a:pPr>
            <a:r>
              <a:rPr lang="sl-SI" altLang="sl-SI" sz="3600"/>
              <a:t>7. Viri</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a:extLst>
              <a:ext uri="{FF2B5EF4-FFF2-40B4-BE49-F238E27FC236}">
                <a16:creationId xmlns:a16="http://schemas.microsoft.com/office/drawing/2014/main" id="{5B713CBC-A6BA-4A84-9032-5E771093E9A2}"/>
              </a:ext>
            </a:extLst>
          </p:cNvPr>
          <p:cNvSpPr>
            <a:spLocks noGrp="1" noChangeArrowheads="1"/>
          </p:cNvSpPr>
          <p:nvPr>
            <p:ph type="title"/>
          </p:nvPr>
        </p:nvSpPr>
        <p:spPr/>
        <p:txBody>
          <a:bodyPr/>
          <a:lstStyle/>
          <a:p>
            <a:r>
              <a:rPr lang="sl-SI" altLang="sl-SI"/>
              <a:t>Kaj je jezero</a:t>
            </a:r>
          </a:p>
        </p:txBody>
      </p:sp>
      <p:sp>
        <p:nvSpPr>
          <p:cNvPr id="67589" name="Rectangle 5">
            <a:extLst>
              <a:ext uri="{FF2B5EF4-FFF2-40B4-BE49-F238E27FC236}">
                <a16:creationId xmlns:a16="http://schemas.microsoft.com/office/drawing/2014/main" id="{7E409C1F-13CE-42F7-A710-3386CF24EE93}"/>
              </a:ext>
            </a:extLst>
          </p:cNvPr>
          <p:cNvSpPr>
            <a:spLocks noGrp="1" noChangeArrowheads="1"/>
          </p:cNvSpPr>
          <p:nvPr>
            <p:ph type="body" sz="half" idx="1"/>
          </p:nvPr>
        </p:nvSpPr>
        <p:spPr>
          <a:xfrm>
            <a:off x="468313" y="1412875"/>
            <a:ext cx="8218487" cy="2016125"/>
          </a:xfrm>
        </p:spPr>
        <p:txBody>
          <a:bodyPr/>
          <a:lstStyle/>
          <a:p>
            <a:r>
              <a:rPr lang="sl-SI" altLang="sl-SI" sz="2800"/>
              <a:t>naravna ali umetna kotanja napolnjena z vodo </a:t>
            </a:r>
          </a:p>
          <a:p>
            <a:r>
              <a:rPr lang="sl-SI" altLang="sl-SI" sz="2800"/>
              <a:t>značilni: stoječa voda, počasna izmenjava </a:t>
            </a:r>
          </a:p>
          <a:p>
            <a:r>
              <a:rPr lang="sl-SI" altLang="sl-SI" sz="2800"/>
              <a:t>posebnost so periodična naravna jezera ( npr. Cerkniško)</a:t>
            </a:r>
          </a:p>
        </p:txBody>
      </p:sp>
      <p:pic>
        <p:nvPicPr>
          <p:cNvPr id="67591" name="Picture 7" descr="cerknisko">
            <a:extLst>
              <a:ext uri="{FF2B5EF4-FFF2-40B4-BE49-F238E27FC236}">
                <a16:creationId xmlns:a16="http://schemas.microsoft.com/office/drawing/2014/main" id="{8DDA6830-0255-4DAA-ADCC-1353EE62FEEE}"/>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835150" y="3673475"/>
            <a:ext cx="5113338" cy="2636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Text Box 4">
            <a:extLst>
              <a:ext uri="{FF2B5EF4-FFF2-40B4-BE49-F238E27FC236}">
                <a16:creationId xmlns:a16="http://schemas.microsoft.com/office/drawing/2014/main" id="{D0D000B2-BF9A-4EDA-B632-EC1D005897CB}"/>
              </a:ext>
            </a:extLst>
          </p:cNvPr>
          <p:cNvSpPr txBox="1">
            <a:spLocks noChangeArrowheads="1"/>
          </p:cNvSpPr>
          <p:nvPr/>
        </p:nvSpPr>
        <p:spPr bwMode="auto">
          <a:xfrm>
            <a:off x="611188" y="692150"/>
            <a:ext cx="79930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eaLnBrk="1" hangingPunct="1">
              <a:spcBef>
                <a:spcPct val="50000"/>
              </a:spcBef>
              <a:buClr>
                <a:schemeClr val="hlink"/>
              </a:buClr>
              <a:buSzPct val="80000"/>
            </a:pPr>
            <a:endParaRPr lang="sl-SI" altLang="sl-SI" sz="2800">
              <a:effectLst>
                <a:outerShdw blurRad="38100" dist="38100" dir="2700000" algn="tl">
                  <a:srgbClr val="000000"/>
                </a:outerShdw>
              </a:effectLst>
            </a:endParaRPr>
          </a:p>
        </p:txBody>
      </p:sp>
      <p:sp>
        <p:nvSpPr>
          <p:cNvPr id="68613" name="Rectangle 5">
            <a:extLst>
              <a:ext uri="{FF2B5EF4-FFF2-40B4-BE49-F238E27FC236}">
                <a16:creationId xmlns:a16="http://schemas.microsoft.com/office/drawing/2014/main" id="{79DE7CBC-5FEC-4002-A58C-C45B7AE2BE7B}"/>
              </a:ext>
            </a:extLst>
          </p:cNvPr>
          <p:cNvSpPr>
            <a:spLocks noGrp="1" noChangeArrowheads="1"/>
          </p:cNvSpPr>
          <p:nvPr>
            <p:ph type="title"/>
          </p:nvPr>
        </p:nvSpPr>
        <p:spPr/>
        <p:txBody>
          <a:bodyPr/>
          <a:lstStyle/>
          <a:p>
            <a:r>
              <a:rPr lang="sl-SI" altLang="sl-SI"/>
              <a:t>Nastanek jezer</a:t>
            </a:r>
          </a:p>
        </p:txBody>
      </p:sp>
      <p:sp>
        <p:nvSpPr>
          <p:cNvPr id="68614" name="Rectangle 6">
            <a:extLst>
              <a:ext uri="{FF2B5EF4-FFF2-40B4-BE49-F238E27FC236}">
                <a16:creationId xmlns:a16="http://schemas.microsoft.com/office/drawing/2014/main" id="{BBC6C4F5-F519-4833-B4CB-1C0331696965}"/>
              </a:ext>
            </a:extLst>
          </p:cNvPr>
          <p:cNvSpPr>
            <a:spLocks noGrp="1" noChangeArrowheads="1"/>
          </p:cNvSpPr>
          <p:nvPr>
            <p:ph type="body" sz="half" idx="1"/>
          </p:nvPr>
        </p:nvSpPr>
        <p:spPr>
          <a:xfrm>
            <a:off x="107950" y="1600200"/>
            <a:ext cx="8856663" cy="2765425"/>
          </a:xfrm>
        </p:spPr>
        <p:txBody>
          <a:bodyPr/>
          <a:lstStyle/>
          <a:p>
            <a:pPr>
              <a:buFont typeface="Wingdings" panose="05000000000000000000" pitchFamily="2" charset="2"/>
              <a:buNone/>
            </a:pPr>
            <a:r>
              <a:rPr lang="sl-SI" altLang="sl-SI" sz="2400"/>
              <a:t>Delimo na naravna in umetna jezera</a:t>
            </a:r>
          </a:p>
          <a:p>
            <a:r>
              <a:rPr lang="sl-SI" altLang="sl-SI" sz="2400"/>
              <a:t>NARAVNA JEZERA: </a:t>
            </a:r>
          </a:p>
          <a:p>
            <a:pPr>
              <a:buFont typeface="Wingdings" panose="05000000000000000000" pitchFamily="2" charset="2"/>
              <a:buNone/>
            </a:pPr>
            <a:r>
              <a:rPr lang="sl-SI" altLang="sl-SI" sz="2400"/>
              <a:t>~ nastala zaradi preoblikovalnih procesov na zemeljskem površju </a:t>
            </a:r>
          </a:p>
          <a:p>
            <a:pPr>
              <a:buFont typeface="Wingdings" panose="05000000000000000000" pitchFamily="2" charset="2"/>
              <a:buNone/>
            </a:pPr>
            <a:r>
              <a:rPr lang="sl-SI" altLang="sl-SI" sz="2400"/>
              <a:t>~ delimo jih glede na nastanek: tektonska jezera, ognjeniška ali vulkanska jezera, naravna zajezitvena jezera in ledeniška jezera</a:t>
            </a:r>
          </a:p>
        </p:txBody>
      </p:sp>
      <p:pic>
        <p:nvPicPr>
          <p:cNvPr id="68619" name="Picture 11" descr="JEZERO_1">
            <a:extLst>
              <a:ext uri="{FF2B5EF4-FFF2-40B4-BE49-F238E27FC236}">
                <a16:creationId xmlns:a16="http://schemas.microsoft.com/office/drawing/2014/main" id="{3E91F40A-D306-47A6-B345-812B712DD0B2}"/>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700338" y="4221163"/>
            <a:ext cx="3203575" cy="2403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45" name="Rectangle 13">
            <a:extLst>
              <a:ext uri="{FF2B5EF4-FFF2-40B4-BE49-F238E27FC236}">
                <a16:creationId xmlns:a16="http://schemas.microsoft.com/office/drawing/2014/main" id="{CDA5A8AB-EB06-4387-8CEF-F7A9E9376F3B}"/>
              </a:ext>
            </a:extLst>
          </p:cNvPr>
          <p:cNvSpPr>
            <a:spLocks noGrp="1" noChangeArrowheads="1"/>
          </p:cNvSpPr>
          <p:nvPr>
            <p:ph type="body" sz="half" idx="1"/>
          </p:nvPr>
        </p:nvSpPr>
        <p:spPr>
          <a:xfrm>
            <a:off x="395288" y="692150"/>
            <a:ext cx="8435975" cy="5400675"/>
          </a:xfrm>
        </p:spPr>
        <p:txBody>
          <a:bodyPr/>
          <a:lstStyle/>
          <a:p>
            <a:r>
              <a:rPr lang="sl-SI" altLang="sl-SI" sz="2800"/>
              <a:t>UMETNA JEZERA: </a:t>
            </a:r>
          </a:p>
          <a:p>
            <a:pPr>
              <a:buFont typeface="Wingdings" panose="05000000000000000000" pitchFamily="2" charset="2"/>
              <a:buNone/>
            </a:pPr>
            <a:r>
              <a:rPr lang="sl-SI" altLang="sl-SI" sz="2800"/>
              <a:t>~ ustvarjena zaradi potreb gospodarstva</a:t>
            </a:r>
          </a:p>
          <a:p>
            <a:pPr>
              <a:buFont typeface="Wingdings" panose="05000000000000000000" pitchFamily="2" charset="2"/>
              <a:buNone/>
            </a:pPr>
            <a:r>
              <a:rPr lang="sl-SI" altLang="sl-SI" sz="2800"/>
              <a:t>~ pomembna za pridobivanje energije in pitne vode</a:t>
            </a:r>
          </a:p>
        </p:txBody>
      </p:sp>
      <p:pic>
        <p:nvPicPr>
          <p:cNvPr id="69650" name="Picture 18" descr="untitled">
            <a:extLst>
              <a:ext uri="{FF2B5EF4-FFF2-40B4-BE49-F238E27FC236}">
                <a16:creationId xmlns:a16="http://schemas.microsoft.com/office/drawing/2014/main" id="{FAC1A8DE-8535-4F0B-AEB6-253E8C55F064}"/>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620838" y="2798763"/>
            <a:ext cx="5688012" cy="3008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a:extLst>
              <a:ext uri="{FF2B5EF4-FFF2-40B4-BE49-F238E27FC236}">
                <a16:creationId xmlns:a16="http://schemas.microsoft.com/office/drawing/2014/main" id="{A051231E-4A87-4A87-A91C-992E19F7ED7F}"/>
              </a:ext>
            </a:extLst>
          </p:cNvPr>
          <p:cNvSpPr>
            <a:spLocks noGrp="1" noChangeArrowheads="1"/>
          </p:cNvSpPr>
          <p:nvPr>
            <p:ph type="title"/>
          </p:nvPr>
        </p:nvSpPr>
        <p:spPr>
          <a:xfrm>
            <a:off x="250825" y="188913"/>
            <a:ext cx="8229600" cy="1150937"/>
          </a:xfrm>
        </p:spPr>
        <p:txBody>
          <a:bodyPr/>
          <a:lstStyle/>
          <a:p>
            <a:r>
              <a:rPr lang="sl-SI" altLang="sl-SI"/>
              <a:t>Ekološka delitev jezera</a:t>
            </a:r>
          </a:p>
        </p:txBody>
      </p:sp>
      <p:sp>
        <p:nvSpPr>
          <p:cNvPr id="70661" name="Rectangle 5">
            <a:extLst>
              <a:ext uri="{FF2B5EF4-FFF2-40B4-BE49-F238E27FC236}">
                <a16:creationId xmlns:a16="http://schemas.microsoft.com/office/drawing/2014/main" id="{7D475503-70FA-4982-8CA6-9FD6D711C13C}"/>
              </a:ext>
            </a:extLst>
          </p:cNvPr>
          <p:cNvSpPr>
            <a:spLocks noGrp="1" noChangeArrowheads="1"/>
          </p:cNvSpPr>
          <p:nvPr>
            <p:ph type="body" idx="1"/>
          </p:nvPr>
        </p:nvSpPr>
        <p:spPr>
          <a:xfrm>
            <a:off x="323850" y="1412875"/>
            <a:ext cx="8229600" cy="5111750"/>
          </a:xfrm>
        </p:spPr>
        <p:txBody>
          <a:bodyPr/>
          <a:lstStyle/>
          <a:p>
            <a:pPr>
              <a:lnSpc>
                <a:spcPct val="80000"/>
              </a:lnSpc>
              <a:buFont typeface="Wingdings" panose="05000000000000000000" pitchFamily="2" charset="2"/>
              <a:buNone/>
            </a:pPr>
            <a:r>
              <a:rPr lang="sl-SI" altLang="sl-SI" sz="2800"/>
              <a:t>   Delitev na tri pasove: litoralni, trofogeni in  trofolitični  </a:t>
            </a:r>
          </a:p>
          <a:p>
            <a:pPr>
              <a:lnSpc>
                <a:spcPct val="80000"/>
              </a:lnSpc>
            </a:pPr>
            <a:r>
              <a:rPr lang="sl-SI" altLang="sl-SI" sz="2800"/>
              <a:t>LITORALNI PAS: </a:t>
            </a:r>
          </a:p>
          <a:p>
            <a:pPr>
              <a:lnSpc>
                <a:spcPct val="80000"/>
              </a:lnSpc>
              <a:buFont typeface="Wingdings" panose="05000000000000000000" pitchFamily="2" charset="2"/>
              <a:buNone/>
            </a:pPr>
            <a:r>
              <a:rPr lang="sl-SI" altLang="sl-SI" sz="2800"/>
              <a:t>~ značilni stalno valovanje in močna svetloba</a:t>
            </a:r>
          </a:p>
          <a:p>
            <a:pPr>
              <a:lnSpc>
                <a:spcPct val="80000"/>
              </a:lnSpc>
              <a:buFont typeface="Wingdings" panose="05000000000000000000" pitchFamily="2" charset="2"/>
              <a:buNone/>
            </a:pPr>
            <a:r>
              <a:rPr lang="sl-SI" altLang="sl-SI" sz="2800"/>
              <a:t>~ živijo le močvirske rastline in vodne cvetnice </a:t>
            </a:r>
          </a:p>
          <a:p>
            <a:pPr>
              <a:lnSpc>
                <a:spcPct val="80000"/>
              </a:lnSpc>
              <a:buFont typeface="Wingdings" panose="05000000000000000000" pitchFamily="2" charset="2"/>
              <a:buNone/>
            </a:pPr>
            <a:r>
              <a:rPr lang="sl-SI" altLang="sl-SI" sz="2800"/>
              <a:t>  ( npr. rogoz)</a:t>
            </a:r>
          </a:p>
          <a:p>
            <a:pPr>
              <a:lnSpc>
                <a:spcPct val="80000"/>
              </a:lnSpc>
            </a:pPr>
            <a:r>
              <a:rPr lang="sl-SI" altLang="sl-SI" sz="2800"/>
              <a:t>TROFOGENI PAS:</a:t>
            </a:r>
          </a:p>
          <a:p>
            <a:pPr>
              <a:lnSpc>
                <a:spcPct val="80000"/>
              </a:lnSpc>
              <a:buFont typeface="Wingdings" panose="05000000000000000000" pitchFamily="2" charset="2"/>
              <a:buNone/>
            </a:pPr>
            <a:r>
              <a:rPr lang="sl-SI" altLang="sl-SI" sz="2800"/>
              <a:t>~ najobsežnejši, dobro okisičen prostor</a:t>
            </a:r>
          </a:p>
          <a:p>
            <a:pPr>
              <a:lnSpc>
                <a:spcPct val="80000"/>
              </a:lnSpc>
              <a:buFont typeface="Wingdings" panose="05000000000000000000" pitchFamily="2" charset="2"/>
              <a:buNone/>
            </a:pPr>
            <a:r>
              <a:rPr lang="sl-SI" altLang="sl-SI" sz="2800"/>
              <a:t>~ s prostoplavajočimi organizmi </a:t>
            </a:r>
          </a:p>
          <a:p>
            <a:pPr>
              <a:lnSpc>
                <a:spcPct val="80000"/>
              </a:lnSpc>
            </a:pPr>
            <a:r>
              <a:rPr lang="sl-SI" altLang="sl-SI" sz="2800"/>
              <a:t>TROFOLITIČNI PAS: </a:t>
            </a:r>
          </a:p>
          <a:p>
            <a:pPr>
              <a:lnSpc>
                <a:spcPct val="80000"/>
              </a:lnSpc>
              <a:buFont typeface="Wingdings" panose="05000000000000000000" pitchFamily="2" charset="2"/>
              <a:buNone/>
            </a:pPr>
            <a:r>
              <a:rPr lang="sl-SI" altLang="sl-SI" sz="2800"/>
              <a:t>~ slabo okisičen, neosvetljen pas  </a:t>
            </a:r>
          </a:p>
          <a:p>
            <a:pPr>
              <a:lnSpc>
                <a:spcPct val="80000"/>
              </a:lnSpc>
              <a:buFont typeface="Wingdings" panose="05000000000000000000" pitchFamily="2" charset="2"/>
              <a:buNone/>
            </a:pPr>
            <a:r>
              <a:rPr lang="sl-SI" altLang="sl-SI" sz="2800"/>
              <a:t>~ tu živijo le porabniki in razkrojevalci                   </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4">
            <a:extLst>
              <a:ext uri="{FF2B5EF4-FFF2-40B4-BE49-F238E27FC236}">
                <a16:creationId xmlns:a16="http://schemas.microsoft.com/office/drawing/2014/main" id="{A699188A-D290-49EB-8404-3C9B7891E920}"/>
              </a:ext>
            </a:extLst>
          </p:cNvPr>
          <p:cNvSpPr>
            <a:spLocks noGrp="1" noChangeArrowheads="1"/>
          </p:cNvSpPr>
          <p:nvPr>
            <p:ph type="title"/>
          </p:nvPr>
        </p:nvSpPr>
        <p:spPr>
          <a:xfrm>
            <a:off x="615950" y="554038"/>
            <a:ext cx="7958138" cy="803275"/>
          </a:xfrm>
        </p:spPr>
        <p:txBody>
          <a:bodyPr/>
          <a:lstStyle/>
          <a:p>
            <a:r>
              <a:rPr lang="sl-SI" altLang="sl-SI"/>
              <a:t>Letno kroženje vode v jezeru</a:t>
            </a:r>
          </a:p>
        </p:txBody>
      </p:sp>
      <p:sp>
        <p:nvSpPr>
          <p:cNvPr id="71685" name="Rectangle 5">
            <a:extLst>
              <a:ext uri="{FF2B5EF4-FFF2-40B4-BE49-F238E27FC236}">
                <a16:creationId xmlns:a16="http://schemas.microsoft.com/office/drawing/2014/main" id="{733578EE-6A42-48F2-8D21-02D0D1BEFF0A}"/>
              </a:ext>
            </a:extLst>
          </p:cNvPr>
          <p:cNvSpPr>
            <a:spLocks noGrp="1" noChangeArrowheads="1"/>
          </p:cNvSpPr>
          <p:nvPr>
            <p:ph type="body" idx="1"/>
          </p:nvPr>
        </p:nvSpPr>
        <p:spPr>
          <a:xfrm>
            <a:off x="468313" y="1844675"/>
            <a:ext cx="8229600" cy="4535488"/>
          </a:xfrm>
        </p:spPr>
        <p:txBody>
          <a:bodyPr/>
          <a:lstStyle/>
          <a:p>
            <a:r>
              <a:rPr lang="sl-SI" altLang="sl-SI" sz="2800"/>
              <a:t>ZIMA: led pokrije jezero, zato je zaloga kisika omejena. Temperatura vode od ledene plošče do dna takrat znaša 4</a:t>
            </a:r>
            <a:r>
              <a:rPr lang="sl-SI" altLang="sl-SI" sz="2800" baseline="50000"/>
              <a:t>o</a:t>
            </a:r>
            <a:r>
              <a:rPr lang="sl-SI" altLang="sl-SI" sz="2800"/>
              <a:t>C.Takrat je jezero v stanju zimskega mirovanja. </a:t>
            </a:r>
          </a:p>
          <a:p>
            <a:r>
              <a:rPr lang="sl-SI" altLang="sl-SI" sz="2800"/>
              <a:t>POMLAD: led se tali, pride do mešanja vodnih mas.Hranilne snovi z dna se porazdelijo, globinska voda se obogati s kisikom, površinski del pa dobi snovi za razmnoževanje planktonskih alg. </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78043B87-44F6-457B-9729-91D49EDEE533}"/>
              </a:ext>
            </a:extLst>
          </p:cNvPr>
          <p:cNvSpPr>
            <a:spLocks noGrp="1" noChangeArrowheads="1"/>
          </p:cNvSpPr>
          <p:nvPr>
            <p:ph type="title"/>
          </p:nvPr>
        </p:nvSpPr>
        <p:spPr>
          <a:xfrm>
            <a:off x="457200" y="277813"/>
            <a:ext cx="8215313" cy="274637"/>
          </a:xfrm>
        </p:spPr>
        <p:txBody>
          <a:bodyPr/>
          <a:lstStyle/>
          <a:p>
            <a:endParaRPr lang="sl-SI" altLang="sl-SI" sz="4000"/>
          </a:p>
        </p:txBody>
      </p:sp>
      <p:sp>
        <p:nvSpPr>
          <p:cNvPr id="72707" name="Rectangle 3">
            <a:extLst>
              <a:ext uri="{FF2B5EF4-FFF2-40B4-BE49-F238E27FC236}">
                <a16:creationId xmlns:a16="http://schemas.microsoft.com/office/drawing/2014/main" id="{D2C7D763-0D2C-4D4C-8B63-0602C3A94D12}"/>
              </a:ext>
            </a:extLst>
          </p:cNvPr>
          <p:cNvSpPr>
            <a:spLocks noGrp="1" noChangeArrowheads="1"/>
          </p:cNvSpPr>
          <p:nvPr>
            <p:ph type="body" idx="1"/>
          </p:nvPr>
        </p:nvSpPr>
        <p:spPr>
          <a:xfrm>
            <a:off x="395288" y="908050"/>
            <a:ext cx="8229600" cy="5616575"/>
          </a:xfrm>
        </p:spPr>
        <p:txBody>
          <a:bodyPr/>
          <a:lstStyle/>
          <a:p>
            <a:pPr>
              <a:lnSpc>
                <a:spcPct val="90000"/>
              </a:lnSpc>
            </a:pPr>
            <a:r>
              <a:rPr lang="sl-SI" altLang="sl-SI" sz="2800"/>
              <a:t>JESEN: z ohlajanjem vode jeseni pride do vračanja hranilnih snovi na površje. Hladna voda na površju postane težja od tople vode pod njo in jo spodrine na površje. Kroženje se nadaljuje do toplotne izenačenosti.  </a:t>
            </a:r>
          </a:p>
          <a:p>
            <a:pPr>
              <a:lnSpc>
                <a:spcPct val="90000"/>
              </a:lnSpc>
            </a:pPr>
            <a:r>
              <a:rPr lang="sl-SI" altLang="sl-SI" sz="2800"/>
              <a:t>POLETJE: voda na površju se segreje do 25</a:t>
            </a:r>
            <a:r>
              <a:rPr lang="sl-SI" altLang="sl-SI" sz="2800" baseline="50000"/>
              <a:t>o</a:t>
            </a:r>
            <a:r>
              <a:rPr lang="sl-SI" altLang="sl-SI" sz="2800"/>
              <a:t>C. Temperatura se z globino niža do 4</a:t>
            </a:r>
            <a:r>
              <a:rPr lang="sl-SI" altLang="sl-SI" sz="2800" baseline="50000"/>
              <a:t>o</a:t>
            </a:r>
            <a:r>
              <a:rPr lang="sl-SI" altLang="sl-SI" sz="2800"/>
              <a:t>C (najhitreje tik pod gladino). Izoblikujejo se tri plasti vode (epilimnij, metalimnij in hipolimnij). Količina raztopljenih hranil se v zgornjem sloju zmanjša, mrtve alge in hranilne snovi tonejo. Pomanjkanje hranil na površju zmanjša proizvodnjo alg in razmnoževanje zooplanktonov.</a:t>
            </a:r>
          </a:p>
          <a:p>
            <a:pPr>
              <a:lnSpc>
                <a:spcPct val="90000"/>
              </a:lnSpc>
            </a:pPr>
            <a:endParaRPr lang="sl-SI" altLang="sl-SI" sz="280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80" name="Rectangle 68">
            <a:extLst>
              <a:ext uri="{FF2B5EF4-FFF2-40B4-BE49-F238E27FC236}">
                <a16:creationId xmlns:a16="http://schemas.microsoft.com/office/drawing/2014/main" id="{59E9F928-AB00-4C05-A09C-3755D7FD3A11}"/>
              </a:ext>
            </a:extLst>
          </p:cNvPr>
          <p:cNvSpPr>
            <a:spLocks noGrp="1" noChangeArrowheads="1"/>
          </p:cNvSpPr>
          <p:nvPr>
            <p:ph type="title" idx="4294967295"/>
          </p:nvPr>
        </p:nvSpPr>
        <p:spPr>
          <a:xfrm>
            <a:off x="0" y="277813"/>
            <a:ext cx="8229600" cy="1139825"/>
          </a:xfrm>
        </p:spPr>
        <p:txBody>
          <a:bodyPr/>
          <a:lstStyle/>
          <a:p>
            <a:r>
              <a:rPr lang="sl-SI" altLang="sl-SI"/>
              <a:t> </a:t>
            </a:r>
          </a:p>
        </p:txBody>
      </p:sp>
      <p:pic>
        <p:nvPicPr>
          <p:cNvPr id="64762" name="Picture 250" descr="4">
            <a:extLst>
              <a:ext uri="{FF2B5EF4-FFF2-40B4-BE49-F238E27FC236}">
                <a16:creationId xmlns:a16="http://schemas.microsoft.com/office/drawing/2014/main" id="{A55B5F22-0120-4DE4-B985-1C3041D5F69E}"/>
              </a:ext>
            </a:extLst>
          </p:cNvPr>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1042988" y="549275"/>
            <a:ext cx="7273925" cy="5616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sld>
</file>

<file path=ppt/theme/theme1.xml><?xml version="1.0" encoding="utf-8"?>
<a:theme xmlns:a="http://schemas.openxmlformats.org/drawingml/2006/main" name="Kodranje">
  <a:themeElements>
    <a:clrScheme name="Kodranj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Kodranj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l-SI" altLang="sl-SI"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l-SI" altLang="sl-SI"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Kodranj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Kodranj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Kodranj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Kodranj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Kodranj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Kodranj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Kodranj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Kodranj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Kodranj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l-SI" altLang="sl-SI"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l-SI" altLang="sl-SI"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0</TotalTime>
  <Words>1810</Words>
  <Application>Microsoft Office PowerPoint</Application>
  <PresentationFormat>On-screen Show (4:3)</PresentationFormat>
  <Paragraphs>127</Paragraphs>
  <Slides>12</Slides>
  <Notes>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Tahoma</vt:lpstr>
      <vt:lpstr>Wingdings</vt:lpstr>
      <vt:lpstr>Kodranje</vt:lpstr>
      <vt:lpstr>Ocean</vt:lpstr>
      <vt:lpstr>EKOLOGIJA   JEZERA</vt:lpstr>
      <vt:lpstr>Kazalo vsebine</vt:lpstr>
      <vt:lpstr>Kaj je jezero</vt:lpstr>
      <vt:lpstr>Nastanek jezer</vt:lpstr>
      <vt:lpstr>PowerPoint Presentation</vt:lpstr>
      <vt:lpstr>Ekološka delitev jezera</vt:lpstr>
      <vt:lpstr>Letno kroženje vode v jezeru</vt:lpstr>
      <vt:lpstr>PowerPoint Presentation</vt:lpstr>
      <vt:lpstr> </vt:lpstr>
      <vt:lpstr>Proizvodnost jezer</vt:lpstr>
      <vt:lpstr>Onesnaževanje</vt:lpstr>
      <vt:lpstr>Viri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2019-05-31T08:39:59Z</dcterms:created>
  <dcterms:modified xsi:type="dcterms:W3CDTF">2019-05-31T08:39:59Z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