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6" r:id="rId4"/>
    <p:sldId id="261" r:id="rId5"/>
    <p:sldId id="268" r:id="rId6"/>
    <p:sldId id="264" r:id="rId7"/>
    <p:sldId id="265" r:id="rId8"/>
    <p:sldId id="25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6A442F8C-2C04-44D8-8D73-F679944785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9722BFE-6EB0-42C2-9B6C-E85886AB15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CE4E5D-594C-4903-885C-15E20686753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965D6B41-49BA-4965-9B36-E1F41C815C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7D3D0DFA-A531-4C25-84AE-80BF246A7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8BF97A2-84B3-4619-9D8A-BDD79194D4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33ED41C-F2AD-4E16-8B10-DFC5D0AB5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6C519B0-BCBC-4147-997F-2B70C4D20A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stranske slike 1">
            <a:extLst>
              <a:ext uri="{FF2B5EF4-FFF2-40B4-BE49-F238E27FC236}">
                <a16:creationId xmlns:a16="http://schemas.microsoft.com/office/drawing/2014/main" id="{8F391064-9E89-4063-A159-A10B2C346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grada opomb 2">
            <a:extLst>
              <a:ext uri="{FF2B5EF4-FFF2-40B4-BE49-F238E27FC236}">
                <a16:creationId xmlns:a16="http://schemas.microsoft.com/office/drawing/2014/main" id="{DBC4F6E9-39DB-47DB-BE9E-373F794009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 b="1"/>
          </a:p>
        </p:txBody>
      </p:sp>
      <p:sp>
        <p:nvSpPr>
          <p:cNvPr id="21508" name="Ograda številke diapozitiva 3">
            <a:extLst>
              <a:ext uri="{FF2B5EF4-FFF2-40B4-BE49-F238E27FC236}">
                <a16:creationId xmlns:a16="http://schemas.microsoft.com/office/drawing/2014/main" id="{7D3949E6-55AA-4DFB-8F91-6919B97C3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9B1C7F4-08C4-4675-9388-FA5666591E87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7B60489B-2DBC-4A84-8B9E-EEF6FA357091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C04BEDF6-0870-4A69-BA12-A6BDFDC8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1F44FF9-E790-4011-93F2-6778370043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71DA4A5A-DAAD-4699-9B44-70BCEF6F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8CD69A49-0D86-44B1-8B83-F4DAB44B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A325135B-C15F-4CDC-8A50-05F595F798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118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ACE99C3-0098-4DA5-84A9-83870E0B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53DD-2657-4C06-A60A-43105D77A8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007A060-EBA6-41E8-8EEA-28DE5F3C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83C54B5-35F5-48D0-A7C7-5EB1F1B6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4D87-8430-4945-BFA6-056A86A4BF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17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A74529E1-F410-4865-83CD-BB9E4789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70A9-8DF5-46B3-AD3F-21C881700CB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71406D8-62EA-4D0E-9463-6403E06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35C365C-2DFB-4998-9436-7F140013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95798-B8A2-4000-98A6-F04B5CF8E0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009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215B182-ACB5-40AF-B3A2-C7474CD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F471-6291-4E5E-AE7B-EA669EC5B2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D2278A4-C01F-456A-8189-B84E74A4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4069A4-CA9F-455A-857D-10550B80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453E-5C66-4384-B7BE-B9C4DFD13F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76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997C082F-161F-4DAF-802B-AA639758A126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98847A57-DC31-4497-81B6-0567BC9CC4F3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2270AF4C-D7D2-49C6-BA54-2E3D03B00D13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200C566E-4CE3-4951-A90B-26865D9CEA09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0A7B6B99-5C77-4833-94C7-15EB818C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65D56-337F-45FB-9167-4A13B8DC23A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DA10F8CA-AE2E-47C4-8EA0-59DC8828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D7BB2C25-E732-4C02-8E8B-148980A5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7A354166-D54E-409C-B88A-CDA7FC2792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25060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F07AC1F0-9824-4188-AEA2-E502D58D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CB95-B794-4EC4-BB4A-C6AE6212F2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10362D9-5DE3-4579-9BC5-D0ED4854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5C0A293-DB7E-4506-8926-052428A4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DCDF-1EEF-497B-AE41-3FBDA581F3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565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15B8EFA3-B533-4B9E-A343-BEE3BE74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9226-0662-4C7E-AB45-AB350125891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FAF825E0-C310-4A21-AC74-2785C1E4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522A5F6A-3FE6-4B8A-A075-F9F49DC7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5A0AF9BA-2505-4C1E-849B-395EED4717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189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8B5AFD58-26A4-4DC5-B085-1665F9E4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4B7C-1951-442A-BBE3-49CC4E7233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CA0718D6-FDD0-4F9B-96EC-91D8193B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9160628E-4E37-4B07-87A4-C1517AA4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EB94-564C-41F2-84AD-CD772B441A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205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58CC1FAD-F800-4615-8DC2-AF1CB2D6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4759-71D2-40A2-AE1C-2D85BC8A31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E587FE8-DE5B-447C-A195-2A33C0C9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EFADE9D8-FBD7-428F-B6AD-E4962CA9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3F7D-E588-4A2C-A44B-7298357C83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203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6929BF0-D0CE-4057-8F0F-CBE18B2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A589E0-B17E-465F-B7E9-8AC690A26CA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93CEA222-A8E7-4149-81CC-D293F56F8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134CFAD0-59D9-415C-98DC-833FF143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5BFC8E88-D920-4514-B01F-DDDDBFF817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7825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CFF89AF0-4023-4063-9D21-F34BA351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FA7EB0E-D428-4341-9FC8-A6360829481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45800AB-4978-4EFA-ABC1-C94F35D3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8829505E-0A48-49FF-8E27-BF89E4F9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7222930E-1343-4F92-8980-11E199A848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364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AB993ECF-D6E0-4472-8C96-5C41510F6609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A56C485D-BBDC-4F25-9B5F-0D89604392C9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7A9BAACC-81A8-47F1-A69A-9CFE19767B6C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37C5E248-0B15-46E2-AAC1-3FA6030B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C14BC99C-9663-4430-881A-208F851937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1BA752D-6105-4F7F-AE9E-521DA3E0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55CC3-DE34-4D69-AFAD-6A2B83CE41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93B63C3-D6E3-459C-A167-DF56A0D2A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711467E0-1388-4B38-B5CE-CD0018ABA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4C0B9E9-3039-4E9E-AC77-BA2DB7DD132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Cape_Town" TargetMode="External"/><Relationship Id="rId2" Type="http://schemas.openxmlformats.org/officeDocument/2006/relationships/hyperlink" Target="http://sl.wikipedia.org/wiki/Preto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.wikipedia.org/w/index.php?title=Bloemfontein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UMsqei7k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astava Republike Južne Afrike">
            <a:extLst>
              <a:ext uri="{FF2B5EF4-FFF2-40B4-BE49-F238E27FC236}">
                <a16:creationId xmlns:a16="http://schemas.microsoft.com/office/drawing/2014/main" id="{5C5134C9-CBB6-44F7-BD49-4F22C1C0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328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A3B93A5-EC64-43A7-8A98-8E1E416A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5373216"/>
            <a:ext cx="6573416" cy="1143000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rgbClr val="FF0000"/>
                </a:solidFill>
                <a:latin typeface="Curlz MT" pitchFamily="82" charset="0"/>
              </a:rPr>
              <a:t>JUŽNA AFRIKA</a:t>
            </a:r>
            <a:endParaRPr lang="sl-SI" sz="6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eu2008.si/includes/images/Laenderkarten/velikabritanija_si.jpg">
            <a:extLst>
              <a:ext uri="{FF2B5EF4-FFF2-40B4-BE49-F238E27FC236}">
                <a16:creationId xmlns:a16="http://schemas.microsoft.com/office/drawing/2014/main" id="{7ADF31F8-D980-45FC-A2F9-A6B57093F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9144000" cy="89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8ECD112-65C8-45C2-8EDB-BA8066B648A6}"/>
              </a:ext>
            </a:extLst>
          </p:cNvPr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4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ZDRUŽENO KRALJESTVO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35590F-E243-4AFB-B1CB-218C163B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VIRI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8A76CF71-61A3-4AAD-A8B6-7F4C4BFE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Google</a:t>
            </a:r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Wikipedija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A5464D1C-3128-4E8E-8C09-86F0A42F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28908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06AE81EB-393F-4FD6-A99D-089BEC4A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29000"/>
            <a:ext cx="17716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ega Republike Južne Afrike">
            <a:extLst>
              <a:ext uri="{FF2B5EF4-FFF2-40B4-BE49-F238E27FC236}">
                <a16:creationId xmlns:a16="http://schemas.microsoft.com/office/drawing/2014/main" id="{CB75CA40-8A8B-4E61-9785-08D49DCB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9" y="764704"/>
            <a:ext cx="11211277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28ACAD8B-EDAC-4C3F-9AE0-8928C5B9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60350"/>
            <a:ext cx="8218487" cy="6194425"/>
          </a:xfrm>
        </p:spPr>
        <p:txBody>
          <a:bodyPr/>
          <a:lstStyle/>
          <a:p>
            <a:r>
              <a:rPr lang="sl-SI" altLang="sl-SI"/>
              <a:t>Glavno mesto: </a:t>
            </a:r>
            <a:r>
              <a:rPr lang="sl-SI" altLang="sl-SI">
                <a:hlinkClick r:id="rId2" tooltip="Pretoria"/>
              </a:rPr>
              <a:t>Pretoria</a:t>
            </a:r>
            <a:r>
              <a:rPr lang="sl-SI" altLang="sl-SI"/>
              <a:t> (upravno)</a:t>
            </a:r>
            <a:br>
              <a:rPr lang="sl-SI" altLang="sl-SI"/>
            </a:br>
            <a:r>
              <a:rPr lang="sl-SI" altLang="sl-SI">
                <a:hlinkClick r:id="rId3" tooltip="Cape Town"/>
              </a:rPr>
              <a:t>Cape Town</a:t>
            </a:r>
            <a:r>
              <a:rPr lang="sl-SI" altLang="sl-SI"/>
              <a:t> (zakonodajno)</a:t>
            </a:r>
            <a:br>
              <a:rPr lang="sl-SI" altLang="sl-SI"/>
            </a:br>
            <a:r>
              <a:rPr lang="sl-SI" altLang="sl-SI">
                <a:hlinkClick r:id="rId4" tooltip="Bloemfontein (stran ne obstaja)"/>
              </a:rPr>
              <a:t>Bloemfontein</a:t>
            </a:r>
            <a:r>
              <a:rPr lang="sl-SI" altLang="sl-SI"/>
              <a:t> (sodno)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r>
              <a:rPr lang="sl-SI" altLang="sl-SI"/>
              <a:t>Največje mesto Johannesburg</a:t>
            </a:r>
          </a:p>
          <a:p>
            <a:endParaRPr lang="sl-SI" altLang="sl-SI"/>
          </a:p>
          <a:p>
            <a:r>
              <a:rPr lang="sl-SI" altLang="sl-SI"/>
              <a:t>Uradni jezik: (11)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afrikanščina, angleščina, zulujščina, koščina, svazijščina, ndebelščina, sotho, tsonga, tsvana, venda.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7/73/Pretoria_CBD1.jpg">
            <a:extLst>
              <a:ext uri="{FF2B5EF4-FFF2-40B4-BE49-F238E27FC236}">
                <a16:creationId xmlns:a16="http://schemas.microsoft.com/office/drawing/2014/main" id="{ACCDD6E1-CD80-42D6-B746-71D7818C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5955389-E9FB-4379-86C8-0950F821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Pretoria</a:t>
            </a:r>
            <a:endParaRPr lang="sl-SI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5/53/City_Hall,_Cape_Town.jpg">
            <a:extLst>
              <a:ext uri="{FF2B5EF4-FFF2-40B4-BE49-F238E27FC236}">
                <a16:creationId xmlns:a16="http://schemas.microsoft.com/office/drawing/2014/main" id="{49BFCED1-504F-421D-9CF9-EE5C5712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0"/>
            <a:ext cx="10518776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1E7289C-5379-488C-B237-216EA465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Cape </a:t>
            </a:r>
            <a:r>
              <a:rPr lang="sl-SI" sz="6600" dirty="0" err="1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endParaRPr lang="sl-SI" sz="6600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T3-QfiJt4OVbG-EKkWKyFlnrftdKy34EOKjMycehIDrNfF01Tq">
            <a:extLst>
              <a:ext uri="{FF2B5EF4-FFF2-40B4-BE49-F238E27FC236}">
                <a16:creationId xmlns:a16="http://schemas.microsoft.com/office/drawing/2014/main" id="{7C91AA6F-AF9D-4750-82B2-E7FFFED8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AE09FF6-B9D1-453A-93F8-008CAD0B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Johannesburg</a:t>
            </a:r>
            <a:endParaRPr lang="sl-SI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83742-6637-437C-B5D3-1924650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HIMNA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CB612B-39A0-492E-AF2B-E47F7E04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76275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hlinkClick r:id="rId2"/>
              </a:rPr>
              <a:t>https://www.youtube.com/watch?v=uhUMsqei7kM</a:t>
            </a:r>
            <a:endParaRPr lang="sl-SI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2">
            <a:extLst>
              <a:ext uri="{FF2B5EF4-FFF2-40B4-BE49-F238E27FC236}">
                <a16:creationId xmlns:a16="http://schemas.microsoft.com/office/drawing/2014/main" id="{93BCBC4B-C5ED-4B74-AA0B-A9500789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211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b="1">
                <a:solidFill>
                  <a:srgbClr val="92D050"/>
                </a:solidFill>
              </a:rPr>
              <a:t>Jacob Zuma</a:t>
            </a:r>
          </a:p>
          <a:p>
            <a:r>
              <a:rPr lang="sl-SI" altLang="sl-SI" sz="2400"/>
              <a:t> </a:t>
            </a:r>
            <a:r>
              <a:rPr lang="sl-SI" altLang="sl-SI" sz="2800"/>
              <a:t>rojen 12. april 1942 </a:t>
            </a:r>
          </a:p>
          <a:p>
            <a:r>
              <a:rPr lang="sl-SI" altLang="sl-SI" sz="2800"/>
              <a:t>je predsednik Južne Afrike,</a:t>
            </a:r>
          </a:p>
          <a:p>
            <a:r>
              <a:rPr lang="sl-SI" altLang="sl-SI" sz="2800"/>
              <a:t>izvoljeni parlament po zmagi svoje stranke na volitvah leta 2009.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01F915B-E75A-430D-A865-E8EA4572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5888"/>
            <a:ext cx="35909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98E0221A-C2CA-411C-BFB2-8CECF04D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PREDSEDNIK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221BF8-7A1D-4FDC-8F53-C872D0D0A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D4CE22E0-E243-48AA-BBE4-7844812A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Neodvisnost od Združenega kraljestva</a:t>
            </a:r>
            <a:br>
              <a:rPr lang="sl-SI" altLang="sl-SI"/>
            </a:br>
            <a:r>
              <a:rPr lang="sl-SI" altLang="sl-SI"/>
              <a:t>Unija od 31.5.1910</a:t>
            </a:r>
            <a:br>
              <a:rPr lang="sl-SI" altLang="sl-SI"/>
            </a:br>
            <a:r>
              <a:rPr lang="sl-SI" altLang="sl-SI"/>
              <a:t>Republika od 31.5.1961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59</Words>
  <Application>Microsoft Office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Century Gothic</vt:lpstr>
      <vt:lpstr>Curlz MT</vt:lpstr>
      <vt:lpstr>Verdana</vt:lpstr>
      <vt:lpstr>Wingdings 2</vt:lpstr>
      <vt:lpstr>Umetniško</vt:lpstr>
      <vt:lpstr>JUŽNA AFRIKA</vt:lpstr>
      <vt:lpstr>PowerPoint Presentation</vt:lpstr>
      <vt:lpstr>PowerPoint Presentation</vt:lpstr>
      <vt:lpstr>Pretoria</vt:lpstr>
      <vt:lpstr>Cape Town</vt:lpstr>
      <vt:lpstr>Johannesburg</vt:lpstr>
      <vt:lpstr>HIMNA</vt:lpstr>
      <vt:lpstr>PREDSEDNIK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2019-05-31T08:40:01Z</dcterms:created>
  <dcterms:modified xsi:type="dcterms:W3CDTF">2019-05-31T08:40:01Z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