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20"/>
  </p:notesMasterIdLst>
  <p:handoutMasterIdLst>
    <p:handoutMasterId r:id="rId21"/>
  </p:handout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1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72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261E3A-F676-4CC1-9834-E202AE29F071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sl-SI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84870B-6A9F-4E86-84D8-F10533616621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388188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sl-SI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7150C3-4A0C-4734-BC01-A61FAD4A2E2A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sl-SI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80D6B-52F7-48E5-A6C9-228F41175390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840E091C-CD89-4432-930D-645D7065335A}" type="slidenum">
              <a:t>‹#›</a:t>
            </a:fld>
            <a:endParaRPr lang="sl-SI" sz="14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031032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F77DD3-53B1-462B-89C9-CCD60484AC40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lIns="90000" tIns="45000" rIns="90000" bIns="45000" anchor="ctr" anchorCtr="1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2F67874-0896-484F-BAB8-D94D6BB6352A}"/>
              </a:ext>
            </a:extLst>
          </p:cNvPr>
          <p:cNvSpPr/>
          <p:nvPr/>
        </p:nvSpPr>
        <p:spPr>
          <a:xfrm>
            <a:off x="0" y="0"/>
            <a:ext cx="6858000" cy="91440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338F991-7555-475B-A7A0-E544A551CF16}"/>
              </a:ext>
            </a:extLst>
          </p:cNvPr>
          <p:cNvSpPr/>
          <p:nvPr/>
        </p:nvSpPr>
        <p:spPr>
          <a:xfrm>
            <a:off x="0" y="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D3A5F-F3E7-4C4A-831C-BAB68CE8FE07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759" y="0"/>
            <a:ext cx="2970000" cy="4561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6800" rIns="90000" bIns="46800" anchor="t" anchorCtr="0">
            <a:noAutofit/>
          </a:bodyPr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sl-SI" sz="1200" b="0" i="0" u="none" strike="noStrike" baseline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defRPr>
            </a:lvl1pPr>
          </a:lstStyle>
          <a:p>
            <a:pPr lvl="0"/>
            <a:endParaRPr lang="sl-SI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758832C3-C57E-49B4-9B51-35D8118766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440"/>
            <a:ext cx="4570560" cy="342792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7" name="Notes Placeholder 6">
            <a:extLst>
              <a:ext uri="{FF2B5EF4-FFF2-40B4-BE49-F238E27FC236}">
                <a16:creationId xmlns:a16="http://schemas.microsoft.com/office/drawing/2014/main" id="{12685C0F-D396-4A74-AF47-42A76B50618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799" y="4343400"/>
            <a:ext cx="5484960" cy="41137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endParaRPr lang="sl-SI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275572-8D11-4DAE-8B7E-5847169FDD95}"/>
              </a:ext>
            </a:extLst>
          </p:cNvPr>
          <p:cNvSpPr/>
          <p:nvPr/>
        </p:nvSpPr>
        <p:spPr>
          <a:xfrm>
            <a:off x="0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701B1D-A5DB-45C7-A9E3-3D5974BC43E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759" y="8684640"/>
            <a:ext cx="2970000" cy="4557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6800" rIns="90000" bIns="46800" anchor="b" anchorCtr="0">
            <a:noAutofit/>
          </a:bodyPr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sl-SI" sz="1200" b="0" i="0" u="none" strike="noStrike" baseline="0">
                <a:solidFill>
                  <a:srgbClr val="000000"/>
                </a:solidFill>
                <a:latin typeface="Calibri" pitchFamily="34"/>
                <a:ea typeface="Arial Unicode MS" pitchFamily="2"/>
                <a:cs typeface="Arial Unicode MS" pitchFamily="2"/>
              </a:defRPr>
            </a:lvl1pPr>
          </a:lstStyle>
          <a:p>
            <a:pPr lvl="0"/>
            <a:fld id="{EA29DE43-8D0B-48FA-95B1-E19D2E6691C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9903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buNone/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sl-SI" sz="1200" b="0" i="0" u="none" strike="noStrike" baseline="0">
        <a:ln>
          <a:noFill/>
        </a:ln>
        <a:solidFill>
          <a:srgbClr val="000000"/>
        </a:solidFill>
        <a:latin typeface="Times New Roman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11F050B0-7890-4AC0-B155-4548E40444F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none" lIns="90000" tIns="46800" rIns="90000" bIns="46800" anchor="b" anchorCtr="0">
            <a:noAutofit/>
          </a:bodyPr>
          <a:lstStyle/>
          <a:p>
            <a:pPr lvl="0"/>
            <a:fld id="{56E81ECF-FC59-4B6E-A150-E71643A559F0}" type="slidenum">
              <a:t>1</a:t>
            </a:fld>
            <a:endParaRPr lang="sl-S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346ED4-DDFA-4942-AB42-9332105FE342}"/>
              </a:ext>
            </a:extLst>
          </p:cNvPr>
          <p:cNvSpPr/>
          <p:nvPr/>
        </p:nvSpPr>
        <p:spPr>
          <a:xfrm>
            <a:off x="1143000" y="685799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9155F4-3A46-4F1F-87C5-97738A51125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4960" cy="4114079"/>
          </a:xfrm>
        </p:spPr>
        <p:txBody>
          <a:bodyPr>
            <a:spAutoFit/>
          </a:bodyPr>
          <a:lstStyle/>
          <a:p>
            <a:endParaRPr lang="sl-S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75264268-47A6-45B7-882D-B5808C681C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none" lIns="90000" tIns="46800" rIns="90000" bIns="46800" anchor="b" anchorCtr="0">
            <a:noAutofit/>
          </a:bodyPr>
          <a:lstStyle/>
          <a:p>
            <a:pPr lvl="0"/>
            <a:fld id="{BDE2F5EE-05F8-4566-A86D-804C03D4C036}" type="slidenum">
              <a:t>10</a:t>
            </a:fld>
            <a:endParaRPr lang="sl-S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5F18AB-9602-4CE9-949A-EA92A4491CAB}"/>
              </a:ext>
            </a:extLst>
          </p:cNvPr>
          <p:cNvSpPr/>
          <p:nvPr/>
        </p:nvSpPr>
        <p:spPr>
          <a:xfrm>
            <a:off x="1143000" y="685799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DCADD5-2C3D-4BF6-BF30-AF1724CCDE1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4960" cy="4114079"/>
          </a:xfrm>
        </p:spPr>
        <p:txBody>
          <a:bodyPr>
            <a:spAutoFit/>
          </a:bodyPr>
          <a:lstStyle/>
          <a:p>
            <a:endParaRPr lang="sl-SI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1A1D76B-8673-4C7D-B82B-C1122649FE92}"/>
              </a:ext>
            </a:extLst>
          </p:cNvPr>
          <p:cNvSpPr/>
          <p:nvPr/>
        </p:nvSpPr>
        <p:spPr>
          <a:xfrm>
            <a:off x="3884759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b" anchorCtr="0" compatLnSpc="1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fld id="{8AF3534D-0BF3-45FF-ABFE-89277E74005C}" type="slidenum">
              <a:t>10</a:t>
            </a:fld>
            <a:endParaRPr lang="sl-SI" sz="1200" b="0" i="0" u="none" strike="noStrike" baseline="0">
              <a:ln>
                <a:noFill/>
              </a:ln>
              <a:solidFill>
                <a:srgbClr val="FFFFFF"/>
              </a:solidFill>
              <a:latin typeface="Calibri" pitchFamily="34"/>
              <a:ea typeface="Arial Unicode MS" pitchFamily="2"/>
              <a:cs typeface="Arial Unicode MS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310D3FC5-1678-4639-BDD8-A943AA4C64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none" lIns="90000" tIns="46800" rIns="90000" bIns="46800" anchor="b" anchorCtr="0">
            <a:noAutofit/>
          </a:bodyPr>
          <a:lstStyle/>
          <a:p>
            <a:pPr lvl="0"/>
            <a:fld id="{84CAD107-6B0A-4088-B1B4-3D460076A56E}" type="slidenum">
              <a:t>11</a:t>
            </a:fld>
            <a:endParaRPr lang="sl-S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644F66-5F8A-4A93-83F6-2B097E2DD501}"/>
              </a:ext>
            </a:extLst>
          </p:cNvPr>
          <p:cNvSpPr/>
          <p:nvPr/>
        </p:nvSpPr>
        <p:spPr>
          <a:xfrm>
            <a:off x="1143000" y="685799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F048DA-24EB-4192-8C10-F474737C805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4960" cy="4114079"/>
          </a:xfrm>
        </p:spPr>
        <p:txBody>
          <a:bodyPr>
            <a:spAutoFit/>
          </a:bodyPr>
          <a:lstStyle/>
          <a:p>
            <a:endParaRPr lang="sl-S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33D34DE1-6B8C-4BFF-B2DD-639A5CA9AAA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none" lIns="90000" tIns="46800" rIns="90000" bIns="46800" anchor="b" anchorCtr="0">
            <a:noAutofit/>
          </a:bodyPr>
          <a:lstStyle/>
          <a:p>
            <a:pPr lvl="0"/>
            <a:fld id="{F0ED793F-D0F0-418A-8771-346CED71982C}" type="slidenum">
              <a:t>12</a:t>
            </a:fld>
            <a:endParaRPr lang="sl-S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CCEE27-9372-46C3-91A3-185F389CC9B4}"/>
              </a:ext>
            </a:extLst>
          </p:cNvPr>
          <p:cNvSpPr/>
          <p:nvPr/>
        </p:nvSpPr>
        <p:spPr>
          <a:xfrm>
            <a:off x="1143000" y="685799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91E75E-8E7D-4D2A-96E1-99A1EF2DFF1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4960" cy="4114079"/>
          </a:xfrm>
        </p:spPr>
        <p:txBody>
          <a:bodyPr>
            <a:spAutoFit/>
          </a:bodyPr>
          <a:lstStyle/>
          <a:p>
            <a:endParaRPr 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38753936-4D64-4D18-80A6-F3521A8E338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none" lIns="90000" tIns="46800" rIns="90000" bIns="46800" anchor="b" anchorCtr="0">
            <a:noAutofit/>
          </a:bodyPr>
          <a:lstStyle/>
          <a:p>
            <a:pPr lvl="0"/>
            <a:fld id="{38D70A7F-F7E3-45F5-973D-063AF2C661A3}" type="slidenum">
              <a:t>2</a:t>
            </a:fld>
            <a:endParaRPr lang="sl-S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A9998BB-17D2-4D2B-B842-FA271EEEB839}"/>
              </a:ext>
            </a:extLst>
          </p:cNvPr>
          <p:cNvSpPr/>
          <p:nvPr/>
        </p:nvSpPr>
        <p:spPr>
          <a:xfrm>
            <a:off x="1143000" y="685799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77E4CD-75C7-4AF8-B032-9601DABD31E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4960" cy="4114079"/>
          </a:xfrm>
        </p:spPr>
        <p:txBody>
          <a:bodyPr>
            <a:spAutoFit/>
          </a:bodyPr>
          <a:lstStyle/>
          <a:p>
            <a:endParaRPr 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84DD0577-4450-47B2-9F9F-AC4C9244E1B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none" lIns="90000" tIns="46800" rIns="90000" bIns="46800" anchor="b" anchorCtr="0">
            <a:noAutofit/>
          </a:bodyPr>
          <a:lstStyle/>
          <a:p>
            <a:pPr lvl="0"/>
            <a:fld id="{B95E64AC-0457-4B31-B61F-A26BB8643075}" type="slidenum">
              <a:t>3</a:t>
            </a:fld>
            <a:endParaRPr lang="sl-S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E8C2C1-7D80-476C-BF91-974E0A16217D}"/>
              </a:ext>
            </a:extLst>
          </p:cNvPr>
          <p:cNvSpPr/>
          <p:nvPr/>
        </p:nvSpPr>
        <p:spPr>
          <a:xfrm>
            <a:off x="1143000" y="685799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C41463-E3F1-4482-BFD3-C5B5FAA6B6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4960" cy="4114079"/>
          </a:xfrm>
        </p:spPr>
        <p:txBody>
          <a:bodyPr>
            <a:spAutoFit/>
          </a:bodyPr>
          <a:lstStyle/>
          <a:p>
            <a:endParaRPr 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052719D1-2068-46A8-B716-EBDFEDEED11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none" lIns="90000" tIns="46800" rIns="90000" bIns="46800" anchor="b" anchorCtr="0">
            <a:noAutofit/>
          </a:bodyPr>
          <a:lstStyle/>
          <a:p>
            <a:pPr lvl="0"/>
            <a:fld id="{1893C2EE-8A45-4C01-B4BA-016864028E59}" type="slidenum">
              <a:t>4</a:t>
            </a:fld>
            <a:endParaRPr lang="sl-S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E669E2-4943-4DE0-905D-4D51B0760E32}"/>
              </a:ext>
            </a:extLst>
          </p:cNvPr>
          <p:cNvSpPr/>
          <p:nvPr/>
        </p:nvSpPr>
        <p:spPr>
          <a:xfrm>
            <a:off x="1143000" y="685799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1B91E7-B4D3-4A94-89BB-059572140E5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4960" cy="4114079"/>
          </a:xfrm>
        </p:spPr>
        <p:txBody>
          <a:bodyPr>
            <a:spAutoFit/>
          </a:bodyPr>
          <a:lstStyle/>
          <a:p>
            <a:endParaRPr 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8DC0CA9C-577C-4C1E-9D05-600BAAD1E31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none" lIns="90000" tIns="46800" rIns="90000" bIns="46800" anchor="b" anchorCtr="0">
            <a:noAutofit/>
          </a:bodyPr>
          <a:lstStyle/>
          <a:p>
            <a:pPr lvl="0"/>
            <a:fld id="{A8BD79D9-2D45-47FA-BD93-995A76A7566C}" type="slidenum">
              <a:t>5</a:t>
            </a:fld>
            <a:endParaRPr lang="sl-S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C6ACCF-E0FD-412D-B966-70FAEB8B8D92}"/>
              </a:ext>
            </a:extLst>
          </p:cNvPr>
          <p:cNvSpPr/>
          <p:nvPr/>
        </p:nvSpPr>
        <p:spPr>
          <a:xfrm>
            <a:off x="1143000" y="685799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96A136-3C0C-4900-A0F1-0CE1F50B45E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4960" cy="4114079"/>
          </a:xfrm>
        </p:spPr>
        <p:txBody>
          <a:bodyPr>
            <a:spAutoFit/>
          </a:bodyPr>
          <a:lstStyle/>
          <a:p>
            <a:endParaRPr lang="sl-S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EFD1DE9D-5019-4750-8148-1CCC7A2EE45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none" lIns="90000" tIns="46800" rIns="90000" bIns="46800" anchor="b" anchorCtr="0">
            <a:noAutofit/>
          </a:bodyPr>
          <a:lstStyle/>
          <a:p>
            <a:pPr lvl="0"/>
            <a:fld id="{CABA654F-AFA5-41F5-9AB4-7F812465E5C0}" type="slidenum">
              <a:t>6</a:t>
            </a:fld>
            <a:endParaRPr lang="sl-S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0BF568-FECF-4CB1-AF5F-7B895E3BA445}"/>
              </a:ext>
            </a:extLst>
          </p:cNvPr>
          <p:cNvSpPr/>
          <p:nvPr/>
        </p:nvSpPr>
        <p:spPr>
          <a:xfrm>
            <a:off x="1143000" y="685799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6FEAF8-354F-487D-B581-F9983596E1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4960" cy="4114079"/>
          </a:xfrm>
        </p:spPr>
        <p:txBody>
          <a:bodyPr>
            <a:spAutoFit/>
          </a:bodyPr>
          <a:lstStyle/>
          <a:p>
            <a:endParaRPr lang="sl-S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94B06511-0D59-4941-ACD7-FD64543710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none" lIns="90000" tIns="46800" rIns="90000" bIns="46800" anchor="b" anchorCtr="0">
            <a:noAutofit/>
          </a:bodyPr>
          <a:lstStyle/>
          <a:p>
            <a:pPr lvl="0"/>
            <a:fld id="{88712428-1B93-4B5F-BA49-006A26EF9017}" type="slidenum">
              <a:t>7</a:t>
            </a:fld>
            <a:endParaRPr lang="sl-S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921CB6-B32D-407C-B33B-7642E5EECAFE}"/>
              </a:ext>
            </a:extLst>
          </p:cNvPr>
          <p:cNvSpPr/>
          <p:nvPr/>
        </p:nvSpPr>
        <p:spPr>
          <a:xfrm>
            <a:off x="1143000" y="685799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940788-29CC-4517-962A-30841F2A60A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4960" cy="4114079"/>
          </a:xfrm>
        </p:spPr>
        <p:txBody>
          <a:bodyPr>
            <a:spAutoFit/>
          </a:bodyPr>
          <a:lstStyle/>
          <a:p>
            <a:endParaRPr lang="sl-S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7ECDC550-940E-4198-B46E-41920FCBA6F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none" lIns="90000" tIns="46800" rIns="90000" bIns="46800" anchor="b" anchorCtr="0">
            <a:noAutofit/>
          </a:bodyPr>
          <a:lstStyle/>
          <a:p>
            <a:pPr lvl="0"/>
            <a:fld id="{EF6800B0-4301-4FC6-9305-EE2F62724CEE}" type="slidenum">
              <a:t>8</a:t>
            </a:fld>
            <a:endParaRPr lang="sl-S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F5E8B2-77ED-41AA-A217-CE5E9E7E2DD6}"/>
              </a:ext>
            </a:extLst>
          </p:cNvPr>
          <p:cNvSpPr/>
          <p:nvPr/>
        </p:nvSpPr>
        <p:spPr>
          <a:xfrm>
            <a:off x="1143000" y="685799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524C6A-F3E8-465A-AE06-B66BF354EF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4960" cy="4114079"/>
          </a:xfrm>
        </p:spPr>
        <p:txBody>
          <a:bodyPr>
            <a:spAutoFit/>
          </a:bodyPr>
          <a:lstStyle/>
          <a:p>
            <a:endParaRPr lang="sl-S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9180D041-78D8-40AA-955B-B42C561D55C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none" lIns="90000" tIns="46800" rIns="90000" bIns="46800" anchor="b" anchorCtr="0">
            <a:noAutofit/>
          </a:bodyPr>
          <a:lstStyle/>
          <a:p>
            <a:pPr lvl="0"/>
            <a:fld id="{7E7B6777-824D-4C8F-AE83-66B1B9B9AF40}" type="slidenum">
              <a:t>9</a:t>
            </a:fld>
            <a:endParaRPr lang="sl-SI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04A7AD-EF35-47D8-AE7E-3EBFA20937F9}"/>
              </a:ext>
            </a:extLst>
          </p:cNvPr>
          <p:cNvSpPr/>
          <p:nvPr/>
        </p:nvSpPr>
        <p:spPr>
          <a:xfrm>
            <a:off x="1143000" y="685799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A65D08-1CDF-4F94-A4F4-B4B648D883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4960" cy="4114079"/>
          </a:xfrm>
        </p:spPr>
        <p:txBody>
          <a:bodyPr>
            <a:spAutoFit/>
          </a:bodyPr>
          <a:lstStyle/>
          <a:p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A53EB-8B76-408F-A777-2C8989BEA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9A5CAC-7594-4116-9E6F-06911743E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482C8-494F-4125-B3ED-08CBCE0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28086B-5D5F-4829-97A3-65F9E2868F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7D3473D1-B424-4189-8E9C-2472AF77A19A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74108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A148E-895A-43C5-B1AE-6312803F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085824-9ECD-4A7A-9750-4EF70601D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EB748-65A8-4E6E-B7F6-66BA3E29F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387EF-AF68-4936-BCC5-0803849302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7BF672FE-10E3-4480-8CDD-56A0E29C658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217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4BC16B-E5D0-4112-893E-4E425793DC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398026-6C6B-4A82-9F5A-C645F24B9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44A2-03BC-4841-BF5B-E7268D001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8D96C-5C04-4CF0-BB54-7722011BE0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A1E76F6-3D68-44AB-871F-D2DF1B14FD4C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8821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1556F-C06A-4275-8205-A9A61F415E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306AB-F55C-4D35-996D-F507A878F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3FC1D-EB06-4944-B2AD-4DE1E570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D39E1A-0EB0-4D22-8181-9DC129AAE1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8E990FF-9C88-4C49-9E95-DC9B0D1FD72C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3138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5ED59-1792-4A75-B683-E9BAFE7B6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CBC99-1D4E-4A3C-99E9-308327AC0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87EBD-16C6-47CB-A05A-CB1674E34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67B9B4-1040-4082-B017-01BF236871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02B98CEF-562A-4019-B710-AFD8E435FD7A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4895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87027-B89D-48A6-8FF7-75D059E83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9F109-AF78-49FB-AE75-B2072FD19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60812-C84C-46DB-BD48-5C3C8CAC7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F5D9FB-A2EA-4763-8D9C-E72CF5DC9A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018D2CD6-DF95-4139-986A-8F6DB5DE8826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987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03FEF-7D33-4EE1-9848-0EB216F58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0A677-A330-4804-BCAF-8A1658E93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E266D-4DA0-493E-9B2D-79CDFEFF6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094002-F1DE-4C13-B509-27C7D99A3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FB7F0-0461-4EB5-9848-218660B167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4E857A15-C2B3-4F53-BFB6-673C08E5806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35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6B686-960C-4DAA-BF12-89C3219CB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57519-E85E-4393-BD18-B6E844A060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8B9FE2-6665-46A0-9F50-C8AF71B76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759C20-A7BB-4619-9400-ACB36E6514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D8CD64-89C7-46EC-BD4F-30AE1D6D80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985D4F-CEED-4960-8DDB-0BABB4727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5C4438-3C9C-4517-A420-DE9BA8E55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4AAA00F6-76C8-4A19-95E9-6B344FB93A7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16847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39ABC-986C-4967-922E-A0ABEB8A5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F0BE06-8017-42A3-BD26-6C4B34BEE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81811-80B3-47ED-95D7-C110687E7E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05D5CBC-2AED-43E0-A926-F57A99539983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5537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44D119-D4F9-4493-93B8-C01717425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14933A-CCE2-4D73-BC32-C0E1F47470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3327D45-5FEE-4FDF-91F7-A793C688997E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9496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33EB8-6795-4490-B932-3862B3093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619B1-D63B-42BD-88D2-5AE950E24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EF41A-1817-41AB-A2C3-2F2061B5C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8132F0-189A-4923-86E3-6B494E15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ED6B4-CE60-4D32-BA25-B4DB2107AB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399CEEB-A7AE-4FFA-87A3-BD10A9DAD43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8109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42614-DA99-4546-A1F5-0953E186C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CCE69-C9C1-4818-8CAC-5B688110C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3829D-EE3B-4AAF-8DB1-7AF55CAFB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5E4EA2-0522-4F65-8AF8-BBAC00846F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62B5584-34DA-4BDC-8B64-53D65C59DB6F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85729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B91AF-5A32-4D6C-B7C3-037F1BB5A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CD63DA-DC7B-472F-8ABE-300479CEBF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4D88F3-EA55-4B1A-9831-D99FD0B795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C9ABF-BC1A-4930-89D7-C2D306E7C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DFFC2-73F4-447E-BC38-13099DA564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4ADC667-3BCA-4442-AEA1-35C9555F9B16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55679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3968-0B4E-469B-B04A-346131B25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CCC443-86EE-4FAF-8B47-D82895B84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904D9-6FA8-4467-B24A-B3735AA93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890833-3318-407A-8697-EBAB4191B9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278B79B1-A7A7-45C0-A237-E041052159DD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2065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15924D-3D16-44E0-9F4A-3A46D89FC5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AB3FA-CF0D-4068-8D50-13EB511A3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1CD1D-24D7-42D2-A15A-B7ED6EBEC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6934C-1949-41ED-9870-8895EAD618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0A3C8168-4C55-4F6E-B802-1845593A567C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5916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D71E-9CA3-4E37-BD91-C1DFD0235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A82083-D5A3-4225-94F8-B61C7ED4AA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DFC15-678D-4F9C-8719-E8D0B32F0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4DA884-8D5F-4D3C-827F-AB6E81B996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538546BA-EC85-467C-A1FA-4126EC943C24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47041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46E74-B02D-45D4-A5BF-5713D0381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42A61-297A-472F-984A-A847C4C59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385DF-C39B-440A-ADAE-921C417E7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675A3-C357-494E-89FE-8DB2705BCA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0C680222-EB2C-46C8-94F9-1E100E72C95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93875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9CBDE-AC07-4AF1-B31C-BE26F82DA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5F1BA-8331-4D93-B5EC-4CD8E4AA3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5A7C3-2A27-45DC-9AA1-075AAFC6E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C12B3-3B54-4710-B7F1-63450000ED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0B0A188-9E61-4EF8-91A5-92424FF5B1D9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45582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DAB13-B893-429B-B426-B4C873BE8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8D5B1-D65B-41F5-AA30-8FF64532A0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2C64D-2F43-446B-93AD-954BCDA86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E2507-7C06-4D3C-9467-E9E1AFDA6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6E364-8953-4BE3-A5B6-92739F19BE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1D4FBA9-196A-4E72-A6A4-D15B11376DE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8884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3A0F0-7FA8-4E2C-B970-D08752CCB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00DF0-477F-4089-8BCE-52EFC6EFC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92EBA-B55E-49E4-88BF-3A6C01F33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2FAC0-6319-4197-8D8D-83A82E2EB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72256D-C7FC-4EE6-A298-5EC55A4C0F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BB9B09-7165-49F1-8906-AB23D7EC0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90E1CC6-16BF-409C-88F9-3A945DF939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A58ED972-4FF4-4A36-8F3D-B036D193AF3A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42469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8C8C5-83CC-4DE2-818C-12E70E5A5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1B75C-C74F-4B56-9561-68108CC2B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AE1CF-1FB1-4F4E-81D4-8C3AA08AB6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ED9FDAD-A110-4663-B452-4F314E98E7FB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5153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F5300F-D138-4BD8-8B56-EC9BB7D8B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2AF155-AAA7-4856-8118-D4062FE8A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1E5D218-EBEB-4CC1-908D-F8EAF62E0AFA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918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2A9A6-F000-4F40-8C8A-954BEB01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4FE5B-1FF3-4A27-A3AE-798DD5FF4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DFED9-C78D-470C-8BDD-6A7498F76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78B7DC-CF10-4159-BFF9-F91BF84831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2772B68-F90F-4D5B-8722-903051FFB4E5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30019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AE340-89A6-4BD4-ACD4-87A29B529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0CCAD-960C-4511-A0B1-494EFB7CD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AABAE-E135-43EA-9DBE-D058591F9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5B6B6F-6BEC-4FB3-BC05-C59A99EEA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45B18-830B-4AE2-B5D4-DC9324EF32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0069293-2C55-4B80-A0DA-649E61D2241F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46648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CCDF6-3138-428E-AE07-74E5CA808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847F30-971D-45FB-A111-F3C410B59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BDB08-09BB-43AA-A21A-98638580E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9DA18C-B1E0-42EC-825B-558C37D78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0A144-C4EF-4359-B5C2-C5DCA411F0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7FDA260-1616-4E89-A46B-128C434D7885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3163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B0003-FC66-4BF8-8129-A3CBD84AA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BC55F8-41FB-4466-B016-839EB05E1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3D959-B40D-422F-9B4A-75DE4AF4E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9D1E14-579E-4BF0-AAE3-168AB99F76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38753BB-C850-43CE-80E0-304217513123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32351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B11E8-D520-4C19-8EB8-587D31C47B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A0D54D-C8AC-4ECB-B05C-8FE75D026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B557B-9010-43BE-9002-FFFF0FB1C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E7BF57-7CF8-4524-A31F-681EDB4871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BE4A8AA-F873-4B1E-9D43-A341CCB75E7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38509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ADDAB-8479-4523-9EDC-949842309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3B5D9-FD22-4692-A53E-8A3371E44F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473D6-5B14-43AE-BB84-77840878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3CA4E9-E434-480F-8BD9-1E267743C4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A73E72E-3838-492F-B09C-D2BADC399D3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2774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97C60-15B8-4767-BE81-81838C527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4AE64-085F-4898-B536-8AABF6C70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0A7CF-9BA0-4AE7-B5C3-D40CF46D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2C9A3F-21C9-4CA2-B2F6-49FAE39B22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C76C813-725A-4C9E-ADCC-325547342524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8374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186FF-688E-4B7F-B88D-C6A97DD0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02F65-F0AB-44AF-A842-594B937CDC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B8CB4-4D62-4BB2-8D0B-EC6BE1503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93E622-0464-47CD-8E44-022E36FD0F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5DF4C33-D501-4FBE-AB3F-96F271502CA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6120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39118-949C-46C2-BD07-3FA7BC595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3B339-3E20-4673-8042-EF1F09C920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BEA60-F549-4C76-940C-6EA864744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6A054B-700B-485E-A73B-CDB0D30F5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C22A-8324-4002-A1AA-292372B9CB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4B816C2B-ED90-4708-B616-3C561DF3EC1C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54477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DB352-5D16-40E9-93AC-FAF2A8FB4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C6011-10B4-4EBB-9D03-ED6736166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9B7036-D313-43D4-8F30-6F49E6B0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8A457-028F-40A0-B2C1-C62AA17EF6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B7BF7A-19BD-47D6-91EF-0B3125FD0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8BCA27-68D2-4182-8C6C-BF492D46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BBDE9A-31A6-403F-A7B1-6CFF1CE49C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E4AAB86-69F4-4223-ADE2-146FF0CEFCFA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6142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310C-EFCC-4C7D-95D0-2137F59E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CE4B90-A40D-45C3-BEE6-738861F6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991B3-ED90-405F-99D6-89B4576096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523711DE-40D8-406D-9919-6E578CC902CD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08771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AB386-7077-4E1F-8652-B2FBA5B1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54CB2-2717-41A6-9D88-579B787C5D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82D186-B3C4-4DBD-BF25-48069CA19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B1E5B-0D03-4E3F-A811-CA739851B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8EA2E-D9F1-4450-ABF1-D35D3CD3C9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C135825-0D40-46A0-AE1B-CF368FF5ED4D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40856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B9B3F4-A4A1-4470-9143-AD59D73BE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152755-018B-4584-867F-CD9398187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3E440FA-21FD-4F48-98E8-7695A65EE32B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60501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773F-0722-4D2E-B38D-48568058B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320B4-8770-4683-9B4F-4D9094902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82CA64-B18E-4D08-A807-84069F55E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CC887-7FBC-4BCF-9ED2-464BF48D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E8469-6A43-480C-967B-FC93B77FD8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DB1DA85-47A7-4D0F-9810-8CC62515F2F3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7480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00FBE-EA5C-4DE9-BB64-05F22C384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2561F8-E20F-4684-A9EE-04466DBC1B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882E17-CD0D-4D48-B811-977A41B0B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57CF3-A807-4B98-B099-C1B46AE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D70C4-E1FE-4918-9508-3D52DD832D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21113F8C-0474-497B-A38F-23E99847E19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27928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9D201-9150-4F31-88B5-289831552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44C1F6-6EBF-4FA8-82BA-2BCFFBB937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D09F6-64FE-4F2B-B86E-EF1A4396D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1587BE-81EF-4B4F-BBDC-91B1F4731D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2419A5AA-9FE0-4B7D-BAA5-CF0C853D890D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15706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05096B-F6AE-49D3-8280-2DA008C75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B0507-8629-4BE8-A40B-477D412BE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A7A9F-88A8-478C-94F0-8CD3E123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931809-98F9-4785-A002-D6D5127E1F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5C18471F-64CC-4A39-A4FE-9D28582D091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33477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27559-DCE6-40C3-BFB2-BD0831C2B8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1D35B-5AA4-4964-AAE6-754256010B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FF727-D0DF-4F86-8645-E008C5F1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930A2-5E29-4CE5-91D2-15CC08907E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29C75D22-800D-4773-94AA-2AE2D48E6CD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1160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86D2C-8536-4ACF-9453-524373C18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21BB6-D705-4B9D-9A77-AF0BB0DD3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9C312-73A7-44D0-BEFC-EF4A68F2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724A5F-45A5-447A-951C-A9883BD6C4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0AD3F0E6-2FAE-43E9-B706-A7B6B570825F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577948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1C656-7244-4CCC-8E8A-D6112E13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F8142-2F2B-4A60-AFF1-A582AC0E3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238BA-0B53-46E5-A391-6DD3A9D86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F827A-E802-45E8-9A81-2F5BA254A0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70905C5F-F6ED-47BB-9512-5DC74FF51A35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542050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8963E-2418-486D-8141-AE0D8347C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177B-3CCD-4491-9B11-A3D22E7D9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324B6-DD4A-4AE9-BBFF-34A9CE9E8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2D522-E39B-4AE6-BBE7-C150911D6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1BFFD-EF85-481B-B1BF-BE3C564228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2E07DA29-B18D-40A2-B397-76E7568C32C9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71345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016AD-0EE4-4B5C-9660-27C6AEC13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8D2967-7527-4A34-A21C-4A28681E6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38BB0-EEF1-4D5E-B51F-3B88DE266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1A7C9F-AC0F-4F47-B1BB-7A6A0C7E9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51ABC1-4004-4888-8041-271453DEEC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F2EF8C-7947-4477-90F2-8CD6B5314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1F058F5-0597-48FC-8823-776EF1BA9D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704CF1DB-BC66-438A-B7AC-24B11579EA9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853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66E5-8393-4616-B16A-253E06CD0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CFEB3-1254-41F2-872E-E7D2BCC06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6713DB-7BC9-4FE9-B9D6-75511F63B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E531FA-3816-42FB-848C-78705A23D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5BA254-A94F-4B48-858C-BC1FD34C4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FE60AE-813E-4885-80D8-1D76979BB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1DE6BD1-5256-4A96-AAFB-5E9C409402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BB1581C8-3053-4472-93EF-062AE8248F13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1663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7E5BD-C100-4A5D-9F09-05D32E14C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28354-7ABB-4CD3-A6F9-8BFC507AE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D933E-3B99-4D25-8BC6-D42547B0A0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7F0B9C5-57D5-419D-87E6-FBF199933605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88162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F9E544-15EE-4C9B-A4D7-7B38A9669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24BCCE-E43B-473D-B837-969C2DBA50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47F6B2D-E529-41AB-84C6-8D07B0FD9C79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52477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C9294-5BE1-4A50-BD05-505DC31A1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8CED3-5058-4809-A11D-0948AE32E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B4806-93B5-4938-AF1B-DC1A30904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2E69D-59E4-40A5-A4B5-FDEAC2B7F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91AD9-6B9B-49C3-A856-235DD54A46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24A4C28A-2D32-4B59-BF05-9154C24132F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30720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A2435-103F-4D59-85C4-BDD3418F9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7DFA67-B7E3-4213-B740-EF9224D63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CDE5F2-A70C-4D00-9557-3297C0BF1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5648F-FE3D-497B-9F36-2EBD63369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350FD-DB74-4374-93F2-7FB0226972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F80EE99-562A-408E-ACF1-D9FF1C269A0C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35619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BBC78-B93A-4CAE-AFF6-ADAE48F07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BEFF3-590A-43F5-A2F7-8E3257DD9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09003-908E-4936-83CB-A5F38F5C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5EFC4-2A07-43E2-A441-0E6EC6717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2625BE0-0B46-4EF1-930A-CE4CA3FF0CCA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070651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468078-4A67-43EC-9BFA-67D32F5526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C96A9F-4499-4C82-A959-690114F8C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F788C-BD70-4269-B997-122A78562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C4C9A-D8BD-4DA9-9A31-A1DA5D83E6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89EC69F-9642-433A-AC89-258F4709262C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867078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3505E-F6F2-4CEF-8912-39F5F248B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5EE1D-4036-4E12-BAD9-F14EE6F97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5C3AE-FBF0-4DA6-8451-B3F22F719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8D23D-3716-412C-AFFB-0C1A6A99C7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85AEEC9B-5B60-467C-87D1-4E71D6F382C8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5019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DA0C2-6A44-471B-AC3F-18723373A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D785A-37F1-4560-A6A8-5E7B2FA99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CE2EE-7A44-4AA3-A86D-89BA8A7FD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DCCDBC-8D67-45B0-8CD9-A941CF59DA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CDAF011-024D-4D6D-9D81-A64F6608582A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010281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C17E7-80FB-4AD3-8B4C-1AC1DF840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54CB9-C5BD-4ADE-AD2C-F26C1917A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EBA00-E18B-42EE-B87E-CE171CD6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B2E98C-7879-4627-B330-2C62DBBD7B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8877CFF4-5919-4FCD-B22E-B9409AF121EA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4432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97ABA-C990-46B3-8DEE-88917F51B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281FC-8151-4D1E-9406-FD7F84B7F2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14B44-9815-4162-A9FD-3C8EA8963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68462C-A6A2-4A92-8540-373FAB796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6388-60D3-4D0B-8775-9A6EE76F90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858961B-FFCF-454D-AC5E-9FD29ADBB0B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46749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783F-3D9E-4429-B31D-4F777D62A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5F0347-BEF1-4F45-AED1-DEA96782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DA7CD-BDA2-48F3-947C-61480C2FDF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496FFB2-A3BD-4687-890A-00D5534F0C0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09796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94C00-6152-44B1-AE75-91B433A96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1AD52-3201-43AC-BAAA-372E2A3B6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B3BE6-59E3-4E63-911A-793BD138D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5B727F-8BFB-4872-979D-E8154CE9B7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1E4F5-484F-447E-8DA3-00631EB45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700BB-52AA-472E-BC3A-FCE7FA260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E57B3CB-1D19-4004-A044-8E87CF5D34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9690610-668D-41CC-9519-5E109E03871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065909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0945-1ED0-4BA1-A1E8-3C705FC83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F9BC74-C6EC-493C-BB07-07B1679F3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19330-4539-4554-A912-9AFA5AF3E8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1565848-B17D-4BC3-94E9-413C31206E5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70414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FEE8B1-358E-4122-800F-E69E99260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39286C-19C6-444E-87AA-A3624D3750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E72692D-36AA-4F51-A99D-BB77584B2E29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28224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06C25-B838-4A67-AE09-90B9AE90C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F9B42-85D3-4231-A072-16718C9A6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43E86-6785-493D-A7C9-6EB96D1BA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8F45E-C092-4192-B596-1BC3E6000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D2E6A-CEBF-499D-8CDF-67A2B897BA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57DCE69-18BE-4E02-B452-EA35B006E49B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144571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AB254-1B62-48C2-BC86-B9FB66795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36C06-E07E-41CE-B0E2-B52E05A59A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44635-C040-4B51-B265-694381C15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3BAA4-A7FC-4B0C-8BB4-98BC7136A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BF028-1573-4E8A-9977-D89907BC09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B2005FFB-5190-4247-8CF2-0D803B35AD7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61845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9D46D-3A9D-415A-917A-8D3398D09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1852DA-F34E-4238-B82E-B9837C246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A5F60-FB3E-4DC3-8104-1CD05B648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11C4C5-C3C6-47E7-9085-19F868F687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4B01C6D8-D671-44BA-883A-08C2B7221DBE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36296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7A07DB-746B-4CBC-8400-BC7C433844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421CF-FB9C-4704-B535-324254844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4B26C-02D4-4B14-A0FD-75DA9DC9C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B5AE2E-9E37-4271-A34E-4B1A3D4D0D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BBD24266-AB3D-49FC-8BF0-7EF88AA051E9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41635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B7E2-0CD9-4419-97CD-D33F32439F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A3666A-9C9D-4D54-AC0F-67F755DA3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B57A8-4B76-4BE4-BCE4-CD6E3D2BD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5988F2-0053-43B8-808D-09697BF026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74E75D3-E0EB-4151-8690-DA4BD24F2A86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915671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28F38-A7FB-4D05-A508-650EFD414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8938B-3827-487C-8DBD-29BE68111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BAD8D-B74C-443B-9B1B-442DB9901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DBE25-D436-4ABD-9B3A-58BDCD9EA4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225D3F80-2028-40D3-851F-880FCA1F7F9A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706614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78A3D-347D-471E-9D79-8B9F6D2D6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19380-8946-4FC0-BEF4-181B181115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0593C-6FE0-4307-BB4D-6A1BD9DE7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3FB5DC-25BB-4E92-B451-4BFB031751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BA538E9-27F9-4EAE-9AF4-050D8EA24E9F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93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35D6A7-8837-4CFB-BF83-04D43BD6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FC3475-E6F9-4CE2-AE8C-E4C338D33A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2D326F3-C9D7-42E2-9866-9849FF30944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8071213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4A3A9-FBE0-4161-A684-D9F15F4B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E5CD2-B5FF-4F6C-8844-A32763C97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82775"/>
            <a:ext cx="4037013" cy="4570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D0F391-DFE9-44F7-9D82-A5C9B6BAD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6613" y="1882775"/>
            <a:ext cx="4038600" cy="45704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85118-9E7D-41C8-AD31-076E12569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1330E-21A4-4925-B8EB-EE58F98722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AA22F79-98F7-4D52-B58D-1088A9975EC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79601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8233-D91B-47CF-8044-BDF78904B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D28254-C7F6-4985-8A77-47B337648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8C2CDC-3FF8-432F-B05F-349911B2E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D600C-5331-4300-8E09-479D02F66D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FB694-3ED8-42AB-8531-AD228EFBF3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A0BF56-7440-489E-9C01-6FD4AFF3F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1D66F67-BE9C-4432-9CE1-BBB026D8C6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AB222026-FF87-4319-AAB9-9ADE92B51C6B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367579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B56F0-20F4-4A58-A388-973D05FAC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094D0E-EF7A-42BD-9785-8177141D6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C5CAB-722E-4ECE-843F-1D490D4A15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696DD53-BC46-4C65-95EE-8EDFE31F84C0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45548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C3F5AE-FC0B-4C56-BD12-1A4C16E1F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B9B097-5F7F-4A0D-A19E-3F852B0520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23B19FB2-6671-4C05-84E6-3EDFA520236E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46450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53CED-FDBF-4613-9B70-7056B807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006B8-3F00-4448-A1F8-1AE9840C3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C5866-0274-473F-BDAD-83154419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C13C5C-7C30-466D-AAD2-98E1F8DDC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FAD2E-B886-4472-B75F-17B5BDFECA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40B4F20-8D2B-434D-8EF1-69B6E6261AE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84940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D1543-0572-41E9-9E03-E217088FB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6D9825-7A3A-4E3C-BD01-1CC4E6AF4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A34F3-E358-4EE1-A41D-3380B1B37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9F94A-9803-43E1-AB32-74D0C8A1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E4920-0180-45C6-ABE9-0F028AB15A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C2F51CB-55D3-4FC5-BDBA-3931FC499FED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59939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C72C6-7A10-4288-BFDE-ED84A693C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001EAE-DBFB-4786-9EED-FE8F16E5F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AA816-4B07-4D08-A2DE-F3EDFDFE9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487775-3D37-4648-8389-7658D0A5EF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4ECAD433-29FD-48C3-BFA1-E717852CDF1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585559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A34688-063D-480D-A673-488CEB6404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68288"/>
            <a:ext cx="2055813" cy="6184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4A2606-F93F-4212-A750-C0D0BF662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68288"/>
            <a:ext cx="6019800" cy="6184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C8C26-E39F-45E0-8365-01937DB9C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A143B8-7F73-44E1-8646-DB8FC68563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AF30060-FB2D-4572-85C8-8D8AD8E69FDE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75977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CBA7A-5CA7-4E13-946B-1FD04DA34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FE744-EC44-4CED-922E-7EEAF8B4B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63162-4668-4BB5-8675-A122E1DE39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0D24C-C5C2-46AC-96A2-755A2678F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390B3-2DC3-410C-8DD1-CF55B7A5AA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BFC0A29-5B09-46A3-B91C-0EAD666040E2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56389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F505E-6155-4D39-BD40-F7BDECB2C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0BD7B-3518-450C-A507-6FD4ACAD2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BAC04-46C1-484E-9BE3-2BC4C938E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BDC3B-6C62-4709-B1FF-B9176035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44F45-C17A-412A-9615-7AD4C7A936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F04A8DE-DCC3-4D42-95D7-B363B08EE377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305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945D"/>
            </a:gs>
            <a:gs pos="100000">
              <a:srgbClr val="38480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5B17DB6-3442-4BB6-9F19-17087E2A64FF}"/>
              </a:ext>
            </a:extLst>
          </p:cNvPr>
          <p:cNvSpPr/>
          <p:nvPr/>
        </p:nvSpPr>
        <p:spPr>
          <a:xfrm>
            <a:off x="6480" y="14400"/>
            <a:ext cx="9131040" cy="68371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900 f8 1"/>
              <a:gd name="f12" fmla="*/ 12700 f8 1"/>
              <a:gd name="f13" fmla="*/ 19700 f9 1"/>
              <a:gd name="f14" fmla="*/ 12700 f9 1"/>
              <a:gd name="f15" fmla="*/ 10800 f8 1"/>
              <a:gd name="f16" fmla="*/ 0 f9 1"/>
              <a:gd name="f17" fmla="*/ f10 1 f2"/>
              <a:gd name="f18" fmla="*/ 5400 f8 1"/>
              <a:gd name="f19" fmla="*/ 10800 f9 1"/>
              <a:gd name="f20" fmla="*/ 0 f8 1"/>
              <a:gd name="f21" fmla="*/ 21600 f9 1"/>
              <a:gd name="f22" fmla="*/ 21600 f8 1"/>
              <a:gd name="f23" fmla="*/ 16200 f8 1"/>
              <a:gd name="f24" fmla="+- f1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15" y="f16"/>
              </a:cxn>
              <a:cxn ang="f24">
                <a:pos x="f18" y="f19"/>
              </a:cxn>
              <a:cxn ang="f24">
                <a:pos x="f20" y="f21"/>
              </a:cxn>
              <a:cxn ang="f24">
                <a:pos x="f15" y="f21"/>
              </a:cxn>
              <a:cxn ang="f24">
                <a:pos x="f22" y="f21"/>
              </a:cxn>
              <a:cxn ang="f24">
                <a:pos x="f23" y="f19"/>
              </a:cxn>
            </a:cxnLst>
            <a:rect l="f11" t="f14" r="f12" b="f13"/>
            <a:pathLst>
              <a:path w="21600" h="21600">
                <a:moveTo>
                  <a:pt x="f5" y="f5"/>
                </a:move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FEFAC9"/>
              </a:gs>
              <a:gs pos="100000">
                <a:srgbClr val="FEFAC9"/>
              </a:gs>
            </a:gsLst>
            <a:lin ang="7980000"/>
          </a:gradFill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5B32480E-B3B5-4BA3-A2C7-CACFBC08D995}"/>
              </a:ext>
            </a:extLst>
          </p:cNvPr>
          <p:cNvSpPr/>
          <p:nvPr/>
        </p:nvSpPr>
        <p:spPr>
          <a:xfrm>
            <a:off x="0" y="6480"/>
            <a:ext cx="9137520" cy="6845040"/>
          </a:xfrm>
          <a:prstGeom prst="line">
            <a:avLst/>
          </a:prstGeom>
          <a:noFill/>
          <a:ln w="5040">
            <a:solidFill>
              <a:srgbClr val="B9BDB2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13949E3F-716D-456C-9881-B4CC19175A20}"/>
              </a:ext>
            </a:extLst>
          </p:cNvPr>
          <p:cNvSpPr/>
          <p:nvPr/>
        </p:nvSpPr>
        <p:spPr>
          <a:xfrm flipH="1">
            <a:off x="6467039" y="4948200"/>
            <a:ext cx="2676601" cy="1900440"/>
          </a:xfrm>
          <a:prstGeom prst="line">
            <a:avLst/>
          </a:prstGeom>
          <a:noFill/>
          <a:ln w="6120">
            <a:solidFill>
              <a:srgbClr val="C1C4BB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98CA2A3A-2507-459F-BA86-936DFA38FC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67840"/>
            <a:ext cx="8228160" cy="13975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sl-S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96993D-C651-4F6C-A6B8-A54D319D72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882800"/>
            <a:ext cx="8228160" cy="4570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76CEEE-030E-48CD-86CD-08F286AF9D7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791240" y="6404400"/>
            <a:ext cx="2131920" cy="377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6800" rIns="90000" bIns="46800" anchor="b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sl-SI" sz="1800" b="0" i="0" u="none" strike="noStrike" baseline="0"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endParaRPr lang="sl-SI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77B0EEB-58A2-4B9E-B30D-25E0C55E5AB3}"/>
              </a:ext>
            </a:extLst>
          </p:cNvPr>
          <p:cNvSpPr/>
          <p:nvPr/>
        </p:nvSpPr>
        <p:spPr>
          <a:xfrm>
            <a:off x="457200" y="6415200"/>
            <a:ext cx="4259160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C010FA-BCA6-448F-92E7-91BC1571C25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589519" y="6404400"/>
            <a:ext cx="501480" cy="3772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6800" rIns="90000" bIns="46800" anchor="b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sl-SI" sz="1800" b="0" i="0" u="none" strike="noStrike" baseline="0">
                <a:solidFill>
                  <a:srgbClr val="000000"/>
                </a:solidFill>
                <a:latin typeface="Arial" pitchFamily="18"/>
                <a:ea typeface="Arial Unicode MS" pitchFamily="2"/>
                <a:cs typeface="Arial Unicode MS" pitchFamily="2"/>
              </a:defRPr>
            </a:lvl1pPr>
          </a:lstStyle>
          <a:p>
            <a:pPr lvl="0"/>
            <a:fld id="{32682693-7E15-4576-AF92-63377909CB57}" type="slidenum"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indent="0" algn="l" rtl="0" hangingPunct="0">
        <a:lnSpc>
          <a:spcPct val="100000"/>
        </a:lnSpc>
        <a:spcBef>
          <a:spcPts val="0"/>
        </a:spcBef>
        <a:spcAft>
          <a:spcPts val="0"/>
        </a:spcAft>
        <a:buNone/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sl-SI" sz="4200" b="0" i="0" u="none" strike="noStrike" baseline="0">
          <a:ln>
            <a:noFill/>
          </a:ln>
          <a:solidFill>
            <a:srgbClr val="B9CAA5"/>
          </a:solidFill>
          <a:latin typeface="Century Gothic" pitchFamily="34"/>
        </a:defRPr>
      </a:lvl1pPr>
    </p:titleStyle>
    <p:bodyStyle>
      <a:lvl1pPr marL="342720" marR="0" indent="0" algn="l" rtl="0" hangingPunct="0">
        <a:lnSpc>
          <a:spcPct val="100000"/>
        </a:lnSpc>
        <a:spcBef>
          <a:spcPts val="748"/>
        </a:spcBef>
        <a:spcAft>
          <a:spcPts val="0"/>
        </a:spcAft>
        <a:buNone/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sl-SI" sz="3000" b="0" i="0" u="none" strike="noStrike" baseline="0">
          <a:ln>
            <a:noFill/>
          </a:ln>
          <a:solidFill>
            <a:srgbClr val="FFFFFF"/>
          </a:solidFill>
          <a:latin typeface="Century Gothic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945D"/>
            </a:gs>
            <a:gs pos="100000">
              <a:srgbClr val="38480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081755C-3060-4CB2-B7ED-45E155E0A498}"/>
              </a:ext>
            </a:extLst>
          </p:cNvPr>
          <p:cNvSpPr/>
          <p:nvPr/>
        </p:nvSpPr>
        <p:spPr>
          <a:xfrm>
            <a:off x="6480" y="14400"/>
            <a:ext cx="9131040" cy="68371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900 f8 1"/>
              <a:gd name="f12" fmla="*/ 12700 f8 1"/>
              <a:gd name="f13" fmla="*/ 19700 f9 1"/>
              <a:gd name="f14" fmla="*/ 12700 f9 1"/>
              <a:gd name="f15" fmla="*/ 10800 f8 1"/>
              <a:gd name="f16" fmla="*/ 0 f9 1"/>
              <a:gd name="f17" fmla="*/ f10 1 f2"/>
              <a:gd name="f18" fmla="*/ 5400 f8 1"/>
              <a:gd name="f19" fmla="*/ 10800 f9 1"/>
              <a:gd name="f20" fmla="*/ 0 f8 1"/>
              <a:gd name="f21" fmla="*/ 21600 f9 1"/>
              <a:gd name="f22" fmla="*/ 21600 f8 1"/>
              <a:gd name="f23" fmla="*/ 16200 f8 1"/>
              <a:gd name="f24" fmla="+- f1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15" y="f16"/>
              </a:cxn>
              <a:cxn ang="f24">
                <a:pos x="f18" y="f19"/>
              </a:cxn>
              <a:cxn ang="f24">
                <a:pos x="f20" y="f21"/>
              </a:cxn>
              <a:cxn ang="f24">
                <a:pos x="f15" y="f21"/>
              </a:cxn>
              <a:cxn ang="f24">
                <a:pos x="f22" y="f21"/>
              </a:cxn>
              <a:cxn ang="f24">
                <a:pos x="f23" y="f19"/>
              </a:cxn>
            </a:cxnLst>
            <a:rect l="f11" t="f14" r="f12" b="f13"/>
            <a:pathLst>
              <a:path w="21600" h="21600">
                <a:moveTo>
                  <a:pt x="f5" y="f5"/>
                </a:move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FEFAC9"/>
              </a:gs>
              <a:gs pos="100000">
                <a:srgbClr val="FEFAC9"/>
              </a:gs>
            </a:gsLst>
            <a:lin ang="7980000"/>
          </a:gradFill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A3E42476-0048-49D5-9E9B-1317F900FF34}"/>
              </a:ext>
            </a:extLst>
          </p:cNvPr>
          <p:cNvSpPr/>
          <p:nvPr/>
        </p:nvSpPr>
        <p:spPr>
          <a:xfrm>
            <a:off x="0" y="6480"/>
            <a:ext cx="9137520" cy="6845040"/>
          </a:xfrm>
          <a:prstGeom prst="line">
            <a:avLst/>
          </a:prstGeom>
          <a:noFill/>
          <a:ln w="5040">
            <a:solidFill>
              <a:srgbClr val="B9BDB2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9A7B5A3F-2704-4D10-A3B2-90F47B18AD3F}"/>
              </a:ext>
            </a:extLst>
          </p:cNvPr>
          <p:cNvSpPr/>
          <p:nvPr/>
        </p:nvSpPr>
        <p:spPr>
          <a:xfrm flipH="1">
            <a:off x="6467039" y="4948200"/>
            <a:ext cx="2676601" cy="1900440"/>
          </a:xfrm>
          <a:prstGeom prst="line">
            <a:avLst/>
          </a:prstGeom>
          <a:noFill/>
          <a:ln w="6120">
            <a:solidFill>
              <a:srgbClr val="C1C4BB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23ED34D-F669-4BFF-BC1A-AE7B780E9B4B}"/>
              </a:ext>
            </a:extLst>
          </p:cNvPr>
          <p:cNvSpPr/>
          <p:nvPr/>
        </p:nvSpPr>
        <p:spPr>
          <a:xfrm rot="5400000">
            <a:off x="6259500" y="7149780"/>
            <a:ext cx="1893960" cy="1293840"/>
          </a:xfrm>
          <a:custGeom>
            <a:avLst>
              <a:gd name="f0" fmla="val 11086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10800 f11 1"/>
              <a:gd name="f22" fmla="*/ 0 f12 1"/>
              <a:gd name="f23" fmla="*/ f14 1 f3"/>
              <a:gd name="f24" fmla="*/ 0 f11 1"/>
              <a:gd name="f25" fmla="*/ 21600 f12 1"/>
              <a:gd name="f26" fmla="*/ 21600 f11 1"/>
              <a:gd name="f27" fmla="+- f16 10800 0"/>
              <a:gd name="f28" fmla="+- 21600 0 f15"/>
              <a:gd name="f29" fmla="*/ f16 f11 1"/>
              <a:gd name="f30" fmla="+- f23 0 f2"/>
              <a:gd name="f31" fmla="*/ f28 1 2"/>
              <a:gd name="f32" fmla="*/ f27 f11 1"/>
              <a:gd name="f33" fmla="+- 21600 0 f31"/>
              <a:gd name="f34" fmla="*/ f33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21" y="f22"/>
              </a:cxn>
              <a:cxn ang="f30">
                <a:pos x="f29" y="f20"/>
              </a:cxn>
              <a:cxn ang="f30">
                <a:pos x="f24" y="f25"/>
              </a:cxn>
              <a:cxn ang="f30">
                <a:pos x="f21" y="f25"/>
              </a:cxn>
              <a:cxn ang="f30">
                <a:pos x="f26" y="f25"/>
              </a:cxn>
              <a:cxn ang="f30">
                <a:pos x="f34" y="f20"/>
              </a:cxn>
            </a:cxnLst>
            <a:rect l="f29" t="f20" r="f32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gradFill>
            <a:gsLst>
              <a:gs pos="0">
                <a:srgbClr val="5F6E4D"/>
              </a:gs>
              <a:gs pos="100000">
                <a:srgbClr val="C6D9B2"/>
              </a:gs>
            </a:gsLst>
            <a:lin ang="15480000"/>
          </a:gradFill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CF457F6B-0AFC-4555-A64C-0ABDDB8EFE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67840"/>
            <a:ext cx="8228160" cy="13975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sl-SI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AB94AD-74FE-43CE-8611-026C185852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882800"/>
            <a:ext cx="8228160" cy="4570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A200042-E1DA-4633-ACE3-DE897E078AA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1371599" y="6011280"/>
            <a:ext cx="5789519" cy="3636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ctr" anchorCtr="0">
            <a:noAutofit/>
          </a:bodyPr>
          <a:lstStyle>
            <a:lvl1pPr marL="0" marR="0" lvl="0" indent="0" algn="r" rtl="0" hangingPunct="1">
              <a:lnSpc>
                <a:spcPct val="100000"/>
              </a:lnSpc>
              <a:buNone/>
              <a:tabLst/>
              <a:defRPr lang="sl-SI" sz="1000" kern="1200">
                <a:solidFill>
                  <a:srgbClr val="000000"/>
                </a:solidFill>
                <a:latin typeface="Century Gothic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sl-SI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89E5B26-86A2-426A-A139-96C08F8C089E}"/>
              </a:ext>
            </a:extLst>
          </p:cNvPr>
          <p:cNvSpPr/>
          <p:nvPr/>
        </p:nvSpPr>
        <p:spPr>
          <a:xfrm>
            <a:off x="1371599" y="5649840"/>
            <a:ext cx="579132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84FA3F1-7594-4454-8F4D-33C8DFDECF6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391240" y="5753160"/>
            <a:ext cx="501480" cy="363959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ctr" anchorCtr="0">
            <a:noAutofit/>
          </a:bodyPr>
          <a:lstStyle>
            <a:lvl1pPr marL="0" marR="0" lvl="0" indent="0" algn="ctr" rtl="0" hangingPunct="1">
              <a:lnSpc>
                <a:spcPct val="100000"/>
              </a:lnSpc>
              <a:buNone/>
              <a:tabLst/>
              <a:defRPr lang="sl-SI" sz="1300" kern="1200">
                <a:solidFill>
                  <a:srgbClr val="FFFFFF"/>
                </a:solidFill>
                <a:latin typeface="Century Gothic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fld id="{7D4F51A4-D8D7-4E1A-B05B-AF33C8058F3A}" type="slidenum"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0" marR="0" indent="0" algn="l" rtl="0" hangingPunct="0">
        <a:lnSpc>
          <a:spcPct val="100000"/>
        </a:lnSpc>
        <a:spcBef>
          <a:spcPts val="0"/>
        </a:spcBef>
        <a:spcAft>
          <a:spcPts val="0"/>
        </a:spcAft>
        <a:buNone/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sl-SI" sz="4200" b="0" i="0" u="none" strike="noStrike" kern="1200" baseline="0">
          <a:ln>
            <a:noFill/>
          </a:ln>
          <a:solidFill>
            <a:srgbClr val="B9CAA5"/>
          </a:solidFill>
          <a:latin typeface="Century Gothic" pitchFamily="34"/>
        </a:defRPr>
      </a:lvl1pPr>
    </p:titleStyle>
    <p:bodyStyle>
      <a:lvl1pPr marL="342720" marR="0" indent="0" algn="l" rtl="0" hangingPunct="0">
        <a:lnSpc>
          <a:spcPct val="100000"/>
        </a:lnSpc>
        <a:spcBef>
          <a:spcPts val="748"/>
        </a:spcBef>
        <a:spcAft>
          <a:spcPts val="0"/>
        </a:spcAft>
        <a:buNone/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sl-SI" sz="3000" b="0" i="0" u="none" strike="noStrike" kern="1200" baseline="0">
          <a:ln>
            <a:noFill/>
          </a:ln>
          <a:solidFill>
            <a:srgbClr val="FFFFFF"/>
          </a:solidFill>
          <a:latin typeface="Century Gothic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945D"/>
            </a:gs>
            <a:gs pos="100000">
              <a:srgbClr val="38480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5C0707B-7968-4A7B-95FC-FAA93B2B3513}"/>
              </a:ext>
            </a:extLst>
          </p:cNvPr>
          <p:cNvSpPr/>
          <p:nvPr/>
        </p:nvSpPr>
        <p:spPr>
          <a:xfrm>
            <a:off x="6480" y="14400"/>
            <a:ext cx="9131040" cy="68371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900 f8 1"/>
              <a:gd name="f12" fmla="*/ 12700 f8 1"/>
              <a:gd name="f13" fmla="*/ 19700 f9 1"/>
              <a:gd name="f14" fmla="*/ 12700 f9 1"/>
              <a:gd name="f15" fmla="*/ 10800 f8 1"/>
              <a:gd name="f16" fmla="*/ 0 f9 1"/>
              <a:gd name="f17" fmla="*/ f10 1 f2"/>
              <a:gd name="f18" fmla="*/ 5400 f8 1"/>
              <a:gd name="f19" fmla="*/ 10800 f9 1"/>
              <a:gd name="f20" fmla="*/ 0 f8 1"/>
              <a:gd name="f21" fmla="*/ 21600 f9 1"/>
              <a:gd name="f22" fmla="*/ 21600 f8 1"/>
              <a:gd name="f23" fmla="*/ 16200 f8 1"/>
              <a:gd name="f24" fmla="+- f1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15" y="f16"/>
              </a:cxn>
              <a:cxn ang="f24">
                <a:pos x="f18" y="f19"/>
              </a:cxn>
              <a:cxn ang="f24">
                <a:pos x="f20" y="f21"/>
              </a:cxn>
              <a:cxn ang="f24">
                <a:pos x="f15" y="f21"/>
              </a:cxn>
              <a:cxn ang="f24">
                <a:pos x="f22" y="f21"/>
              </a:cxn>
              <a:cxn ang="f24">
                <a:pos x="f23" y="f19"/>
              </a:cxn>
            </a:cxnLst>
            <a:rect l="f11" t="f14" r="f12" b="f13"/>
            <a:pathLst>
              <a:path w="21600" h="21600">
                <a:moveTo>
                  <a:pt x="f5" y="f5"/>
                </a:move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FEFAC9"/>
              </a:gs>
              <a:gs pos="100000">
                <a:srgbClr val="FEFAC9"/>
              </a:gs>
            </a:gsLst>
            <a:lin ang="7980000"/>
          </a:gradFill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983D3B64-CD0D-48B9-8659-6D373BD94BC2}"/>
              </a:ext>
            </a:extLst>
          </p:cNvPr>
          <p:cNvSpPr/>
          <p:nvPr/>
        </p:nvSpPr>
        <p:spPr>
          <a:xfrm>
            <a:off x="0" y="6480"/>
            <a:ext cx="9137520" cy="6845040"/>
          </a:xfrm>
          <a:prstGeom prst="line">
            <a:avLst/>
          </a:prstGeom>
          <a:noFill/>
          <a:ln w="5040">
            <a:solidFill>
              <a:srgbClr val="B9BDB2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C5684543-BEED-4779-867E-8C23E1ACDE82}"/>
              </a:ext>
            </a:extLst>
          </p:cNvPr>
          <p:cNvSpPr/>
          <p:nvPr/>
        </p:nvSpPr>
        <p:spPr>
          <a:xfrm flipH="1">
            <a:off x="6467039" y="4948200"/>
            <a:ext cx="2676601" cy="1900440"/>
          </a:xfrm>
          <a:prstGeom prst="line">
            <a:avLst/>
          </a:prstGeom>
          <a:noFill/>
          <a:ln w="6120">
            <a:solidFill>
              <a:srgbClr val="C1C4BB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0C9AC1DA-AA12-4B16-99DD-527E4E08DC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67840"/>
            <a:ext cx="8228160" cy="13975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sl-S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883FD8-98FE-4AD4-A11E-F0EDE005EA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882800"/>
            <a:ext cx="8228160" cy="4570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4C1A1D-1DF1-4CBD-BB87-6B54B0F8C5B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791240" y="6479640"/>
            <a:ext cx="2131920" cy="3006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b" anchorCtr="0">
            <a:noAutofit/>
          </a:bodyPr>
          <a:lstStyle>
            <a:lvl1pPr marL="0" marR="0" lvl="0" indent="0" rtl="0" hangingPunct="1">
              <a:lnSpc>
                <a:spcPct val="100000"/>
              </a:lnSpc>
              <a:buNone/>
              <a:tabLst/>
              <a:defRPr lang="sl-SI" sz="1000" kern="1200">
                <a:solidFill>
                  <a:srgbClr val="000000"/>
                </a:solidFill>
                <a:latin typeface="Century Gothic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sl-SI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9672A45-1D59-4146-A873-C9B9F645C10F}"/>
              </a:ext>
            </a:extLst>
          </p:cNvPr>
          <p:cNvSpPr/>
          <p:nvPr/>
        </p:nvSpPr>
        <p:spPr>
          <a:xfrm>
            <a:off x="457200" y="6481800"/>
            <a:ext cx="4259160" cy="299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1F6590-2723-4EB7-BF6A-294E168244F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589519" y="6481080"/>
            <a:ext cx="501480" cy="30024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b" anchorCtr="0">
            <a:noAutofit/>
          </a:bodyPr>
          <a:lstStyle>
            <a:lvl1pPr marL="0" marR="0" lvl="0" indent="0" algn="ctr" rtl="0" hangingPunct="1">
              <a:lnSpc>
                <a:spcPct val="100000"/>
              </a:lnSpc>
              <a:buNone/>
              <a:tabLst/>
              <a:defRPr lang="sl-SI" sz="1200" kern="1200">
                <a:solidFill>
                  <a:srgbClr val="000000"/>
                </a:solidFill>
                <a:latin typeface="Century Gothic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fld id="{F4EB0376-BCFE-40C3-B128-27A9C0E7444D}" type="slidenum"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0" marR="0" indent="0" algn="l" rtl="0" hangingPunct="0">
        <a:lnSpc>
          <a:spcPct val="100000"/>
        </a:lnSpc>
        <a:spcBef>
          <a:spcPts val="0"/>
        </a:spcBef>
        <a:spcAft>
          <a:spcPts val="0"/>
        </a:spcAft>
        <a:buNone/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sl-SI" sz="4200" b="0" i="0" u="none" strike="noStrike" kern="1200" baseline="0">
          <a:ln>
            <a:noFill/>
          </a:ln>
          <a:solidFill>
            <a:srgbClr val="B9CAA5"/>
          </a:solidFill>
          <a:latin typeface="Century Gothic" pitchFamily="34"/>
        </a:defRPr>
      </a:lvl1pPr>
    </p:titleStyle>
    <p:bodyStyle>
      <a:lvl1pPr marL="342720" marR="0" indent="0" algn="l" rtl="0" hangingPunct="0">
        <a:lnSpc>
          <a:spcPct val="100000"/>
        </a:lnSpc>
        <a:spcBef>
          <a:spcPts val="748"/>
        </a:spcBef>
        <a:spcAft>
          <a:spcPts val="0"/>
        </a:spcAft>
        <a:buNone/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sl-SI" sz="3000" b="0" i="0" u="none" strike="noStrike" kern="1200" baseline="0">
          <a:ln>
            <a:noFill/>
          </a:ln>
          <a:solidFill>
            <a:srgbClr val="FFFFFF"/>
          </a:solidFill>
          <a:latin typeface="Century Gothic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C6C6C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38E85F8-4A60-4B8A-B146-3801C8E53E20}"/>
              </a:ext>
            </a:extLst>
          </p:cNvPr>
          <p:cNvSpPr/>
          <p:nvPr/>
        </p:nvSpPr>
        <p:spPr>
          <a:xfrm flipV="1">
            <a:off x="6480" y="6480"/>
            <a:ext cx="9131040" cy="68371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900 f8 1"/>
              <a:gd name="f12" fmla="*/ 12700 f8 1"/>
              <a:gd name="f13" fmla="*/ 19700 f9 1"/>
              <a:gd name="f14" fmla="*/ 12700 f9 1"/>
              <a:gd name="f15" fmla="*/ 10800 f8 1"/>
              <a:gd name="f16" fmla="*/ 0 f9 1"/>
              <a:gd name="f17" fmla="*/ f10 1 f2"/>
              <a:gd name="f18" fmla="*/ 5400 f8 1"/>
              <a:gd name="f19" fmla="*/ 10800 f9 1"/>
              <a:gd name="f20" fmla="*/ 0 f8 1"/>
              <a:gd name="f21" fmla="*/ 21600 f9 1"/>
              <a:gd name="f22" fmla="*/ 21600 f8 1"/>
              <a:gd name="f23" fmla="*/ 16200 f8 1"/>
              <a:gd name="f24" fmla="+- f1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15" y="f16"/>
              </a:cxn>
              <a:cxn ang="f24">
                <a:pos x="f18" y="f19"/>
              </a:cxn>
              <a:cxn ang="f24">
                <a:pos x="f20" y="f21"/>
              </a:cxn>
              <a:cxn ang="f24">
                <a:pos x="f15" y="f21"/>
              </a:cxn>
              <a:cxn ang="f24">
                <a:pos x="f22" y="f21"/>
              </a:cxn>
              <a:cxn ang="f24">
                <a:pos x="f23" y="f19"/>
              </a:cxn>
            </a:cxnLst>
            <a:rect l="f11" t="f14" r="f12" b="f13"/>
            <a:pathLst>
              <a:path w="21600" h="21600">
                <a:moveTo>
                  <a:pt x="f5" y="f5"/>
                </a:move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gradFill>
            <a:gsLst>
              <a:gs pos="0">
                <a:srgbClr val="FEFAC9"/>
              </a:gs>
              <a:gs pos="100000">
                <a:srgbClr val="FEFAC9"/>
              </a:gs>
            </a:gsLst>
            <a:lin ang="7980000"/>
          </a:gradFill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FBF583B-15FC-4F66-92EB-83FEC2A56EC4}"/>
              </a:ext>
            </a:extLst>
          </p:cNvPr>
          <p:cNvSpPr/>
          <p:nvPr/>
        </p:nvSpPr>
        <p:spPr>
          <a:xfrm rot="16200000" flipV="1">
            <a:off x="7553340" y="308340"/>
            <a:ext cx="1893960" cy="1293840"/>
          </a:xfrm>
          <a:custGeom>
            <a:avLst>
              <a:gd name="f0" fmla="val 11086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10800 f11 1"/>
              <a:gd name="f22" fmla="*/ 0 f12 1"/>
              <a:gd name="f23" fmla="*/ f14 1 f3"/>
              <a:gd name="f24" fmla="*/ 0 f11 1"/>
              <a:gd name="f25" fmla="*/ 21600 f12 1"/>
              <a:gd name="f26" fmla="*/ 21600 f11 1"/>
              <a:gd name="f27" fmla="+- f16 10800 0"/>
              <a:gd name="f28" fmla="+- 21600 0 f15"/>
              <a:gd name="f29" fmla="*/ f16 f11 1"/>
              <a:gd name="f30" fmla="+- f23 0 f2"/>
              <a:gd name="f31" fmla="*/ f28 1 2"/>
              <a:gd name="f32" fmla="*/ f27 f11 1"/>
              <a:gd name="f33" fmla="+- 21600 0 f31"/>
              <a:gd name="f34" fmla="*/ f33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21" y="f22"/>
              </a:cxn>
              <a:cxn ang="f30">
                <a:pos x="f29" y="f20"/>
              </a:cxn>
              <a:cxn ang="f30">
                <a:pos x="f24" y="f25"/>
              </a:cxn>
              <a:cxn ang="f30">
                <a:pos x="f21" y="f25"/>
              </a:cxn>
              <a:cxn ang="f30">
                <a:pos x="f26" y="f25"/>
              </a:cxn>
              <a:cxn ang="f30">
                <a:pos x="f34" y="f20"/>
              </a:cxn>
            </a:cxnLst>
            <a:rect l="f29" t="f20" r="f32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gradFill>
            <a:gsLst>
              <a:gs pos="0">
                <a:srgbClr val="5F6E4D"/>
              </a:gs>
              <a:gs pos="100000">
                <a:srgbClr val="C6D9B2"/>
              </a:gs>
            </a:gsLst>
            <a:lin ang="15480000"/>
          </a:gradFill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69BD0C60-EA8C-466F-866D-D059C493EF82}"/>
              </a:ext>
            </a:extLst>
          </p:cNvPr>
          <p:cNvSpPr/>
          <p:nvPr/>
        </p:nvSpPr>
        <p:spPr>
          <a:xfrm flipH="1" flipV="1">
            <a:off x="6467039" y="7560"/>
            <a:ext cx="2676601" cy="1903320"/>
          </a:xfrm>
          <a:prstGeom prst="line">
            <a:avLst/>
          </a:prstGeom>
          <a:noFill/>
          <a:ln w="6120">
            <a:solidFill>
              <a:srgbClr val="C1C4BB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9EA030FD-D1B3-4CD6-89C4-74B6B89E2D67}"/>
              </a:ext>
            </a:extLst>
          </p:cNvPr>
          <p:cNvSpPr/>
          <p:nvPr/>
        </p:nvSpPr>
        <p:spPr>
          <a:xfrm flipV="1">
            <a:off x="0" y="4680"/>
            <a:ext cx="9137520" cy="6848640"/>
          </a:xfrm>
          <a:prstGeom prst="line">
            <a:avLst/>
          </a:prstGeom>
          <a:noFill/>
          <a:ln w="5040">
            <a:solidFill>
              <a:srgbClr val="B9BDB2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5A032BF2-43C1-410D-AE1F-57F7A041F4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67840"/>
            <a:ext cx="8228160" cy="13975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sl-SI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D5681E-EE33-4D0B-8D52-6AD5685722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882800"/>
            <a:ext cx="8228160" cy="4570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EB2F088-4ADE-4F95-84A5-F5406E17101B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955920" y="6476760"/>
            <a:ext cx="2132280" cy="30348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b" anchorCtr="0">
            <a:noAutofit/>
          </a:bodyPr>
          <a:lstStyle>
            <a:lvl1pPr marL="0" marR="0" lvl="0" indent="0" rtl="0" hangingPunct="1">
              <a:lnSpc>
                <a:spcPct val="100000"/>
              </a:lnSpc>
              <a:buNone/>
              <a:tabLst/>
              <a:defRPr lang="sl-SI" sz="1000" kern="1200">
                <a:solidFill>
                  <a:srgbClr val="000000"/>
                </a:solidFill>
                <a:latin typeface="Century Gothic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sl-SI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8EE2899-5B2C-43F0-90F1-EA3712D770E2}"/>
              </a:ext>
            </a:extLst>
          </p:cNvPr>
          <p:cNvSpPr/>
          <p:nvPr/>
        </p:nvSpPr>
        <p:spPr>
          <a:xfrm>
            <a:off x="2619360" y="6481800"/>
            <a:ext cx="4260960" cy="299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99D65F-6BA8-421A-9B02-2C53714EFF9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449920" y="808920"/>
            <a:ext cx="501480" cy="2988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b" anchorCtr="0">
            <a:noAutofit/>
          </a:bodyPr>
          <a:lstStyle>
            <a:lvl1pPr marL="0" marR="0" lvl="0" indent="0" algn="ctr" rtl="0" hangingPunct="1">
              <a:lnSpc>
                <a:spcPct val="100000"/>
              </a:lnSpc>
              <a:buNone/>
              <a:tabLst/>
              <a:defRPr lang="sl-SI" sz="1200" kern="1200">
                <a:solidFill>
                  <a:srgbClr val="000000"/>
                </a:solidFill>
                <a:latin typeface="Century Gothic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fld id="{0D1E13CE-7778-43B1-8166-5D9929CF6474}" type="slidenum"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0" marR="0" indent="0" algn="l" rtl="0" hangingPunct="0">
        <a:lnSpc>
          <a:spcPct val="100000"/>
        </a:lnSpc>
        <a:spcBef>
          <a:spcPts val="0"/>
        </a:spcBef>
        <a:spcAft>
          <a:spcPts val="0"/>
        </a:spcAft>
        <a:buNone/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sl-SI" sz="4200" b="0" i="0" u="none" strike="noStrike" kern="1200" baseline="0">
          <a:ln>
            <a:noFill/>
          </a:ln>
          <a:solidFill>
            <a:srgbClr val="B9CAA5"/>
          </a:solidFill>
          <a:latin typeface="Century Gothic" pitchFamily="34"/>
        </a:defRPr>
      </a:lvl1pPr>
    </p:titleStyle>
    <p:bodyStyle>
      <a:lvl1pPr marL="342720" marR="0" indent="0" algn="l" rtl="0" hangingPunct="0">
        <a:lnSpc>
          <a:spcPct val="100000"/>
        </a:lnSpc>
        <a:spcBef>
          <a:spcPts val="748"/>
        </a:spcBef>
        <a:spcAft>
          <a:spcPts val="0"/>
        </a:spcAft>
        <a:buNone/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sl-SI" sz="3000" b="0" i="0" u="none" strike="noStrike" kern="1200" baseline="0">
          <a:ln>
            <a:noFill/>
          </a:ln>
          <a:solidFill>
            <a:srgbClr val="FFFFFF"/>
          </a:solidFill>
          <a:latin typeface="Century Gothic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945D"/>
            </a:gs>
            <a:gs pos="100000">
              <a:srgbClr val="38480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C4A54-8D41-45B3-A753-75BC82D5FE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67840"/>
            <a:ext cx="8228160" cy="13975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C2B4E-CC17-4993-A06A-CE9D2F6FC0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882800"/>
            <a:ext cx="8228160" cy="4570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3A503-5A9C-4FC4-AD73-0EA6DB35F89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4790880" y="6481080"/>
            <a:ext cx="2128680" cy="30024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b" anchorCtr="0">
            <a:noAutofit/>
          </a:bodyPr>
          <a:lstStyle>
            <a:lvl1pPr marL="0" marR="0" lvl="0" indent="0" rtl="0" hangingPunct="1">
              <a:lnSpc>
                <a:spcPct val="100000"/>
              </a:lnSpc>
              <a:buNone/>
              <a:tabLst/>
              <a:defRPr lang="sl-SI" sz="1000" kern="1200">
                <a:solidFill>
                  <a:srgbClr val="000000"/>
                </a:solidFill>
                <a:latin typeface="Century Gothic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sl-SI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F3DA7F6-4051-47E4-A454-ADA643FE19F4}"/>
              </a:ext>
            </a:extLst>
          </p:cNvPr>
          <p:cNvSpPr/>
          <p:nvPr/>
        </p:nvSpPr>
        <p:spPr>
          <a:xfrm>
            <a:off x="457200" y="6481800"/>
            <a:ext cx="426096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46295-7A79-4CCE-B8CD-EA619618DFC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589519" y="6482880"/>
            <a:ext cx="501480" cy="3006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b" anchorCtr="0">
            <a:noAutofit/>
          </a:bodyPr>
          <a:lstStyle>
            <a:lvl1pPr marL="0" marR="0" lvl="0" indent="0" algn="ctr" rtl="0" hangingPunct="1">
              <a:lnSpc>
                <a:spcPct val="100000"/>
              </a:lnSpc>
              <a:buNone/>
              <a:tabLst/>
              <a:defRPr lang="sl-SI" sz="1200" kern="1200">
                <a:solidFill>
                  <a:srgbClr val="000000"/>
                </a:solidFill>
                <a:latin typeface="Century Gothic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fld id="{35E19796-D5DC-4A34-A910-6170B86E4E4E}" type="slidenum"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0" marR="0" indent="0" algn="l" rtl="0" hangingPunct="0">
        <a:lnSpc>
          <a:spcPct val="100000"/>
        </a:lnSpc>
        <a:spcBef>
          <a:spcPts val="0"/>
        </a:spcBef>
        <a:spcAft>
          <a:spcPts val="0"/>
        </a:spcAft>
        <a:buNone/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sl-SI" sz="4200" b="0" i="0" u="none" strike="noStrike" kern="1200" baseline="0">
          <a:ln>
            <a:noFill/>
          </a:ln>
          <a:solidFill>
            <a:srgbClr val="B9CAA5"/>
          </a:solidFill>
          <a:latin typeface="Century Gothic" pitchFamily="34"/>
        </a:defRPr>
      </a:lvl1pPr>
    </p:titleStyle>
    <p:bodyStyle>
      <a:lvl1pPr marL="342720" marR="0" indent="0" algn="l" rtl="0" hangingPunct="0">
        <a:lnSpc>
          <a:spcPct val="100000"/>
        </a:lnSpc>
        <a:spcBef>
          <a:spcPts val="748"/>
        </a:spcBef>
        <a:spcAft>
          <a:spcPts val="0"/>
        </a:spcAft>
        <a:buNone/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sl-SI" sz="3000" b="0" i="0" u="none" strike="noStrike" kern="1200" baseline="0">
          <a:ln>
            <a:noFill/>
          </a:ln>
          <a:solidFill>
            <a:srgbClr val="FFFFFF"/>
          </a:solidFill>
          <a:latin typeface="Century Gothic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945D"/>
            </a:gs>
            <a:gs pos="100000">
              <a:srgbClr val="384806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C17F9D-6AC8-4EFD-8AE1-412FDE9F65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67840"/>
            <a:ext cx="8228160" cy="13975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DAD8D-5935-4B0A-99E7-D2F94C100B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882800"/>
            <a:ext cx="8228160" cy="4570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889BE-552D-4ADF-B0FD-97AEFF8CCDAF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278040" y="6555960"/>
            <a:ext cx="2132280" cy="3006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b" anchorCtr="0">
            <a:noAutofit/>
          </a:bodyPr>
          <a:lstStyle>
            <a:lvl1pPr marL="0" marR="0" lvl="0" indent="0" rtl="0" hangingPunct="1">
              <a:lnSpc>
                <a:spcPct val="100000"/>
              </a:lnSpc>
              <a:buNone/>
              <a:tabLst/>
              <a:defRPr lang="sl-SI" sz="900" kern="1200">
                <a:solidFill>
                  <a:srgbClr val="000000"/>
                </a:solidFill>
                <a:latin typeface="Century Gothic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sl-SI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87049084-929F-4980-BC6B-41263D813494}"/>
              </a:ext>
            </a:extLst>
          </p:cNvPr>
          <p:cNvSpPr/>
          <p:nvPr/>
        </p:nvSpPr>
        <p:spPr>
          <a:xfrm>
            <a:off x="1135080" y="6556320"/>
            <a:ext cx="514332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8FC8F-3C04-47B0-AF45-F47F8064FAE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410320" y="6555960"/>
            <a:ext cx="501480" cy="3006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b" anchorCtr="0">
            <a:noAutofit/>
          </a:bodyPr>
          <a:lstStyle>
            <a:lvl1pPr marL="0" marR="0" lvl="0" indent="0" algn="ctr" rtl="0" hangingPunct="1">
              <a:lnSpc>
                <a:spcPct val="100000"/>
              </a:lnSpc>
              <a:buNone/>
              <a:tabLst/>
              <a:defRPr lang="sl-SI" sz="900" kern="1200">
                <a:solidFill>
                  <a:srgbClr val="000000"/>
                </a:solidFill>
                <a:latin typeface="Century Gothic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fld id="{1663FDFC-18B1-4A05-9F63-27AE0452F064}" type="slidenum"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0" marR="0" indent="0" algn="l" rtl="0" hangingPunct="0">
        <a:lnSpc>
          <a:spcPct val="100000"/>
        </a:lnSpc>
        <a:spcBef>
          <a:spcPts val="0"/>
        </a:spcBef>
        <a:spcAft>
          <a:spcPts val="0"/>
        </a:spcAft>
        <a:buNone/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sl-SI" sz="4200" b="0" i="0" u="none" strike="noStrike" kern="1200" baseline="0">
          <a:ln>
            <a:noFill/>
          </a:ln>
          <a:solidFill>
            <a:srgbClr val="B9CAA5"/>
          </a:solidFill>
          <a:latin typeface="Century Gothic" pitchFamily="34"/>
        </a:defRPr>
      </a:lvl1pPr>
    </p:titleStyle>
    <p:bodyStyle>
      <a:lvl1pPr marL="342720" marR="0" indent="0" algn="l" rtl="0" hangingPunct="0">
        <a:lnSpc>
          <a:spcPct val="100000"/>
        </a:lnSpc>
        <a:spcBef>
          <a:spcPts val="748"/>
        </a:spcBef>
        <a:spcAft>
          <a:spcPts val="0"/>
        </a:spcAft>
        <a:buNone/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sl-SI" sz="3000" b="0" i="0" u="none" strike="noStrike" kern="1200" baseline="0">
          <a:ln>
            <a:noFill/>
          </a:ln>
          <a:solidFill>
            <a:srgbClr val="FFFFFF"/>
          </a:solidFill>
          <a:latin typeface="Century Gothic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6C6C6C"/>
            </a:gs>
            <a:gs pos="100000">
              <a:srgbClr val="0000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373F08-3EF7-4E32-8E14-AC0B41B161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67840"/>
            <a:ext cx="8228160" cy="139751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4E723-B739-4E61-B58C-29E32FDA9C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882800"/>
            <a:ext cx="8228160" cy="4570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E2FD1-9112-4D40-9FD6-1A045CB082E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108839" y="6555960"/>
            <a:ext cx="2100240" cy="3006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b" anchorCtr="0">
            <a:noAutofit/>
          </a:bodyPr>
          <a:lstStyle>
            <a:lvl1pPr marL="0" marR="0" lvl="0" indent="0" rtl="0" hangingPunct="1">
              <a:lnSpc>
                <a:spcPct val="100000"/>
              </a:lnSpc>
              <a:buNone/>
              <a:tabLst/>
              <a:defRPr lang="sl-SI" sz="900" kern="1200">
                <a:solidFill>
                  <a:srgbClr val="FFFFFF"/>
                </a:solidFill>
                <a:latin typeface="Century Gothic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sl-SI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80E574C-F590-4E70-A090-C0B7153DB994}"/>
              </a:ext>
            </a:extLst>
          </p:cNvPr>
          <p:cNvSpPr/>
          <p:nvPr/>
        </p:nvSpPr>
        <p:spPr>
          <a:xfrm>
            <a:off x="1170000" y="6558120"/>
            <a:ext cx="4948200" cy="301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Arial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1B578A-E727-43BC-A7AE-1FBD3E3D71E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217000" y="6555960"/>
            <a:ext cx="365040" cy="300600"/>
          </a:xfrm>
          <a:prstGeom prst="rect">
            <a:avLst/>
          </a:prstGeom>
          <a:noFill/>
          <a:ln>
            <a:noFill/>
          </a:ln>
        </p:spPr>
        <p:txBody>
          <a:bodyPr wrap="none" lIns="90000" tIns="46800" rIns="90000" bIns="46800" anchor="b" anchorCtr="0">
            <a:noAutofit/>
          </a:bodyPr>
          <a:lstStyle>
            <a:lvl1pPr marL="0" marR="0" lvl="0" indent="0" algn="ctr" rtl="0" hangingPunct="1">
              <a:lnSpc>
                <a:spcPct val="100000"/>
              </a:lnSpc>
              <a:buNone/>
              <a:tabLst/>
              <a:defRPr lang="sl-SI" sz="900" kern="1200">
                <a:solidFill>
                  <a:srgbClr val="FFFFFF"/>
                </a:solidFill>
                <a:latin typeface="Century Gothic" pitchFamily="34"/>
                <a:ea typeface="DejaVu Sans" pitchFamily="2"/>
                <a:cs typeface="DejaVu Sans" pitchFamily="2"/>
              </a:defRPr>
            </a:lvl1pPr>
          </a:lstStyle>
          <a:p>
            <a:pPr lvl="0"/>
            <a:fld id="{1505B7D7-A218-4ABA-AAAB-786C95026230}" type="slidenum"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0" marR="0" indent="0" algn="l" rtl="0" hangingPunct="0">
        <a:lnSpc>
          <a:spcPct val="100000"/>
        </a:lnSpc>
        <a:spcBef>
          <a:spcPts val="0"/>
        </a:spcBef>
        <a:spcAft>
          <a:spcPts val="0"/>
        </a:spcAft>
        <a:buNone/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sl-SI" sz="4200" b="0" i="0" u="none" strike="noStrike" kern="1200" baseline="0">
          <a:ln>
            <a:noFill/>
          </a:ln>
          <a:solidFill>
            <a:srgbClr val="B9CAA5"/>
          </a:solidFill>
          <a:latin typeface="Century Gothic" pitchFamily="34"/>
        </a:defRPr>
      </a:lvl1pPr>
    </p:titleStyle>
    <p:bodyStyle>
      <a:lvl1pPr marL="342720" marR="0" indent="0" algn="l" rtl="0" hangingPunct="0">
        <a:lnSpc>
          <a:spcPct val="100000"/>
        </a:lnSpc>
        <a:spcBef>
          <a:spcPts val="748"/>
        </a:spcBef>
        <a:spcAft>
          <a:spcPts val="0"/>
        </a:spcAft>
        <a:buNone/>
        <a:tabLst>
          <a:tab pos="342720" algn="l"/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39" algn="l"/>
          <a:tab pos="4941360" algn="l"/>
          <a:tab pos="5390640" algn="l"/>
          <a:tab pos="5839920" algn="l"/>
          <a:tab pos="6289200" algn="l"/>
          <a:tab pos="6738479" algn="l"/>
          <a:tab pos="7187760" algn="l"/>
          <a:tab pos="7637039" algn="l"/>
          <a:tab pos="8086320" algn="l"/>
          <a:tab pos="8535600" algn="l"/>
          <a:tab pos="8984880" algn="l"/>
        </a:tabLst>
        <a:defRPr lang="sl-SI" sz="3000" b="0" i="0" u="none" strike="noStrike" kern="1200" baseline="0">
          <a:ln>
            <a:noFill/>
          </a:ln>
          <a:solidFill>
            <a:srgbClr val="FFFFFF"/>
          </a:solidFill>
          <a:latin typeface="Century Gothic" pitchFamily="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98111C-CF8B-4A61-8395-B882725E2F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06400" y="262080"/>
            <a:ext cx="6016680" cy="957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156E22-6064-44ED-815F-238198CB09F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58800" y="1805039"/>
            <a:ext cx="5460840" cy="499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42827D-4ACC-45FE-9725-4CD47DAFE26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767560" y="1663559"/>
            <a:ext cx="3168360" cy="42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BA4740-7D6E-4E64-9863-F3CB35F09CE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00319" y="262080"/>
            <a:ext cx="5029200" cy="11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E88E777-00F8-4A39-865B-B7ED585E0023}"/>
              </a:ext>
            </a:extLst>
          </p:cNvPr>
          <p:cNvSpPr/>
          <p:nvPr/>
        </p:nvSpPr>
        <p:spPr>
          <a:xfrm>
            <a:off x="428760" y="1143000"/>
            <a:ext cx="2000160" cy="2014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DD7E0E"/>
                </a:solidFill>
                <a:latin typeface="Jokerman" pitchFamily="82"/>
                <a:ea typeface="Arial Unicode MS" pitchFamily="2"/>
                <a:cs typeface="Arial Unicode MS" pitchFamily="2"/>
              </a:rPr>
              <a:t>Pridobivanje: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DD7E0E"/>
                </a:solidFill>
                <a:latin typeface="Jokerman" pitchFamily="82"/>
                <a:ea typeface="Arial Unicode MS" pitchFamily="2"/>
                <a:cs typeface="Arial Unicode MS" pitchFamily="2"/>
              </a:rPr>
              <a:t>*Hrana: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-kakava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-tobaka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-koruze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-manioka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-krompirja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ABB3CABD-67B9-43EA-9498-5D13B2AE6149}"/>
              </a:ext>
            </a:extLst>
          </p:cNvPr>
          <p:cNvSpPr/>
          <p:nvPr/>
        </p:nvSpPr>
        <p:spPr>
          <a:xfrm>
            <a:off x="1928879" y="1714680"/>
            <a:ext cx="1714319" cy="1739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-pšenica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-bombaž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-kava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-sladkorni trst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-sol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F28283E-DFD8-4676-AE11-A8DDC9228666}"/>
              </a:ext>
            </a:extLst>
          </p:cNvPr>
          <p:cNvSpPr/>
          <p:nvPr/>
        </p:nvSpPr>
        <p:spPr>
          <a:xfrm>
            <a:off x="3786120" y="1428840"/>
            <a:ext cx="1500119" cy="1191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DD7E0E"/>
                </a:solidFill>
                <a:latin typeface="Jokerman" pitchFamily="82"/>
                <a:ea typeface="Arial Unicode MS" pitchFamily="2"/>
                <a:cs typeface="Arial Unicode MS" pitchFamily="2"/>
              </a:rPr>
              <a:t>*Rude: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-baker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-kositer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-mangan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443C2B3-5466-4B20-8781-8C87998EA326}"/>
              </a:ext>
            </a:extLst>
          </p:cNvPr>
          <p:cNvSpPr/>
          <p:nvPr/>
        </p:nvSpPr>
        <p:spPr>
          <a:xfrm>
            <a:off x="5000760" y="1714680"/>
            <a:ext cx="1714319" cy="1191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-platina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-boksit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-železova ruda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DF77D35-28EE-43A1-BCE4-06F016C14D5E}"/>
              </a:ext>
            </a:extLst>
          </p:cNvPr>
          <p:cNvSpPr/>
          <p:nvPr/>
        </p:nvSpPr>
        <p:spPr>
          <a:xfrm>
            <a:off x="6786720" y="1500119"/>
            <a:ext cx="1928519" cy="1465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DD7E0E"/>
                </a:solidFill>
                <a:latin typeface="Jokerman" pitchFamily="82"/>
                <a:ea typeface="Arial Unicode MS" pitchFamily="2"/>
                <a:cs typeface="Arial Unicode MS" pitchFamily="2"/>
              </a:rPr>
              <a:t>*Razno: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-nafta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-zemeljski plin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Century Gothic" pitchFamily="34"/>
              <a:ea typeface="Arial Unicode MS" pitchFamily="2"/>
              <a:cs typeface="Arial Unicode M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Century Gothic" pitchFamily="34"/>
              <a:ea typeface="Arial Unicode MS" pitchFamily="2"/>
              <a:cs typeface="Arial Unicode MS" pitchFamily="2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14E828-BBD3-44BE-96D5-BF0EC2996ACD}"/>
              </a:ext>
            </a:extLst>
          </p:cNvPr>
          <p:cNvSpPr/>
          <p:nvPr/>
        </p:nvSpPr>
        <p:spPr>
          <a:xfrm>
            <a:off x="357120" y="3571920"/>
            <a:ext cx="8429760" cy="1465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-vodne sile južne Amerike predstavljajo 12-13% vse razpoložljive hidroenergije na svetu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-več železnic v obalnem pasu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-na gospodarsko razvitih območjih začeli graditi ceste v sedanjem času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-veliko letalskega prometa in plovbe po rekah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2E3739-FA63-43D6-A9FB-3CD3F8F57A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34160" y="4780079"/>
            <a:ext cx="2840040" cy="374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decel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Class="entr" decel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Class="entr" decel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Class="entr" decel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Class="entr" accel="5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0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o>
                                        <p:strVal val="-45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45"/>
                                          </p:val>
                                        </p:tav>
                                        <p:tav tm="69900">
                                          <p:val>
                                            <p:strVal val="45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8" decel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81C308-85C7-4A18-A127-BB81E713FE0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79480" y="133200"/>
            <a:ext cx="5297760" cy="64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17489F5-3D6F-4F6E-B202-356CFF0ECC5C}"/>
              </a:ext>
            </a:extLst>
          </p:cNvPr>
          <p:cNvSpPr/>
          <p:nvPr/>
        </p:nvSpPr>
        <p:spPr>
          <a:xfrm>
            <a:off x="1785960" y="3286079"/>
            <a:ext cx="1643039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Arial Unicode MS" pitchFamily="2"/>
              </a:rPr>
              <a:t>Iguazu Falls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1BF431-60F3-4B2C-83CC-EE27A1C421F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28800" y="857159"/>
            <a:ext cx="3546360" cy="24685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2F2B5B4-9C21-44A6-9B0E-B24DC1306F5B}"/>
              </a:ext>
            </a:extLst>
          </p:cNvPr>
          <p:cNvSpPr/>
          <p:nvPr/>
        </p:nvSpPr>
        <p:spPr>
          <a:xfrm>
            <a:off x="5357880" y="3357720"/>
            <a:ext cx="1571399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Arial Unicode MS" pitchFamily="2"/>
              </a:rPr>
              <a:t>Angel Falls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E9CB9C-8A7B-4C3B-A618-65DDA8BA8AE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429080" y="857159"/>
            <a:ext cx="3309839" cy="24829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B0B37D7-6DC6-4E91-8533-4ABAC6F7E4E8}"/>
              </a:ext>
            </a:extLst>
          </p:cNvPr>
          <p:cNvSpPr/>
          <p:nvPr/>
        </p:nvSpPr>
        <p:spPr>
          <a:xfrm>
            <a:off x="1214280" y="6143760"/>
            <a:ext cx="2571839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Arial Unicode MS" pitchFamily="2"/>
              </a:rPr>
              <a:t>Sugar Loaf Mountain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A458A-EDED-4B55-B060-BD195A78AD9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85880" y="3857759"/>
            <a:ext cx="3500279" cy="23335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52F057D-4799-4CAF-8D85-2B43D90AA801}"/>
              </a:ext>
            </a:extLst>
          </p:cNvPr>
          <p:cNvSpPr/>
          <p:nvPr/>
        </p:nvSpPr>
        <p:spPr>
          <a:xfrm>
            <a:off x="5500800" y="6143760"/>
            <a:ext cx="1714319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1" i="0" u="none" strike="noStrike" baseline="0">
                <a:ln>
                  <a:noFill/>
                </a:ln>
                <a:solidFill>
                  <a:srgbClr val="FFFFFF"/>
                </a:solidFill>
                <a:latin typeface="Arial" pitchFamily="18"/>
                <a:ea typeface="Arial Unicode MS" pitchFamily="2"/>
                <a:cs typeface="Arial Unicode MS" pitchFamily="2"/>
              </a:rPr>
              <a:t>Easter Island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C5FE49-6E5D-45C4-887E-4629F9E18B9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286160" y="3857759"/>
            <a:ext cx="4143600" cy="233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C51BF-43FD-4949-B6E3-2DE493BEE7A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13160" y="-237960"/>
            <a:ext cx="2079720" cy="8539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378F9B7-6E00-4B58-9CF4-8BCF8012D2F7}"/>
              </a:ext>
            </a:extLst>
          </p:cNvPr>
          <p:cNvSpPr/>
          <p:nvPr/>
        </p:nvSpPr>
        <p:spPr>
          <a:xfrm>
            <a:off x="285840" y="357120"/>
            <a:ext cx="8286840" cy="812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http://www.maps-continents.com/maps/political-south-america.gif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http://www.magicmap.rs/images/zidne/juzna_amerika.jpg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http://sl.wikipedia.org/wiki/Ju%C5%BEna_Amerika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http://library.thinkquest.org/5053/list.html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http://www.bio.davidson.edu/people/vecase/behavior/Spring2008/Goldrick/Assets/Collared_Peccary.jpg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http://biology.udayton.edu/courses/BIO340/CR%20Animals/jaguar.jpg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http://farm4.static.flickr.com/3074/2728892343_334814526a_o.jpg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http://www.animalspedia.com/images/wmwallpapers/Yellow-Anaconda-1.jpeg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http://upload.wikimedia.org/wikipedia/commons/8/82/Chrysocyon_brachyurus_nbg.jpg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http://upload.wikimedia.org/wikipedia/commons/a/ad/Fregata_magnificens1.jpg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http://www.animalpicturesarchive.com/ArchOLD-6/1185426068.jpg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http://static.panoramio.com/photos/original/11177369.jpg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http://upload.wikimedia.org/wikipedia/commons/8/80/Amazonrivermap.png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http://sl.wikipedia.org/wiki/Amazonka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http://upload.wikimedia.org/wikipedia/commons/2/2b/Aconcagua_-_Argentina_-_January_2005_-_by_Sergio_Schmiegelow.jpg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http://en.wikipedia.org/wiki/Aconcagua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http://sl.wikipedia.org/wiki/Aconcagua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http://www.aconcagua.com/english/information/i-fotos/rutasgr.jpg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http://www.fondosdeescritorio10.com/wp-content/uploads/2008/12/aconcagua-argentina.jpg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http://www.globio.info/region/latinamerica/latinamerica.png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http://z.about.com/d/gosouthamerica/1/0/r/q/154218topomap.jpg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http://upload.wikimedia.org/wikipedia/commons/thumb/2/27/Baby_ginger_monkey.jpg/250px-Baby_ginger_monkey.jpg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http://sl.wikipedia.org/wiki/Geografija#Geografija_Ju.C5.BEne_Amerike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http://www.globalcarbonproject.org/global/images/general/Forest.jpg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http://space.mit.edu/home/testa/FOTOPA/hawaii/waipio_valley2.jpg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http://www.aroundtheworld.si/image/large/2777/_1229198461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Učbenik za geografijo str.60-69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http://lh4.ggpht.com/_2R1UkouSqSU/So2nbVNVlKI/AAAAAAAAA90/3cBNX5ugMH8/sumatra153.JPG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http://www.worldatlas.com/citypops.htm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http://answers.yahoo.com/question/index?qid=20061124040943AAsZHkn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http://shijut.files.wordpress.com/2009/05/iguazufalls2.jpg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http://www.dreamweavertravel.net/Angel%20Falls%20majestic.jpg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http://www.getfoxy.com/wp-content/uploads/2009/09/Sugar-Loaf-Mountain-Rio-Brazil-Sep-2009-273.jpg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http://www.tas.lv/img/uploaded/Image/EasterIsland02.jpg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100000"/>
              <a:buFont typeface="Arial" pitchFamily="34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pl-PL" sz="1200" b="0" i="0" u="none" strike="noStrike" baseline="0">
                <a:ln>
                  <a:noFill/>
                </a:ln>
                <a:solidFill>
                  <a:srgbClr val="FFC000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Možganski viri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1200" b="0" i="0" u="none" strike="noStrike" baseline="0">
              <a:ln>
                <a:noFill/>
              </a:ln>
              <a:solidFill>
                <a:srgbClr val="FFC000"/>
              </a:solidFill>
              <a:latin typeface="Century Gothic" pitchFamily="34"/>
              <a:ea typeface="Arial Unicode MS" pitchFamily="2"/>
              <a:cs typeface="Arial Unicode M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1200" b="0" i="0" u="none" strike="noStrike" baseline="0">
              <a:ln>
                <a:noFill/>
              </a:ln>
              <a:solidFill>
                <a:srgbClr val="FFC000"/>
              </a:solidFill>
              <a:latin typeface="Century Gothic" pitchFamily="34"/>
              <a:ea typeface="Arial Unicode MS" pitchFamily="2"/>
              <a:cs typeface="Arial Unicode M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1200" b="0" i="0" u="none" strike="noStrike" baseline="0">
              <a:ln>
                <a:noFill/>
              </a:ln>
              <a:solidFill>
                <a:srgbClr val="FFC000"/>
              </a:solidFill>
              <a:latin typeface="Century Gothic" pitchFamily="34"/>
              <a:ea typeface="Arial Unicode MS" pitchFamily="2"/>
              <a:cs typeface="Arial Unicode M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1200" b="0" i="0" u="none" strike="noStrike" baseline="0">
              <a:ln>
                <a:noFill/>
              </a:ln>
              <a:solidFill>
                <a:srgbClr val="FFC000"/>
              </a:solidFill>
              <a:latin typeface="Century Gothic" pitchFamily="34"/>
              <a:ea typeface="Arial Unicode MS" pitchFamily="2"/>
              <a:cs typeface="Arial Unicode M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1800" b="0" i="0" u="none" strike="noStrike" baseline="0">
              <a:ln>
                <a:noFill/>
              </a:ln>
              <a:solidFill>
                <a:srgbClr val="FFFFFF"/>
              </a:solidFill>
              <a:latin typeface="Century Gothic" pitchFamily="34"/>
              <a:ea typeface="Arial Unicode MS" pitchFamily="2"/>
              <a:cs typeface="Arial Unicode M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pl-PL" sz="1800" b="0" i="0" u="none" strike="noStrike" baseline="0">
              <a:ln>
                <a:noFill/>
              </a:ln>
              <a:solidFill>
                <a:srgbClr val="FFFFFF"/>
              </a:solidFill>
              <a:latin typeface="Century Gothic" pitchFamily="34"/>
              <a:ea typeface="Arial Unicode MS" pitchFamily="2"/>
              <a:cs typeface="Arial Unicode MS" pitchFamily="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9103B9-6465-4EA5-9A61-9B9383B68D3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06359" y="317520"/>
            <a:ext cx="6731280" cy="66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E69389-B8D6-4C2D-97E4-B92240DF8F0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38600" y="2494080"/>
            <a:ext cx="3938759" cy="3943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131335A-A91A-44B3-8176-182CD6B9E4A4}"/>
              </a:ext>
            </a:extLst>
          </p:cNvPr>
          <p:cNvSpPr/>
          <p:nvPr/>
        </p:nvSpPr>
        <p:spPr>
          <a:xfrm>
            <a:off x="4572000" y="1214280"/>
            <a:ext cx="4143240" cy="1191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-Leži med Pacifikom in Atlantikom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-Zahodno od Afrike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-večina njene površine je na južni polobli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688657-643B-4A9A-A9E6-FA2DEB10037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20840" y="884159"/>
            <a:ext cx="3584520" cy="5523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Class="entr" decel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CC0E50-3854-4867-AD90-373B7797D8D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17840" y="244440"/>
            <a:ext cx="5132160" cy="12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77331D-F417-425C-A807-25A741B4054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5840" y="1463760"/>
            <a:ext cx="7651800" cy="4565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accel="500" decel="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784 0.81494 C -0.08993 0.47745 0.25799 0.13972 0.26112 0.01041 C 0.26424 -0.11867 -0.41857 -0.08513 -0.41944 0.03909 C -0.42031 0.16308 0.18542 0.7622 0.25539 0.75549 C 0.32535 0.74902 0.04132 0.12584 -4.72222 -6 -2.82443 -6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6C0225-3CBB-4921-A9B2-6202F3233C2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20920" y="133200"/>
            <a:ext cx="6370560" cy="64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4A6052-A3E3-48EC-9CBC-20AC72B88AE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979880" y="811080"/>
            <a:ext cx="4030919" cy="299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155091-4957-4BAA-8489-45E92121A4C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2840" y="901800"/>
            <a:ext cx="4925880" cy="470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22D083-531B-4A48-B699-F1EF8BC51F9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357800" y="3214800"/>
            <a:ext cx="4071960" cy="364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3600"/>
                            </p:stCondLst>
                            <p:childTnLst>
                              <p:par>
                                <p:cTn id="5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FE83DC-B48B-4DDB-9688-B9670E6358C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309920" y="3365640"/>
            <a:ext cx="4469040" cy="339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67EB9-5A88-4E8E-82AD-761836AA440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35680" y="438119"/>
            <a:ext cx="3687479" cy="273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67AC2A-992F-42F9-9DDC-4A57676C91CD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08080" y="208080"/>
            <a:ext cx="4808520" cy="401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95A051-9A6C-4E9D-A684-846E54D9316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81200" y="4206960"/>
            <a:ext cx="3247920" cy="2442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650"/>
                            </p:stCondLst>
                            <p:childTnLst>
                              <p:par>
                                <p:cTn id="1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B7E452-6F7B-40A8-BA7F-3F2A373B446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94080" y="60480"/>
            <a:ext cx="3962160" cy="11030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A074386-A118-488C-B61D-454865D9F6E5}"/>
              </a:ext>
            </a:extLst>
          </p:cNvPr>
          <p:cNvSpPr/>
          <p:nvPr/>
        </p:nvSpPr>
        <p:spPr>
          <a:xfrm>
            <a:off x="285840" y="1285919"/>
            <a:ext cx="8501040" cy="2562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-Gostota prebivalstva: približno 371.000.000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-največjo mesto Sáo Paulo, Brazilija - 17,711,000 prebivalcev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-Bolivija je najrevnejša država Južne Amerike s 70% prebivalcev živi v revščini in 25%, ki so podhranjenih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-prva ljudstva v Ameriki so bila indijanska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-poleg Indijancev živijo črnci,mulati,mestici in belci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 število prebivalstva se dviguje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Century Gothic" pitchFamily="34"/>
              <a:ea typeface="Arial Unicode MS" pitchFamily="2"/>
              <a:cs typeface="Arial Unicode M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Century Gothic" pitchFamily="34"/>
              <a:ea typeface="Arial Unicode MS" pitchFamily="2"/>
              <a:cs typeface="Arial Unicode MS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C76DA-8DDD-4954-8A76-46BB9BA459D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00720" y="3143159"/>
            <a:ext cx="4786200" cy="35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00"/>
                            </p:stCondLst>
                            <p:childTnLst>
                              <p:par>
                                <p:cTn id="1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0E895C-D7CA-4012-9688-0C6EE30801E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66680" y="268200"/>
            <a:ext cx="6656399" cy="6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868207-104D-4BD1-A4E9-9CEF84C1FC5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573200" y="3322799"/>
            <a:ext cx="1577880" cy="688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8365C3-8BED-4002-8C63-D9A4C85BC06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26960" y="6168960"/>
            <a:ext cx="4364280" cy="69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821BB-2E33-4F6B-950A-CCCCAC6876A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53880" y="3780000"/>
            <a:ext cx="3724560" cy="248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06EF19-CD4C-410F-92DC-1CA4D75796D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33240" y="781200"/>
            <a:ext cx="3468959" cy="260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513D88-E4AC-4143-BDC9-276EAC108758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572080" y="6175440"/>
            <a:ext cx="3151080" cy="9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FF1866-899E-48D7-92E0-F2C8D2763924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5353200" y="3706919"/>
            <a:ext cx="3297240" cy="253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809A4B-3B7A-4622-A734-8006600667E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499000" y="3181320"/>
            <a:ext cx="3005279" cy="684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426112-B502-43EB-85B2-8E9A8015BBF3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5425920" y="920879"/>
            <a:ext cx="3211560" cy="2193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EA1913-DAEE-46ED-AB2B-8E3B5AC438B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12800" y="2968559"/>
            <a:ext cx="2311560" cy="40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010125-41B8-46EA-A0C5-9E83B5E2A7E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66680" y="6175440"/>
            <a:ext cx="1584360" cy="68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D252EC-8D33-424E-BAE3-77343B071F9B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20840" y="420840"/>
            <a:ext cx="3243240" cy="258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BF948D-3E53-475E-88FB-B3A8AA73775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-6480" y="3492359"/>
            <a:ext cx="3724560" cy="279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2F325A-984A-4E5A-8E94-9CFF1F59007F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6572160" y="2895479"/>
            <a:ext cx="1219320" cy="68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1F847B-1116-483B-9D5C-9771411C253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138640" y="493560"/>
            <a:ext cx="3724200" cy="247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B6A3B0-D986-4287-846D-CB428C7084B9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784920" y="6108839"/>
            <a:ext cx="1152720" cy="40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FA29DA-9D4E-4283-B7DB-C3E870FDB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278320" y="3425760"/>
            <a:ext cx="3537000" cy="2651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5C9D16-27D3-4760-8E0E-E05B4FD14A1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3554280" y="2494080"/>
            <a:ext cx="1974960" cy="170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78CE71-CEED-489B-9858-86BCB4DCD033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3687839" y="4157640"/>
            <a:ext cx="1603440" cy="438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8000"/>
                            </p:stCondLst>
                            <p:childTnLst>
                              <p:par>
                                <p:cTn id="5" presetClass="entr" decel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decel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 fill="hold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2709F-B630-4F8E-9059-CC27967B8CA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00160" y="146160"/>
            <a:ext cx="5486399" cy="12189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B4F8532-F552-4FB8-BDC9-52FEA2109FC6}"/>
              </a:ext>
            </a:extLst>
          </p:cNvPr>
          <p:cNvSpPr/>
          <p:nvPr/>
        </p:nvSpPr>
        <p:spPr>
          <a:xfrm>
            <a:off x="285840" y="1000080"/>
            <a:ext cx="7929360" cy="4757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-v tropskih deževnih gozdovih je zelo vroče in vlažno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-visoke temperature z majhnimi razlikami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-na velikem delu perujske obale in perujskega višavja so puščavske razmere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-na jugozahodnih obalah so padavine zelo pogosto obilne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-v Amazonskem višavju vse leto ekvatorialno podnebje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-gozdovi pokrivajo 2/5 celotne površine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-drevje je visoko od 30-60m,v njihovi senci rastejo nižja drevesa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-v Amazonskem nižavju raste približno 4000 vrst dreves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-veliko število vrst je posledica ugodnih rastnih razmer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-prst v tropskem gozdu je izprana in nerodovitna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-v gostih delih tropskega gozda, je rastlinje zelo bujno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-ker so drevesa zelo različna, omogočajo veliko raznovrstnost življenjskih prostorov in zato tudi raznolikost živalskih oblik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sl-SI" sz="1800" b="0" i="0" u="none" strike="noStrike" baseline="0">
                <a:ln>
                  <a:noFill/>
                </a:ln>
                <a:solidFill>
                  <a:srgbClr val="FFFFFF"/>
                </a:solidFill>
                <a:latin typeface="Century Gothic" pitchFamily="34"/>
                <a:ea typeface="Arial Unicode MS" pitchFamily="2"/>
                <a:cs typeface="Arial Unicode MS" pitchFamily="2"/>
              </a:rPr>
              <a:t>-listi so prilagojeni spreminjajoči se svetlobi in močnemu deževju, saj po konici dež hitro spolzi s površja lista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sl-SI" sz="1800" b="0" i="0" u="none" strike="noStrike" baseline="0">
              <a:ln>
                <a:noFill/>
              </a:ln>
              <a:solidFill>
                <a:srgbClr val="FFFFFF"/>
              </a:solidFill>
              <a:latin typeface="Century Gothic" pitchFamily="34"/>
              <a:ea typeface="Arial Unicode MS" pitchFamily="2"/>
              <a:cs typeface="Arial Unicode MS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BBD9A-D37D-4AB8-B51E-9D8399A104C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93999" y="5425920"/>
            <a:ext cx="1699919" cy="12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4504F0-9782-4B5F-9062-D8AE02F1165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236000" y="2077920"/>
            <a:ext cx="1633320" cy="126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53EFE5-7939-4A85-BADD-17D57FDE7BF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786800" y="5214960"/>
            <a:ext cx="1123920" cy="1500119"/>
          </a:xfrm>
          <a:prstGeom prst="rect">
            <a:avLst/>
          </a:prstGeom>
          <a:noFill/>
          <a:ln w="9360">
            <a:solidFill>
              <a:srgbClr val="00B0F0"/>
            </a:solidFill>
            <a:prstDash val="solid"/>
            <a:miter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accel="5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o>
                                        <p:strVal val="-45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45"/>
                                          </p:val>
                                        </p:tav>
                                        <p:tav tm="69900">
                                          <p:val>
                                            <p:strVal val="45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Class="entr" decel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Class="entr" decel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decel="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Class="entr" decel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ivze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slov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aslov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Naslov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Naslov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Naslov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Naslov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901</Words>
  <Application>Microsoft Office PowerPoint</Application>
  <PresentationFormat>On-screen Show (4:3)</PresentationFormat>
  <Paragraphs>104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Calibri</vt:lpstr>
      <vt:lpstr>Century Gothic</vt:lpstr>
      <vt:lpstr>Jokerman</vt:lpstr>
      <vt:lpstr>Times New Roman</vt:lpstr>
      <vt:lpstr>Privzeto</vt:lpstr>
      <vt:lpstr>Naslov1</vt:lpstr>
      <vt:lpstr>Naslov2</vt:lpstr>
      <vt:lpstr>Naslov3</vt:lpstr>
      <vt:lpstr>Naslov4</vt:lpstr>
      <vt:lpstr>Naslov5</vt:lpstr>
      <vt:lpstr>Naslov6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2019-05-31T08:40:01Z</dcterms:created>
  <dcterms:modified xsi:type="dcterms:W3CDTF">2019-05-31T08:40:01Z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