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sldIdLst>
    <p:sldId id="256" r:id="rId2"/>
    <p:sldId id="257" r:id="rId3"/>
    <p:sldId id="258" r:id="rId4"/>
    <p:sldId id="259" r:id="rId5"/>
    <p:sldId id="260" r:id="rId6"/>
    <p:sldId id="261" r:id="rId7"/>
    <p:sldId id="263" r:id="rId8"/>
    <p:sldId id="268" r:id="rId9"/>
    <p:sldId id="267" r:id="rId10"/>
    <p:sldId id="264" r:id="rId11"/>
    <p:sldId id="269" r:id="rId12"/>
    <p:sldId id="270" r:id="rId13"/>
    <p:sldId id="265" r:id="rId14"/>
    <p:sldId id="266" r:id="rId15"/>
  </p:sldIdLst>
  <p:sldSz cx="9144000" cy="6858000" type="screen4x3"/>
  <p:notesSz cx="6858000" cy="9144000"/>
  <p:defaultTextStyle>
    <a:defPPr>
      <a:defRPr lang="sl-SI"/>
    </a:defPPr>
    <a:lvl1pPr algn="l" rtl="0" fontAlgn="base">
      <a:spcBef>
        <a:spcPct val="0"/>
      </a:spcBef>
      <a:spcAft>
        <a:spcPct val="0"/>
      </a:spcAft>
      <a:defRPr kern="1200">
        <a:solidFill>
          <a:schemeClr val="tx1"/>
        </a:solidFill>
        <a:latin typeface="Agency FB" panose="020B0503020202020204" pitchFamily="34" charset="0"/>
        <a:ea typeface="+mn-ea"/>
        <a:cs typeface="+mn-cs"/>
      </a:defRPr>
    </a:lvl1pPr>
    <a:lvl2pPr marL="457200" algn="l" rtl="0" fontAlgn="base">
      <a:spcBef>
        <a:spcPct val="0"/>
      </a:spcBef>
      <a:spcAft>
        <a:spcPct val="0"/>
      </a:spcAft>
      <a:defRPr kern="1200">
        <a:solidFill>
          <a:schemeClr val="tx1"/>
        </a:solidFill>
        <a:latin typeface="Agency FB" panose="020B0503020202020204" pitchFamily="34" charset="0"/>
        <a:ea typeface="+mn-ea"/>
        <a:cs typeface="+mn-cs"/>
      </a:defRPr>
    </a:lvl2pPr>
    <a:lvl3pPr marL="914400" algn="l" rtl="0" fontAlgn="base">
      <a:spcBef>
        <a:spcPct val="0"/>
      </a:spcBef>
      <a:spcAft>
        <a:spcPct val="0"/>
      </a:spcAft>
      <a:defRPr kern="1200">
        <a:solidFill>
          <a:schemeClr val="tx1"/>
        </a:solidFill>
        <a:latin typeface="Agency FB" panose="020B0503020202020204" pitchFamily="34" charset="0"/>
        <a:ea typeface="+mn-ea"/>
        <a:cs typeface="+mn-cs"/>
      </a:defRPr>
    </a:lvl3pPr>
    <a:lvl4pPr marL="1371600" algn="l" rtl="0" fontAlgn="base">
      <a:spcBef>
        <a:spcPct val="0"/>
      </a:spcBef>
      <a:spcAft>
        <a:spcPct val="0"/>
      </a:spcAft>
      <a:defRPr kern="1200">
        <a:solidFill>
          <a:schemeClr val="tx1"/>
        </a:solidFill>
        <a:latin typeface="Agency FB" panose="020B0503020202020204" pitchFamily="34" charset="0"/>
        <a:ea typeface="+mn-ea"/>
        <a:cs typeface="+mn-cs"/>
      </a:defRPr>
    </a:lvl4pPr>
    <a:lvl5pPr marL="1828800" algn="l" rtl="0" fontAlgn="base">
      <a:spcBef>
        <a:spcPct val="0"/>
      </a:spcBef>
      <a:spcAft>
        <a:spcPct val="0"/>
      </a:spcAft>
      <a:defRPr kern="1200">
        <a:solidFill>
          <a:schemeClr val="tx1"/>
        </a:solidFill>
        <a:latin typeface="Agency FB" panose="020B0503020202020204" pitchFamily="34" charset="0"/>
        <a:ea typeface="+mn-ea"/>
        <a:cs typeface="+mn-cs"/>
      </a:defRPr>
    </a:lvl5pPr>
    <a:lvl6pPr marL="2286000" algn="l" defTabSz="914400" rtl="0" eaLnBrk="1" latinLnBrk="0" hangingPunct="1">
      <a:defRPr kern="1200">
        <a:solidFill>
          <a:schemeClr val="tx1"/>
        </a:solidFill>
        <a:latin typeface="Agency FB" panose="020B0503020202020204" pitchFamily="34" charset="0"/>
        <a:ea typeface="+mn-ea"/>
        <a:cs typeface="+mn-cs"/>
      </a:defRPr>
    </a:lvl6pPr>
    <a:lvl7pPr marL="2743200" algn="l" defTabSz="914400" rtl="0" eaLnBrk="1" latinLnBrk="0" hangingPunct="1">
      <a:defRPr kern="1200">
        <a:solidFill>
          <a:schemeClr val="tx1"/>
        </a:solidFill>
        <a:latin typeface="Agency FB" panose="020B0503020202020204" pitchFamily="34" charset="0"/>
        <a:ea typeface="+mn-ea"/>
        <a:cs typeface="+mn-cs"/>
      </a:defRPr>
    </a:lvl7pPr>
    <a:lvl8pPr marL="3200400" algn="l" defTabSz="914400" rtl="0" eaLnBrk="1" latinLnBrk="0" hangingPunct="1">
      <a:defRPr kern="1200">
        <a:solidFill>
          <a:schemeClr val="tx1"/>
        </a:solidFill>
        <a:latin typeface="Agency FB" panose="020B0503020202020204" pitchFamily="34" charset="0"/>
        <a:ea typeface="+mn-ea"/>
        <a:cs typeface="+mn-cs"/>
      </a:defRPr>
    </a:lvl8pPr>
    <a:lvl9pPr marL="3657600" algn="l" defTabSz="914400" rtl="0" eaLnBrk="1" latinLnBrk="0" hangingPunct="1">
      <a:defRPr kern="1200">
        <a:solidFill>
          <a:schemeClr val="tx1"/>
        </a:solidFill>
        <a:latin typeface="Agency FB" panose="020B0503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750B0B"/>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42" autoAdjust="0"/>
    <p:restoredTop sz="95204" autoAdjust="0"/>
  </p:normalViewPr>
  <p:slideViewPr>
    <p:cSldViewPr>
      <p:cViewPr varScale="1">
        <p:scale>
          <a:sx n="155" d="100"/>
          <a:sy n="155" d="100"/>
        </p:scale>
        <p:origin x="1686" y="138"/>
      </p:cViewPr>
      <p:guideLst>
        <p:guide orient="horz" pos="2160"/>
        <p:guide pos="2880"/>
      </p:guideLst>
    </p:cSldViewPr>
  </p:slideViewPr>
  <p:outlineViewPr>
    <p:cViewPr>
      <p:scale>
        <a:sx n="33" d="100"/>
        <a:sy n="33" d="100"/>
      </p:scale>
      <p:origin x="258" y="142146"/>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p:spPr>
        <p:txBody>
          <a:bodyPr/>
          <a:lstStyle/>
          <a:p>
            <a:r>
              <a:rPr lang="sl-SI"/>
              <a:t>Uredite slog naslova matrice</a:t>
            </a:r>
          </a:p>
        </p:txBody>
      </p:sp>
      <p:sp>
        <p:nvSpPr>
          <p:cNvPr id="3" name="Podnaslov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l-SI"/>
              <a:t>Uredite slog podnaslova matrice</a:t>
            </a:r>
          </a:p>
        </p:txBody>
      </p:sp>
      <p:sp>
        <p:nvSpPr>
          <p:cNvPr id="4" name="Rectangle 4">
            <a:extLst>
              <a:ext uri="{FF2B5EF4-FFF2-40B4-BE49-F238E27FC236}">
                <a16:creationId xmlns:a16="http://schemas.microsoft.com/office/drawing/2014/main" id="{CCCA1989-EB8B-45EB-B6E7-3CE60E696215}"/>
              </a:ext>
            </a:extLst>
          </p:cNvPr>
          <p:cNvSpPr>
            <a:spLocks noGrp="1" noChangeArrowheads="1"/>
          </p:cNvSpPr>
          <p:nvPr>
            <p:ph type="dt" sz="half" idx="10"/>
          </p:nvPr>
        </p:nvSpPr>
        <p:spPr>
          <a:ln/>
        </p:spPr>
        <p:txBody>
          <a:bodyPr/>
          <a:lstStyle>
            <a:lvl1pPr>
              <a:defRPr/>
            </a:lvl1pPr>
          </a:lstStyle>
          <a:p>
            <a:pPr>
              <a:defRPr/>
            </a:pPr>
            <a:endParaRPr lang="sl-SI"/>
          </a:p>
        </p:txBody>
      </p:sp>
      <p:sp>
        <p:nvSpPr>
          <p:cNvPr id="5" name="Rectangle 5">
            <a:extLst>
              <a:ext uri="{FF2B5EF4-FFF2-40B4-BE49-F238E27FC236}">
                <a16:creationId xmlns:a16="http://schemas.microsoft.com/office/drawing/2014/main" id="{0ECCEAA1-F182-460C-A126-82A52B86B36B}"/>
              </a:ext>
            </a:extLst>
          </p:cNvPr>
          <p:cNvSpPr>
            <a:spLocks noGrp="1" noChangeArrowheads="1"/>
          </p:cNvSpPr>
          <p:nvPr>
            <p:ph type="ftr" sz="quarter" idx="11"/>
          </p:nvPr>
        </p:nvSpPr>
        <p:spPr>
          <a:ln/>
        </p:spPr>
        <p:txBody>
          <a:bodyPr/>
          <a:lstStyle>
            <a:lvl1pPr>
              <a:defRPr/>
            </a:lvl1pPr>
          </a:lstStyle>
          <a:p>
            <a:pPr>
              <a:defRPr/>
            </a:pPr>
            <a:endParaRPr lang="sl-SI"/>
          </a:p>
        </p:txBody>
      </p:sp>
      <p:sp>
        <p:nvSpPr>
          <p:cNvPr id="6" name="Rectangle 6">
            <a:extLst>
              <a:ext uri="{FF2B5EF4-FFF2-40B4-BE49-F238E27FC236}">
                <a16:creationId xmlns:a16="http://schemas.microsoft.com/office/drawing/2014/main" id="{7A51B664-C171-4A07-806C-DABECEAE3FE9}"/>
              </a:ext>
            </a:extLst>
          </p:cNvPr>
          <p:cNvSpPr>
            <a:spLocks noGrp="1" noChangeArrowheads="1"/>
          </p:cNvSpPr>
          <p:nvPr>
            <p:ph type="sldNum" sz="quarter" idx="12"/>
          </p:nvPr>
        </p:nvSpPr>
        <p:spPr>
          <a:ln/>
        </p:spPr>
        <p:txBody>
          <a:bodyPr/>
          <a:lstStyle>
            <a:lvl1pPr>
              <a:defRPr/>
            </a:lvl1pPr>
          </a:lstStyle>
          <a:p>
            <a:fld id="{9C5B398A-54B6-47AA-9717-535AF5E16B29}" type="slidenum">
              <a:rPr lang="sl-SI" altLang="sl-SI"/>
              <a:pPr/>
              <a:t>‹#›</a:t>
            </a:fld>
            <a:endParaRPr lang="sl-SI" altLang="sl-SI"/>
          </a:p>
        </p:txBody>
      </p:sp>
    </p:spTree>
    <p:extLst>
      <p:ext uri="{BB962C8B-B14F-4D97-AF65-F5344CB8AC3E}">
        <p14:creationId xmlns:p14="http://schemas.microsoft.com/office/powerpoint/2010/main" val="1579570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navpičnega besedila 2"/>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Rectangle 4">
            <a:extLst>
              <a:ext uri="{FF2B5EF4-FFF2-40B4-BE49-F238E27FC236}">
                <a16:creationId xmlns:a16="http://schemas.microsoft.com/office/drawing/2014/main" id="{13AFCFE1-8917-4F56-B3BB-9D598FCE6DFA}"/>
              </a:ext>
            </a:extLst>
          </p:cNvPr>
          <p:cNvSpPr>
            <a:spLocks noGrp="1" noChangeArrowheads="1"/>
          </p:cNvSpPr>
          <p:nvPr>
            <p:ph type="dt" sz="half" idx="10"/>
          </p:nvPr>
        </p:nvSpPr>
        <p:spPr>
          <a:ln/>
        </p:spPr>
        <p:txBody>
          <a:bodyPr/>
          <a:lstStyle>
            <a:lvl1pPr>
              <a:defRPr/>
            </a:lvl1pPr>
          </a:lstStyle>
          <a:p>
            <a:pPr>
              <a:defRPr/>
            </a:pPr>
            <a:endParaRPr lang="sl-SI"/>
          </a:p>
        </p:txBody>
      </p:sp>
      <p:sp>
        <p:nvSpPr>
          <p:cNvPr id="5" name="Rectangle 5">
            <a:extLst>
              <a:ext uri="{FF2B5EF4-FFF2-40B4-BE49-F238E27FC236}">
                <a16:creationId xmlns:a16="http://schemas.microsoft.com/office/drawing/2014/main" id="{0D0838F0-98D8-421F-ACFB-804FF559C3BE}"/>
              </a:ext>
            </a:extLst>
          </p:cNvPr>
          <p:cNvSpPr>
            <a:spLocks noGrp="1" noChangeArrowheads="1"/>
          </p:cNvSpPr>
          <p:nvPr>
            <p:ph type="ftr" sz="quarter" idx="11"/>
          </p:nvPr>
        </p:nvSpPr>
        <p:spPr>
          <a:ln/>
        </p:spPr>
        <p:txBody>
          <a:bodyPr/>
          <a:lstStyle>
            <a:lvl1pPr>
              <a:defRPr/>
            </a:lvl1pPr>
          </a:lstStyle>
          <a:p>
            <a:pPr>
              <a:defRPr/>
            </a:pPr>
            <a:endParaRPr lang="sl-SI"/>
          </a:p>
        </p:txBody>
      </p:sp>
      <p:sp>
        <p:nvSpPr>
          <p:cNvPr id="6" name="Rectangle 6">
            <a:extLst>
              <a:ext uri="{FF2B5EF4-FFF2-40B4-BE49-F238E27FC236}">
                <a16:creationId xmlns:a16="http://schemas.microsoft.com/office/drawing/2014/main" id="{CAE4A76E-9648-467D-941A-56324537D3F3}"/>
              </a:ext>
            </a:extLst>
          </p:cNvPr>
          <p:cNvSpPr>
            <a:spLocks noGrp="1" noChangeArrowheads="1"/>
          </p:cNvSpPr>
          <p:nvPr>
            <p:ph type="sldNum" sz="quarter" idx="12"/>
          </p:nvPr>
        </p:nvSpPr>
        <p:spPr>
          <a:ln/>
        </p:spPr>
        <p:txBody>
          <a:bodyPr/>
          <a:lstStyle>
            <a:lvl1pPr>
              <a:defRPr/>
            </a:lvl1pPr>
          </a:lstStyle>
          <a:p>
            <a:fld id="{6013A9B8-BF9F-41AE-899C-AD9ABF8A97D1}" type="slidenum">
              <a:rPr lang="sl-SI" altLang="sl-SI"/>
              <a:pPr/>
              <a:t>‹#›</a:t>
            </a:fld>
            <a:endParaRPr lang="sl-SI" altLang="sl-SI"/>
          </a:p>
        </p:txBody>
      </p:sp>
    </p:spTree>
    <p:extLst>
      <p:ext uri="{BB962C8B-B14F-4D97-AF65-F5344CB8AC3E}">
        <p14:creationId xmlns:p14="http://schemas.microsoft.com/office/powerpoint/2010/main" val="2315070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6629400" y="274638"/>
            <a:ext cx="2057400" cy="5851525"/>
          </a:xfrm>
        </p:spPr>
        <p:txBody>
          <a:bodyPr vert="eaVert"/>
          <a:lstStyle/>
          <a:p>
            <a:r>
              <a:rPr lang="sl-SI"/>
              <a:t>Uredite slog naslova matrice</a:t>
            </a:r>
          </a:p>
        </p:txBody>
      </p:sp>
      <p:sp>
        <p:nvSpPr>
          <p:cNvPr id="3" name="Ograda navpičnega besedila 2"/>
          <p:cNvSpPr>
            <a:spLocks noGrp="1"/>
          </p:cNvSpPr>
          <p:nvPr>
            <p:ph type="body" orient="vert" idx="1"/>
          </p:nvPr>
        </p:nvSpPr>
        <p:spPr>
          <a:xfrm>
            <a:off x="457200" y="274638"/>
            <a:ext cx="6019800" cy="5851525"/>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Rectangle 4">
            <a:extLst>
              <a:ext uri="{FF2B5EF4-FFF2-40B4-BE49-F238E27FC236}">
                <a16:creationId xmlns:a16="http://schemas.microsoft.com/office/drawing/2014/main" id="{6B2BE2CD-90E7-4C49-AF88-994A0D2F3EB6}"/>
              </a:ext>
            </a:extLst>
          </p:cNvPr>
          <p:cNvSpPr>
            <a:spLocks noGrp="1" noChangeArrowheads="1"/>
          </p:cNvSpPr>
          <p:nvPr>
            <p:ph type="dt" sz="half" idx="10"/>
          </p:nvPr>
        </p:nvSpPr>
        <p:spPr>
          <a:ln/>
        </p:spPr>
        <p:txBody>
          <a:bodyPr/>
          <a:lstStyle>
            <a:lvl1pPr>
              <a:defRPr/>
            </a:lvl1pPr>
          </a:lstStyle>
          <a:p>
            <a:pPr>
              <a:defRPr/>
            </a:pPr>
            <a:endParaRPr lang="sl-SI"/>
          </a:p>
        </p:txBody>
      </p:sp>
      <p:sp>
        <p:nvSpPr>
          <p:cNvPr id="5" name="Rectangle 5">
            <a:extLst>
              <a:ext uri="{FF2B5EF4-FFF2-40B4-BE49-F238E27FC236}">
                <a16:creationId xmlns:a16="http://schemas.microsoft.com/office/drawing/2014/main" id="{DBAAC66C-005D-4C44-905F-1BDBC4096A99}"/>
              </a:ext>
            </a:extLst>
          </p:cNvPr>
          <p:cNvSpPr>
            <a:spLocks noGrp="1" noChangeArrowheads="1"/>
          </p:cNvSpPr>
          <p:nvPr>
            <p:ph type="ftr" sz="quarter" idx="11"/>
          </p:nvPr>
        </p:nvSpPr>
        <p:spPr>
          <a:ln/>
        </p:spPr>
        <p:txBody>
          <a:bodyPr/>
          <a:lstStyle>
            <a:lvl1pPr>
              <a:defRPr/>
            </a:lvl1pPr>
          </a:lstStyle>
          <a:p>
            <a:pPr>
              <a:defRPr/>
            </a:pPr>
            <a:endParaRPr lang="sl-SI"/>
          </a:p>
        </p:txBody>
      </p:sp>
      <p:sp>
        <p:nvSpPr>
          <p:cNvPr id="6" name="Rectangle 6">
            <a:extLst>
              <a:ext uri="{FF2B5EF4-FFF2-40B4-BE49-F238E27FC236}">
                <a16:creationId xmlns:a16="http://schemas.microsoft.com/office/drawing/2014/main" id="{2101F8EC-4E12-4174-8A9A-48E5987A776B}"/>
              </a:ext>
            </a:extLst>
          </p:cNvPr>
          <p:cNvSpPr>
            <a:spLocks noGrp="1" noChangeArrowheads="1"/>
          </p:cNvSpPr>
          <p:nvPr>
            <p:ph type="sldNum" sz="quarter" idx="12"/>
          </p:nvPr>
        </p:nvSpPr>
        <p:spPr>
          <a:ln/>
        </p:spPr>
        <p:txBody>
          <a:bodyPr/>
          <a:lstStyle>
            <a:lvl1pPr>
              <a:defRPr/>
            </a:lvl1pPr>
          </a:lstStyle>
          <a:p>
            <a:fld id="{D6B1E348-31B2-4B72-8D2B-A385270B2349}" type="slidenum">
              <a:rPr lang="sl-SI" altLang="sl-SI"/>
              <a:pPr/>
              <a:t>‹#›</a:t>
            </a:fld>
            <a:endParaRPr lang="sl-SI" altLang="sl-SI"/>
          </a:p>
        </p:txBody>
      </p:sp>
    </p:spTree>
    <p:extLst>
      <p:ext uri="{BB962C8B-B14F-4D97-AF65-F5344CB8AC3E}">
        <p14:creationId xmlns:p14="http://schemas.microsoft.com/office/powerpoint/2010/main" val="1894896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vsebine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Rectangle 4">
            <a:extLst>
              <a:ext uri="{FF2B5EF4-FFF2-40B4-BE49-F238E27FC236}">
                <a16:creationId xmlns:a16="http://schemas.microsoft.com/office/drawing/2014/main" id="{A1F98237-7E86-4B47-B47C-BF111B69B0FB}"/>
              </a:ext>
            </a:extLst>
          </p:cNvPr>
          <p:cNvSpPr>
            <a:spLocks noGrp="1" noChangeArrowheads="1"/>
          </p:cNvSpPr>
          <p:nvPr>
            <p:ph type="dt" sz="half" idx="10"/>
          </p:nvPr>
        </p:nvSpPr>
        <p:spPr>
          <a:ln/>
        </p:spPr>
        <p:txBody>
          <a:bodyPr/>
          <a:lstStyle>
            <a:lvl1pPr>
              <a:defRPr/>
            </a:lvl1pPr>
          </a:lstStyle>
          <a:p>
            <a:pPr>
              <a:defRPr/>
            </a:pPr>
            <a:endParaRPr lang="sl-SI"/>
          </a:p>
        </p:txBody>
      </p:sp>
      <p:sp>
        <p:nvSpPr>
          <p:cNvPr id="5" name="Rectangle 5">
            <a:extLst>
              <a:ext uri="{FF2B5EF4-FFF2-40B4-BE49-F238E27FC236}">
                <a16:creationId xmlns:a16="http://schemas.microsoft.com/office/drawing/2014/main" id="{A60C074B-2D85-4189-A30A-277F731FCA07}"/>
              </a:ext>
            </a:extLst>
          </p:cNvPr>
          <p:cNvSpPr>
            <a:spLocks noGrp="1" noChangeArrowheads="1"/>
          </p:cNvSpPr>
          <p:nvPr>
            <p:ph type="ftr" sz="quarter" idx="11"/>
          </p:nvPr>
        </p:nvSpPr>
        <p:spPr>
          <a:ln/>
        </p:spPr>
        <p:txBody>
          <a:bodyPr/>
          <a:lstStyle>
            <a:lvl1pPr>
              <a:defRPr/>
            </a:lvl1pPr>
          </a:lstStyle>
          <a:p>
            <a:pPr>
              <a:defRPr/>
            </a:pPr>
            <a:endParaRPr lang="sl-SI"/>
          </a:p>
        </p:txBody>
      </p:sp>
      <p:sp>
        <p:nvSpPr>
          <p:cNvPr id="6" name="Rectangle 6">
            <a:extLst>
              <a:ext uri="{FF2B5EF4-FFF2-40B4-BE49-F238E27FC236}">
                <a16:creationId xmlns:a16="http://schemas.microsoft.com/office/drawing/2014/main" id="{E29AB749-03E5-4E3D-A92B-6CD8E5FDE70B}"/>
              </a:ext>
            </a:extLst>
          </p:cNvPr>
          <p:cNvSpPr>
            <a:spLocks noGrp="1" noChangeArrowheads="1"/>
          </p:cNvSpPr>
          <p:nvPr>
            <p:ph type="sldNum" sz="quarter" idx="12"/>
          </p:nvPr>
        </p:nvSpPr>
        <p:spPr>
          <a:ln/>
        </p:spPr>
        <p:txBody>
          <a:bodyPr/>
          <a:lstStyle>
            <a:lvl1pPr>
              <a:defRPr/>
            </a:lvl1pPr>
          </a:lstStyle>
          <a:p>
            <a:fld id="{6C4660E9-B17D-4499-A8B3-DE00B70F6953}" type="slidenum">
              <a:rPr lang="sl-SI" altLang="sl-SI"/>
              <a:pPr/>
              <a:t>‹#›</a:t>
            </a:fld>
            <a:endParaRPr lang="sl-SI" altLang="sl-SI"/>
          </a:p>
        </p:txBody>
      </p:sp>
    </p:spTree>
    <p:extLst>
      <p:ext uri="{BB962C8B-B14F-4D97-AF65-F5344CB8AC3E}">
        <p14:creationId xmlns:p14="http://schemas.microsoft.com/office/powerpoint/2010/main" val="2987333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sl-SI"/>
              <a:t>Uredite slog naslova matrice</a:t>
            </a:r>
          </a:p>
        </p:txBody>
      </p:sp>
      <p:sp>
        <p:nvSpPr>
          <p:cNvPr id="3" name="Ograda besedila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l-SI"/>
              <a:t>Uredite sloge besedila matrice</a:t>
            </a:r>
          </a:p>
        </p:txBody>
      </p:sp>
      <p:sp>
        <p:nvSpPr>
          <p:cNvPr id="4" name="Rectangle 4">
            <a:extLst>
              <a:ext uri="{FF2B5EF4-FFF2-40B4-BE49-F238E27FC236}">
                <a16:creationId xmlns:a16="http://schemas.microsoft.com/office/drawing/2014/main" id="{1005E5A6-B85B-42E1-899A-003495E764AE}"/>
              </a:ext>
            </a:extLst>
          </p:cNvPr>
          <p:cNvSpPr>
            <a:spLocks noGrp="1" noChangeArrowheads="1"/>
          </p:cNvSpPr>
          <p:nvPr>
            <p:ph type="dt" sz="half" idx="10"/>
          </p:nvPr>
        </p:nvSpPr>
        <p:spPr>
          <a:ln/>
        </p:spPr>
        <p:txBody>
          <a:bodyPr/>
          <a:lstStyle>
            <a:lvl1pPr>
              <a:defRPr/>
            </a:lvl1pPr>
          </a:lstStyle>
          <a:p>
            <a:pPr>
              <a:defRPr/>
            </a:pPr>
            <a:endParaRPr lang="sl-SI"/>
          </a:p>
        </p:txBody>
      </p:sp>
      <p:sp>
        <p:nvSpPr>
          <p:cNvPr id="5" name="Rectangle 5">
            <a:extLst>
              <a:ext uri="{FF2B5EF4-FFF2-40B4-BE49-F238E27FC236}">
                <a16:creationId xmlns:a16="http://schemas.microsoft.com/office/drawing/2014/main" id="{56BDDA89-1CCA-4C64-A025-A1830E3A06CC}"/>
              </a:ext>
            </a:extLst>
          </p:cNvPr>
          <p:cNvSpPr>
            <a:spLocks noGrp="1" noChangeArrowheads="1"/>
          </p:cNvSpPr>
          <p:nvPr>
            <p:ph type="ftr" sz="quarter" idx="11"/>
          </p:nvPr>
        </p:nvSpPr>
        <p:spPr>
          <a:ln/>
        </p:spPr>
        <p:txBody>
          <a:bodyPr/>
          <a:lstStyle>
            <a:lvl1pPr>
              <a:defRPr/>
            </a:lvl1pPr>
          </a:lstStyle>
          <a:p>
            <a:pPr>
              <a:defRPr/>
            </a:pPr>
            <a:endParaRPr lang="sl-SI"/>
          </a:p>
        </p:txBody>
      </p:sp>
      <p:sp>
        <p:nvSpPr>
          <p:cNvPr id="6" name="Rectangle 6">
            <a:extLst>
              <a:ext uri="{FF2B5EF4-FFF2-40B4-BE49-F238E27FC236}">
                <a16:creationId xmlns:a16="http://schemas.microsoft.com/office/drawing/2014/main" id="{087C908D-6CF2-44EF-8E5B-36365A18DC41}"/>
              </a:ext>
            </a:extLst>
          </p:cNvPr>
          <p:cNvSpPr>
            <a:spLocks noGrp="1" noChangeArrowheads="1"/>
          </p:cNvSpPr>
          <p:nvPr>
            <p:ph type="sldNum" sz="quarter" idx="12"/>
          </p:nvPr>
        </p:nvSpPr>
        <p:spPr>
          <a:ln/>
        </p:spPr>
        <p:txBody>
          <a:bodyPr/>
          <a:lstStyle>
            <a:lvl1pPr>
              <a:defRPr/>
            </a:lvl1pPr>
          </a:lstStyle>
          <a:p>
            <a:fld id="{AF12234F-937B-4642-877A-E38776F6AC4F}" type="slidenum">
              <a:rPr lang="sl-SI" altLang="sl-SI"/>
              <a:pPr/>
              <a:t>‹#›</a:t>
            </a:fld>
            <a:endParaRPr lang="sl-SI" altLang="sl-SI"/>
          </a:p>
        </p:txBody>
      </p:sp>
    </p:spTree>
    <p:extLst>
      <p:ext uri="{BB962C8B-B14F-4D97-AF65-F5344CB8AC3E}">
        <p14:creationId xmlns:p14="http://schemas.microsoft.com/office/powerpoint/2010/main" val="2617600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vsebin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vsebin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Rectangle 4">
            <a:extLst>
              <a:ext uri="{FF2B5EF4-FFF2-40B4-BE49-F238E27FC236}">
                <a16:creationId xmlns:a16="http://schemas.microsoft.com/office/drawing/2014/main" id="{185A88C4-5A7A-4204-8CA1-9BF03B3D88EC}"/>
              </a:ext>
            </a:extLst>
          </p:cNvPr>
          <p:cNvSpPr>
            <a:spLocks noGrp="1" noChangeArrowheads="1"/>
          </p:cNvSpPr>
          <p:nvPr>
            <p:ph type="dt" sz="half" idx="10"/>
          </p:nvPr>
        </p:nvSpPr>
        <p:spPr>
          <a:ln/>
        </p:spPr>
        <p:txBody>
          <a:bodyPr/>
          <a:lstStyle>
            <a:lvl1pPr>
              <a:defRPr/>
            </a:lvl1pPr>
          </a:lstStyle>
          <a:p>
            <a:pPr>
              <a:defRPr/>
            </a:pPr>
            <a:endParaRPr lang="sl-SI"/>
          </a:p>
        </p:txBody>
      </p:sp>
      <p:sp>
        <p:nvSpPr>
          <p:cNvPr id="6" name="Rectangle 5">
            <a:extLst>
              <a:ext uri="{FF2B5EF4-FFF2-40B4-BE49-F238E27FC236}">
                <a16:creationId xmlns:a16="http://schemas.microsoft.com/office/drawing/2014/main" id="{9BED9DFA-F514-4EBA-A60A-92D56DAF7960}"/>
              </a:ext>
            </a:extLst>
          </p:cNvPr>
          <p:cNvSpPr>
            <a:spLocks noGrp="1" noChangeArrowheads="1"/>
          </p:cNvSpPr>
          <p:nvPr>
            <p:ph type="ftr" sz="quarter" idx="11"/>
          </p:nvPr>
        </p:nvSpPr>
        <p:spPr>
          <a:ln/>
        </p:spPr>
        <p:txBody>
          <a:bodyPr/>
          <a:lstStyle>
            <a:lvl1pPr>
              <a:defRPr/>
            </a:lvl1pPr>
          </a:lstStyle>
          <a:p>
            <a:pPr>
              <a:defRPr/>
            </a:pPr>
            <a:endParaRPr lang="sl-SI"/>
          </a:p>
        </p:txBody>
      </p:sp>
      <p:sp>
        <p:nvSpPr>
          <p:cNvPr id="7" name="Rectangle 6">
            <a:extLst>
              <a:ext uri="{FF2B5EF4-FFF2-40B4-BE49-F238E27FC236}">
                <a16:creationId xmlns:a16="http://schemas.microsoft.com/office/drawing/2014/main" id="{3526B22F-C88E-4F1C-87D1-0F454556B035}"/>
              </a:ext>
            </a:extLst>
          </p:cNvPr>
          <p:cNvSpPr>
            <a:spLocks noGrp="1" noChangeArrowheads="1"/>
          </p:cNvSpPr>
          <p:nvPr>
            <p:ph type="sldNum" sz="quarter" idx="12"/>
          </p:nvPr>
        </p:nvSpPr>
        <p:spPr>
          <a:ln/>
        </p:spPr>
        <p:txBody>
          <a:bodyPr/>
          <a:lstStyle>
            <a:lvl1pPr>
              <a:defRPr/>
            </a:lvl1pPr>
          </a:lstStyle>
          <a:p>
            <a:fld id="{AF78D3AA-97DA-4B0B-A80A-A316E36D4FBF}" type="slidenum">
              <a:rPr lang="sl-SI" altLang="sl-SI"/>
              <a:pPr/>
              <a:t>‹#›</a:t>
            </a:fld>
            <a:endParaRPr lang="sl-SI" altLang="sl-SI"/>
          </a:p>
        </p:txBody>
      </p:sp>
    </p:spTree>
    <p:extLst>
      <p:ext uri="{BB962C8B-B14F-4D97-AF65-F5344CB8AC3E}">
        <p14:creationId xmlns:p14="http://schemas.microsoft.com/office/powerpoint/2010/main" val="3638750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sl-SI"/>
              <a:t>Uredite slog naslova matrice</a:t>
            </a:r>
          </a:p>
        </p:txBody>
      </p:sp>
      <p:sp>
        <p:nvSpPr>
          <p:cNvPr id="3" name="Ograda besedil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Ograda vsebin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grada besedil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Ograda vsebin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7" name="Rectangle 4">
            <a:extLst>
              <a:ext uri="{FF2B5EF4-FFF2-40B4-BE49-F238E27FC236}">
                <a16:creationId xmlns:a16="http://schemas.microsoft.com/office/drawing/2014/main" id="{3A536D04-7815-4B44-8B93-5B032A884ECA}"/>
              </a:ext>
            </a:extLst>
          </p:cNvPr>
          <p:cNvSpPr>
            <a:spLocks noGrp="1" noChangeArrowheads="1"/>
          </p:cNvSpPr>
          <p:nvPr>
            <p:ph type="dt" sz="half" idx="10"/>
          </p:nvPr>
        </p:nvSpPr>
        <p:spPr>
          <a:ln/>
        </p:spPr>
        <p:txBody>
          <a:bodyPr/>
          <a:lstStyle>
            <a:lvl1pPr>
              <a:defRPr/>
            </a:lvl1pPr>
          </a:lstStyle>
          <a:p>
            <a:pPr>
              <a:defRPr/>
            </a:pPr>
            <a:endParaRPr lang="sl-SI"/>
          </a:p>
        </p:txBody>
      </p:sp>
      <p:sp>
        <p:nvSpPr>
          <p:cNvPr id="8" name="Rectangle 5">
            <a:extLst>
              <a:ext uri="{FF2B5EF4-FFF2-40B4-BE49-F238E27FC236}">
                <a16:creationId xmlns:a16="http://schemas.microsoft.com/office/drawing/2014/main" id="{32CCBCDE-6494-4F9C-BF30-9145CE8EFFDF}"/>
              </a:ext>
            </a:extLst>
          </p:cNvPr>
          <p:cNvSpPr>
            <a:spLocks noGrp="1" noChangeArrowheads="1"/>
          </p:cNvSpPr>
          <p:nvPr>
            <p:ph type="ftr" sz="quarter" idx="11"/>
          </p:nvPr>
        </p:nvSpPr>
        <p:spPr>
          <a:ln/>
        </p:spPr>
        <p:txBody>
          <a:bodyPr/>
          <a:lstStyle>
            <a:lvl1pPr>
              <a:defRPr/>
            </a:lvl1pPr>
          </a:lstStyle>
          <a:p>
            <a:pPr>
              <a:defRPr/>
            </a:pPr>
            <a:endParaRPr lang="sl-SI"/>
          </a:p>
        </p:txBody>
      </p:sp>
      <p:sp>
        <p:nvSpPr>
          <p:cNvPr id="9" name="Rectangle 6">
            <a:extLst>
              <a:ext uri="{FF2B5EF4-FFF2-40B4-BE49-F238E27FC236}">
                <a16:creationId xmlns:a16="http://schemas.microsoft.com/office/drawing/2014/main" id="{77904342-8921-49CF-83B2-1638D0895BC5}"/>
              </a:ext>
            </a:extLst>
          </p:cNvPr>
          <p:cNvSpPr>
            <a:spLocks noGrp="1" noChangeArrowheads="1"/>
          </p:cNvSpPr>
          <p:nvPr>
            <p:ph type="sldNum" sz="quarter" idx="12"/>
          </p:nvPr>
        </p:nvSpPr>
        <p:spPr>
          <a:ln/>
        </p:spPr>
        <p:txBody>
          <a:bodyPr/>
          <a:lstStyle>
            <a:lvl1pPr>
              <a:defRPr/>
            </a:lvl1pPr>
          </a:lstStyle>
          <a:p>
            <a:fld id="{3379F962-1589-4E65-B9D0-F8AD207231D1}" type="slidenum">
              <a:rPr lang="sl-SI" altLang="sl-SI"/>
              <a:pPr/>
              <a:t>‹#›</a:t>
            </a:fld>
            <a:endParaRPr lang="sl-SI" altLang="sl-SI"/>
          </a:p>
        </p:txBody>
      </p:sp>
    </p:spTree>
    <p:extLst>
      <p:ext uri="{BB962C8B-B14F-4D97-AF65-F5344CB8AC3E}">
        <p14:creationId xmlns:p14="http://schemas.microsoft.com/office/powerpoint/2010/main" val="2649847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Rectangle 4">
            <a:extLst>
              <a:ext uri="{FF2B5EF4-FFF2-40B4-BE49-F238E27FC236}">
                <a16:creationId xmlns:a16="http://schemas.microsoft.com/office/drawing/2014/main" id="{1E5F9D6E-D831-4439-B42B-227EE16C5712}"/>
              </a:ext>
            </a:extLst>
          </p:cNvPr>
          <p:cNvSpPr>
            <a:spLocks noGrp="1" noChangeArrowheads="1"/>
          </p:cNvSpPr>
          <p:nvPr>
            <p:ph type="dt" sz="half" idx="10"/>
          </p:nvPr>
        </p:nvSpPr>
        <p:spPr>
          <a:ln/>
        </p:spPr>
        <p:txBody>
          <a:bodyPr/>
          <a:lstStyle>
            <a:lvl1pPr>
              <a:defRPr/>
            </a:lvl1pPr>
          </a:lstStyle>
          <a:p>
            <a:pPr>
              <a:defRPr/>
            </a:pPr>
            <a:endParaRPr lang="sl-SI"/>
          </a:p>
        </p:txBody>
      </p:sp>
      <p:sp>
        <p:nvSpPr>
          <p:cNvPr id="4" name="Rectangle 5">
            <a:extLst>
              <a:ext uri="{FF2B5EF4-FFF2-40B4-BE49-F238E27FC236}">
                <a16:creationId xmlns:a16="http://schemas.microsoft.com/office/drawing/2014/main" id="{F37FE125-D511-470F-9767-A93300C4BBF6}"/>
              </a:ext>
            </a:extLst>
          </p:cNvPr>
          <p:cNvSpPr>
            <a:spLocks noGrp="1" noChangeArrowheads="1"/>
          </p:cNvSpPr>
          <p:nvPr>
            <p:ph type="ftr" sz="quarter" idx="11"/>
          </p:nvPr>
        </p:nvSpPr>
        <p:spPr>
          <a:ln/>
        </p:spPr>
        <p:txBody>
          <a:bodyPr/>
          <a:lstStyle>
            <a:lvl1pPr>
              <a:defRPr/>
            </a:lvl1pPr>
          </a:lstStyle>
          <a:p>
            <a:pPr>
              <a:defRPr/>
            </a:pPr>
            <a:endParaRPr lang="sl-SI"/>
          </a:p>
        </p:txBody>
      </p:sp>
      <p:sp>
        <p:nvSpPr>
          <p:cNvPr id="5" name="Rectangle 6">
            <a:extLst>
              <a:ext uri="{FF2B5EF4-FFF2-40B4-BE49-F238E27FC236}">
                <a16:creationId xmlns:a16="http://schemas.microsoft.com/office/drawing/2014/main" id="{0495302D-A8EA-4AC9-9B14-AA1EE895788C}"/>
              </a:ext>
            </a:extLst>
          </p:cNvPr>
          <p:cNvSpPr>
            <a:spLocks noGrp="1" noChangeArrowheads="1"/>
          </p:cNvSpPr>
          <p:nvPr>
            <p:ph type="sldNum" sz="quarter" idx="12"/>
          </p:nvPr>
        </p:nvSpPr>
        <p:spPr>
          <a:ln/>
        </p:spPr>
        <p:txBody>
          <a:bodyPr/>
          <a:lstStyle>
            <a:lvl1pPr>
              <a:defRPr/>
            </a:lvl1pPr>
          </a:lstStyle>
          <a:p>
            <a:fld id="{7BF623F2-B019-41A1-9121-5E09E32B9E8C}" type="slidenum">
              <a:rPr lang="sl-SI" altLang="sl-SI"/>
              <a:pPr/>
              <a:t>‹#›</a:t>
            </a:fld>
            <a:endParaRPr lang="sl-SI" altLang="sl-SI"/>
          </a:p>
        </p:txBody>
      </p:sp>
    </p:spTree>
    <p:extLst>
      <p:ext uri="{BB962C8B-B14F-4D97-AF65-F5344CB8AC3E}">
        <p14:creationId xmlns:p14="http://schemas.microsoft.com/office/powerpoint/2010/main" val="1046897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28DFA42-AD9B-4C15-8D18-F1D1CECCC7A3}"/>
              </a:ext>
            </a:extLst>
          </p:cNvPr>
          <p:cNvSpPr>
            <a:spLocks noGrp="1" noChangeArrowheads="1"/>
          </p:cNvSpPr>
          <p:nvPr>
            <p:ph type="dt" sz="half" idx="10"/>
          </p:nvPr>
        </p:nvSpPr>
        <p:spPr>
          <a:ln/>
        </p:spPr>
        <p:txBody>
          <a:bodyPr/>
          <a:lstStyle>
            <a:lvl1pPr>
              <a:defRPr/>
            </a:lvl1pPr>
          </a:lstStyle>
          <a:p>
            <a:pPr>
              <a:defRPr/>
            </a:pPr>
            <a:endParaRPr lang="sl-SI"/>
          </a:p>
        </p:txBody>
      </p:sp>
      <p:sp>
        <p:nvSpPr>
          <p:cNvPr id="3" name="Rectangle 5">
            <a:extLst>
              <a:ext uri="{FF2B5EF4-FFF2-40B4-BE49-F238E27FC236}">
                <a16:creationId xmlns:a16="http://schemas.microsoft.com/office/drawing/2014/main" id="{C6B851B8-D8E8-4349-9833-E58F8BA462A7}"/>
              </a:ext>
            </a:extLst>
          </p:cNvPr>
          <p:cNvSpPr>
            <a:spLocks noGrp="1" noChangeArrowheads="1"/>
          </p:cNvSpPr>
          <p:nvPr>
            <p:ph type="ftr" sz="quarter" idx="11"/>
          </p:nvPr>
        </p:nvSpPr>
        <p:spPr>
          <a:ln/>
        </p:spPr>
        <p:txBody>
          <a:bodyPr/>
          <a:lstStyle>
            <a:lvl1pPr>
              <a:defRPr/>
            </a:lvl1pPr>
          </a:lstStyle>
          <a:p>
            <a:pPr>
              <a:defRPr/>
            </a:pPr>
            <a:endParaRPr lang="sl-SI"/>
          </a:p>
        </p:txBody>
      </p:sp>
      <p:sp>
        <p:nvSpPr>
          <p:cNvPr id="4" name="Rectangle 6">
            <a:extLst>
              <a:ext uri="{FF2B5EF4-FFF2-40B4-BE49-F238E27FC236}">
                <a16:creationId xmlns:a16="http://schemas.microsoft.com/office/drawing/2014/main" id="{567C2B8B-264F-493E-95B8-83EB114E91EC}"/>
              </a:ext>
            </a:extLst>
          </p:cNvPr>
          <p:cNvSpPr>
            <a:spLocks noGrp="1" noChangeArrowheads="1"/>
          </p:cNvSpPr>
          <p:nvPr>
            <p:ph type="sldNum" sz="quarter" idx="12"/>
          </p:nvPr>
        </p:nvSpPr>
        <p:spPr>
          <a:ln/>
        </p:spPr>
        <p:txBody>
          <a:bodyPr/>
          <a:lstStyle>
            <a:lvl1pPr>
              <a:defRPr/>
            </a:lvl1pPr>
          </a:lstStyle>
          <a:p>
            <a:fld id="{464840AC-DA30-4B95-B240-82887023D8E4}" type="slidenum">
              <a:rPr lang="sl-SI" altLang="sl-SI"/>
              <a:pPr/>
              <a:t>‹#›</a:t>
            </a:fld>
            <a:endParaRPr lang="sl-SI" altLang="sl-SI"/>
          </a:p>
        </p:txBody>
      </p:sp>
    </p:spTree>
    <p:extLst>
      <p:ext uri="{BB962C8B-B14F-4D97-AF65-F5344CB8AC3E}">
        <p14:creationId xmlns:p14="http://schemas.microsoft.com/office/powerpoint/2010/main" val="29889878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sl-SI"/>
              <a:t>Uredite slog naslova matrice</a:t>
            </a:r>
          </a:p>
        </p:txBody>
      </p:sp>
      <p:sp>
        <p:nvSpPr>
          <p:cNvPr id="3" name="Ograda vsebin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besedil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Rectangle 4">
            <a:extLst>
              <a:ext uri="{FF2B5EF4-FFF2-40B4-BE49-F238E27FC236}">
                <a16:creationId xmlns:a16="http://schemas.microsoft.com/office/drawing/2014/main" id="{EFDC1E53-AA83-40C4-A27A-63B2FFD2BBC0}"/>
              </a:ext>
            </a:extLst>
          </p:cNvPr>
          <p:cNvSpPr>
            <a:spLocks noGrp="1" noChangeArrowheads="1"/>
          </p:cNvSpPr>
          <p:nvPr>
            <p:ph type="dt" sz="half" idx="10"/>
          </p:nvPr>
        </p:nvSpPr>
        <p:spPr>
          <a:ln/>
        </p:spPr>
        <p:txBody>
          <a:bodyPr/>
          <a:lstStyle>
            <a:lvl1pPr>
              <a:defRPr/>
            </a:lvl1pPr>
          </a:lstStyle>
          <a:p>
            <a:pPr>
              <a:defRPr/>
            </a:pPr>
            <a:endParaRPr lang="sl-SI"/>
          </a:p>
        </p:txBody>
      </p:sp>
      <p:sp>
        <p:nvSpPr>
          <p:cNvPr id="6" name="Rectangle 5">
            <a:extLst>
              <a:ext uri="{FF2B5EF4-FFF2-40B4-BE49-F238E27FC236}">
                <a16:creationId xmlns:a16="http://schemas.microsoft.com/office/drawing/2014/main" id="{95A063F9-FE7D-445A-848E-426405748E70}"/>
              </a:ext>
            </a:extLst>
          </p:cNvPr>
          <p:cNvSpPr>
            <a:spLocks noGrp="1" noChangeArrowheads="1"/>
          </p:cNvSpPr>
          <p:nvPr>
            <p:ph type="ftr" sz="quarter" idx="11"/>
          </p:nvPr>
        </p:nvSpPr>
        <p:spPr>
          <a:ln/>
        </p:spPr>
        <p:txBody>
          <a:bodyPr/>
          <a:lstStyle>
            <a:lvl1pPr>
              <a:defRPr/>
            </a:lvl1pPr>
          </a:lstStyle>
          <a:p>
            <a:pPr>
              <a:defRPr/>
            </a:pPr>
            <a:endParaRPr lang="sl-SI"/>
          </a:p>
        </p:txBody>
      </p:sp>
      <p:sp>
        <p:nvSpPr>
          <p:cNvPr id="7" name="Rectangle 6">
            <a:extLst>
              <a:ext uri="{FF2B5EF4-FFF2-40B4-BE49-F238E27FC236}">
                <a16:creationId xmlns:a16="http://schemas.microsoft.com/office/drawing/2014/main" id="{62A667E6-B1C5-4DAF-BFD9-4EBF1E07E4B1}"/>
              </a:ext>
            </a:extLst>
          </p:cNvPr>
          <p:cNvSpPr>
            <a:spLocks noGrp="1" noChangeArrowheads="1"/>
          </p:cNvSpPr>
          <p:nvPr>
            <p:ph type="sldNum" sz="quarter" idx="12"/>
          </p:nvPr>
        </p:nvSpPr>
        <p:spPr>
          <a:ln/>
        </p:spPr>
        <p:txBody>
          <a:bodyPr/>
          <a:lstStyle>
            <a:lvl1pPr>
              <a:defRPr/>
            </a:lvl1pPr>
          </a:lstStyle>
          <a:p>
            <a:fld id="{348A1496-2F6A-4ED7-B991-3FA268DE33D9}" type="slidenum">
              <a:rPr lang="sl-SI" altLang="sl-SI"/>
              <a:pPr/>
              <a:t>‹#›</a:t>
            </a:fld>
            <a:endParaRPr lang="sl-SI" altLang="sl-SI"/>
          </a:p>
        </p:txBody>
      </p:sp>
    </p:spTree>
    <p:extLst>
      <p:ext uri="{BB962C8B-B14F-4D97-AF65-F5344CB8AC3E}">
        <p14:creationId xmlns:p14="http://schemas.microsoft.com/office/powerpoint/2010/main" val="3073189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sl-SI"/>
              <a:t>Uredite slog naslova matrice</a:t>
            </a:r>
          </a:p>
        </p:txBody>
      </p:sp>
      <p:sp>
        <p:nvSpPr>
          <p:cNvPr id="3" name="Ograda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l-SI" noProof="0"/>
          </a:p>
        </p:txBody>
      </p:sp>
      <p:sp>
        <p:nvSpPr>
          <p:cNvPr id="4" name="Ograda besedil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Rectangle 4">
            <a:extLst>
              <a:ext uri="{FF2B5EF4-FFF2-40B4-BE49-F238E27FC236}">
                <a16:creationId xmlns:a16="http://schemas.microsoft.com/office/drawing/2014/main" id="{0D0FF2D1-F122-4441-820D-466232F98E20}"/>
              </a:ext>
            </a:extLst>
          </p:cNvPr>
          <p:cNvSpPr>
            <a:spLocks noGrp="1" noChangeArrowheads="1"/>
          </p:cNvSpPr>
          <p:nvPr>
            <p:ph type="dt" sz="half" idx="10"/>
          </p:nvPr>
        </p:nvSpPr>
        <p:spPr>
          <a:ln/>
        </p:spPr>
        <p:txBody>
          <a:bodyPr/>
          <a:lstStyle>
            <a:lvl1pPr>
              <a:defRPr/>
            </a:lvl1pPr>
          </a:lstStyle>
          <a:p>
            <a:pPr>
              <a:defRPr/>
            </a:pPr>
            <a:endParaRPr lang="sl-SI"/>
          </a:p>
        </p:txBody>
      </p:sp>
      <p:sp>
        <p:nvSpPr>
          <p:cNvPr id="6" name="Rectangle 5">
            <a:extLst>
              <a:ext uri="{FF2B5EF4-FFF2-40B4-BE49-F238E27FC236}">
                <a16:creationId xmlns:a16="http://schemas.microsoft.com/office/drawing/2014/main" id="{D3343638-4EC5-4CE7-9768-6B3D06FA2B85}"/>
              </a:ext>
            </a:extLst>
          </p:cNvPr>
          <p:cNvSpPr>
            <a:spLocks noGrp="1" noChangeArrowheads="1"/>
          </p:cNvSpPr>
          <p:nvPr>
            <p:ph type="ftr" sz="quarter" idx="11"/>
          </p:nvPr>
        </p:nvSpPr>
        <p:spPr>
          <a:ln/>
        </p:spPr>
        <p:txBody>
          <a:bodyPr/>
          <a:lstStyle>
            <a:lvl1pPr>
              <a:defRPr/>
            </a:lvl1pPr>
          </a:lstStyle>
          <a:p>
            <a:pPr>
              <a:defRPr/>
            </a:pPr>
            <a:endParaRPr lang="sl-SI"/>
          </a:p>
        </p:txBody>
      </p:sp>
      <p:sp>
        <p:nvSpPr>
          <p:cNvPr id="7" name="Rectangle 6">
            <a:extLst>
              <a:ext uri="{FF2B5EF4-FFF2-40B4-BE49-F238E27FC236}">
                <a16:creationId xmlns:a16="http://schemas.microsoft.com/office/drawing/2014/main" id="{0DB3A76A-5C59-4818-BD81-1364B7E1685B}"/>
              </a:ext>
            </a:extLst>
          </p:cNvPr>
          <p:cNvSpPr>
            <a:spLocks noGrp="1" noChangeArrowheads="1"/>
          </p:cNvSpPr>
          <p:nvPr>
            <p:ph type="sldNum" sz="quarter" idx="12"/>
          </p:nvPr>
        </p:nvSpPr>
        <p:spPr>
          <a:ln/>
        </p:spPr>
        <p:txBody>
          <a:bodyPr/>
          <a:lstStyle>
            <a:lvl1pPr>
              <a:defRPr/>
            </a:lvl1pPr>
          </a:lstStyle>
          <a:p>
            <a:fld id="{FEF49392-3B0D-4E7C-9D6E-19814F36CA65}" type="slidenum">
              <a:rPr lang="sl-SI" altLang="sl-SI"/>
              <a:pPr/>
              <a:t>‹#›</a:t>
            </a:fld>
            <a:endParaRPr lang="sl-SI" altLang="sl-SI"/>
          </a:p>
        </p:txBody>
      </p:sp>
    </p:spTree>
    <p:extLst>
      <p:ext uri="{BB962C8B-B14F-4D97-AF65-F5344CB8AC3E}">
        <p14:creationId xmlns:p14="http://schemas.microsoft.com/office/powerpoint/2010/main" val="488160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0000"/>
            </a:gs>
            <a:gs pos="92000">
              <a:srgbClr val="FF0000"/>
            </a:gs>
            <a:gs pos="100000">
              <a:srgbClr val="5E0000"/>
            </a:gs>
          </a:gsLst>
          <a:path path="rect">
            <a:fillToRect l="100000" b="100000"/>
          </a:path>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F445CC9-87C2-46C2-B635-00D3EA9BBB80}"/>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sl-SI" altLang="sl-SI"/>
              <a:t>Kliknite, če želite urediti slog naslova matrice</a:t>
            </a:r>
          </a:p>
        </p:txBody>
      </p:sp>
      <p:sp>
        <p:nvSpPr>
          <p:cNvPr id="1027" name="Rectangle 3">
            <a:extLst>
              <a:ext uri="{FF2B5EF4-FFF2-40B4-BE49-F238E27FC236}">
                <a16:creationId xmlns:a16="http://schemas.microsoft.com/office/drawing/2014/main" id="{7597C453-3D9E-4036-A5D0-BDFE52246EDC}"/>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l-SI" altLang="sl-SI"/>
              <a:t>Kliknite, če želite urediti sloge besedila matrice</a:t>
            </a:r>
          </a:p>
          <a:p>
            <a:pPr lvl="1"/>
            <a:r>
              <a:rPr lang="sl-SI" altLang="sl-SI"/>
              <a:t>Druga raven</a:t>
            </a:r>
          </a:p>
          <a:p>
            <a:pPr lvl="2"/>
            <a:r>
              <a:rPr lang="sl-SI" altLang="sl-SI"/>
              <a:t>Tretja raven</a:t>
            </a:r>
          </a:p>
          <a:p>
            <a:pPr lvl="3"/>
            <a:r>
              <a:rPr lang="sl-SI" altLang="sl-SI"/>
              <a:t>Četrta raven</a:t>
            </a:r>
          </a:p>
          <a:p>
            <a:pPr lvl="4"/>
            <a:r>
              <a:rPr lang="sl-SI" altLang="sl-SI"/>
              <a:t>Peta raven</a:t>
            </a:r>
          </a:p>
        </p:txBody>
      </p:sp>
      <p:sp>
        <p:nvSpPr>
          <p:cNvPr id="1028" name="Rectangle 4">
            <a:extLst>
              <a:ext uri="{FF2B5EF4-FFF2-40B4-BE49-F238E27FC236}">
                <a16:creationId xmlns:a16="http://schemas.microsoft.com/office/drawing/2014/main" id="{F3711D9D-6784-452B-B056-F41587378277}"/>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sl-SI"/>
          </a:p>
        </p:txBody>
      </p:sp>
      <p:sp>
        <p:nvSpPr>
          <p:cNvPr id="1029" name="Rectangle 5">
            <a:extLst>
              <a:ext uri="{FF2B5EF4-FFF2-40B4-BE49-F238E27FC236}">
                <a16:creationId xmlns:a16="http://schemas.microsoft.com/office/drawing/2014/main" id="{4758FC63-505B-4B26-9AFF-C302F60D3E3E}"/>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sl-SI"/>
          </a:p>
        </p:txBody>
      </p:sp>
      <p:sp>
        <p:nvSpPr>
          <p:cNvPr id="1030" name="Rectangle 6">
            <a:extLst>
              <a:ext uri="{FF2B5EF4-FFF2-40B4-BE49-F238E27FC236}">
                <a16:creationId xmlns:a16="http://schemas.microsoft.com/office/drawing/2014/main" id="{B75D6C38-4B30-4112-9ADF-FFF27CDC6EFC}"/>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0420460F-DABE-473A-A66B-177027936290}" type="slidenum">
              <a:rPr lang="sl-SI" altLang="sl-SI"/>
              <a:pPr/>
              <a:t>‹#›</a:t>
            </a:fld>
            <a:endParaRPr lang="sl-SI" altLang="sl-SI"/>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a:extLst>
              <a:ext uri="{FF2B5EF4-FFF2-40B4-BE49-F238E27FC236}">
                <a16:creationId xmlns:a16="http://schemas.microsoft.com/office/drawing/2014/main" id="{8D3FB01F-1B5B-4360-8CD6-D4D2BED669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4813"/>
            <a:ext cx="9144000" cy="610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2">
            <a:extLst>
              <a:ext uri="{FF2B5EF4-FFF2-40B4-BE49-F238E27FC236}">
                <a16:creationId xmlns:a16="http://schemas.microsoft.com/office/drawing/2014/main" id="{19738FA6-9B5C-4A64-B75A-2503FB3B922D}"/>
              </a:ext>
            </a:extLst>
          </p:cNvPr>
          <p:cNvSpPr>
            <a:spLocks noGrp="1" noChangeArrowheads="1"/>
          </p:cNvSpPr>
          <p:nvPr>
            <p:ph type="ctrTitle"/>
          </p:nvPr>
        </p:nvSpPr>
        <p:spPr>
          <a:xfrm>
            <a:off x="685800" y="404813"/>
            <a:ext cx="7772400" cy="1470025"/>
          </a:xfrm>
        </p:spPr>
        <p:txBody>
          <a:bodyPr/>
          <a:lstStyle/>
          <a:p>
            <a:pPr eaLnBrk="1" hangingPunct="1">
              <a:defRPr/>
            </a:pPr>
            <a:r>
              <a:rPr lang="sl-SI" sz="13800" b="1" i="1" baseline="-6000" dirty="0">
                <a:solidFill>
                  <a:schemeClr val="tx1"/>
                </a:solidFill>
                <a:effectLst>
                  <a:outerShdw blurRad="38100" dist="38100" dir="2700000" algn="tl">
                    <a:srgbClr val="C0C0C0"/>
                  </a:outerShdw>
                </a:effectLst>
                <a:latin typeface="Papyrus" pitchFamily="66" charset="0"/>
              </a:rPr>
              <a:t>Kanada</a:t>
            </a:r>
          </a:p>
        </p:txBody>
      </p:sp>
      <p:sp>
        <p:nvSpPr>
          <p:cNvPr id="2052" name="Rectangle 3">
            <a:extLst>
              <a:ext uri="{FF2B5EF4-FFF2-40B4-BE49-F238E27FC236}">
                <a16:creationId xmlns:a16="http://schemas.microsoft.com/office/drawing/2014/main" id="{97A88CEF-595B-4B29-8949-BDDEDFE4B5DC}"/>
              </a:ext>
            </a:extLst>
          </p:cNvPr>
          <p:cNvSpPr>
            <a:spLocks noGrp="1" noChangeArrowheads="1"/>
          </p:cNvSpPr>
          <p:nvPr>
            <p:ph type="subTitle" idx="1"/>
          </p:nvPr>
        </p:nvSpPr>
        <p:spPr>
          <a:xfrm>
            <a:off x="4975225" y="5661025"/>
            <a:ext cx="4140200" cy="1052513"/>
          </a:xfrm>
        </p:spPr>
        <p:txBody>
          <a:bodyPr/>
          <a:lstStyle/>
          <a:p>
            <a:pPr eaLnBrk="1" hangingPunct="1">
              <a:defRPr/>
            </a:pPr>
            <a:endParaRPr lang="sl-SI" sz="4000" b="1" i="1" dirty="0">
              <a:effectLst>
                <a:outerShdw blurRad="38100" dist="38100" dir="2700000" algn="tl">
                  <a:srgbClr val="000000">
                    <a:alpha val="43137"/>
                  </a:srgbClr>
                </a:outerShdw>
              </a:effectLst>
              <a:latin typeface="Papyrus" pitchFamily="66"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6">
            <a:extLst>
              <a:ext uri="{FF2B5EF4-FFF2-40B4-BE49-F238E27FC236}">
                <a16:creationId xmlns:a16="http://schemas.microsoft.com/office/drawing/2014/main" id="{EC6C557F-2AC3-450A-A58B-AA23454C3E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0925" y="-31750"/>
            <a:ext cx="2959100" cy="317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5">
            <a:extLst>
              <a:ext uri="{FF2B5EF4-FFF2-40B4-BE49-F238E27FC236}">
                <a16:creationId xmlns:a16="http://schemas.microsoft.com/office/drawing/2014/main" id="{4D9E0A6D-5C71-4E26-8605-41E25A0BFF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2384"/>
          <a:stretch>
            <a:fillRect/>
          </a:stretch>
        </p:blipFill>
        <p:spPr bwMode="auto">
          <a:xfrm>
            <a:off x="4730750" y="4724400"/>
            <a:ext cx="4381500" cy="198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8" name="Rectangle 2">
            <a:extLst>
              <a:ext uri="{FF2B5EF4-FFF2-40B4-BE49-F238E27FC236}">
                <a16:creationId xmlns:a16="http://schemas.microsoft.com/office/drawing/2014/main" id="{A8947B31-6175-4ED6-B06F-0DF1EBE17F6A}"/>
              </a:ext>
            </a:extLst>
          </p:cNvPr>
          <p:cNvSpPr>
            <a:spLocks noGrp="1" noChangeArrowheads="1"/>
          </p:cNvSpPr>
          <p:nvPr>
            <p:ph type="title"/>
          </p:nvPr>
        </p:nvSpPr>
        <p:spPr>
          <a:xfrm>
            <a:off x="2898775" y="166688"/>
            <a:ext cx="3060700" cy="908050"/>
          </a:xfrm>
        </p:spPr>
        <p:txBody>
          <a:bodyPr/>
          <a:lstStyle/>
          <a:p>
            <a:pPr eaLnBrk="1" hangingPunct="1"/>
            <a:r>
              <a:rPr lang="sl-SI" altLang="sl-SI" sz="6600" b="1">
                <a:solidFill>
                  <a:schemeClr val="bg1"/>
                </a:solidFill>
                <a:latin typeface="Agency FB" panose="020B0503020202020204" pitchFamily="34" charset="0"/>
              </a:rPr>
              <a:t>Promet</a:t>
            </a:r>
          </a:p>
        </p:txBody>
      </p:sp>
      <p:sp>
        <p:nvSpPr>
          <p:cNvPr id="11269" name="Rectangle 5">
            <a:extLst>
              <a:ext uri="{FF2B5EF4-FFF2-40B4-BE49-F238E27FC236}">
                <a16:creationId xmlns:a16="http://schemas.microsoft.com/office/drawing/2014/main" id="{36505CF1-E492-40EE-96D4-DE77581ECDA6}"/>
              </a:ext>
            </a:extLst>
          </p:cNvPr>
          <p:cNvSpPr>
            <a:spLocks noGrp="1" noChangeArrowheads="1"/>
          </p:cNvSpPr>
          <p:nvPr>
            <p:ph idx="1"/>
          </p:nvPr>
        </p:nvSpPr>
        <p:spPr>
          <a:xfrm>
            <a:off x="250825" y="692150"/>
            <a:ext cx="6337300" cy="6021388"/>
          </a:xfrm>
        </p:spPr>
        <p:txBody>
          <a:bodyPr/>
          <a:lstStyle/>
          <a:p>
            <a:pPr eaLnBrk="1" hangingPunct="1">
              <a:lnSpc>
                <a:spcPct val="80000"/>
              </a:lnSpc>
              <a:defRPr/>
            </a:pPr>
            <a:r>
              <a:rPr lang="sl-SI" sz="2400" b="1" dirty="0">
                <a:latin typeface="Comic Sans MS" pitchFamily="66" charset="0"/>
              </a:rPr>
              <a:t>Cestni promet</a:t>
            </a:r>
          </a:p>
          <a:p>
            <a:pPr marL="0" indent="0" eaLnBrk="1" hangingPunct="1">
              <a:lnSpc>
                <a:spcPct val="80000"/>
              </a:lnSpc>
              <a:buFontTx/>
              <a:buNone/>
              <a:defRPr/>
            </a:pPr>
            <a:r>
              <a:rPr lang="sl-SI" sz="2400" dirty="0">
                <a:latin typeface="Comic Sans MS" pitchFamily="66" charset="0"/>
              </a:rPr>
              <a:t>V vzhodnem delu države je cestno </a:t>
            </a:r>
          </a:p>
          <a:p>
            <a:pPr marL="0" indent="0" eaLnBrk="1" hangingPunct="1">
              <a:lnSpc>
                <a:spcPct val="80000"/>
              </a:lnSpc>
              <a:buFontTx/>
              <a:buNone/>
              <a:defRPr/>
            </a:pPr>
            <a:r>
              <a:rPr lang="sl-SI" sz="2400" dirty="0">
                <a:latin typeface="Comic Sans MS" pitchFamily="66" charset="0"/>
              </a:rPr>
              <a:t>omrežje zelo gosto, v redko poseljenih severnih delih so maloštevilne, večinoma makadamske ceste.</a:t>
            </a:r>
          </a:p>
          <a:p>
            <a:pPr eaLnBrk="1" hangingPunct="1">
              <a:lnSpc>
                <a:spcPct val="80000"/>
              </a:lnSpc>
              <a:defRPr/>
            </a:pPr>
            <a:r>
              <a:rPr lang="sl-SI" sz="2400" b="1" dirty="0">
                <a:latin typeface="Comic Sans MS" pitchFamily="66" charset="0"/>
              </a:rPr>
              <a:t>Ladijski promet</a:t>
            </a:r>
          </a:p>
          <a:p>
            <a:pPr marL="0" indent="0" eaLnBrk="1" hangingPunct="1">
              <a:lnSpc>
                <a:spcPct val="80000"/>
              </a:lnSpc>
              <a:buFontTx/>
              <a:buNone/>
              <a:defRPr/>
            </a:pPr>
            <a:r>
              <a:rPr lang="sl-SI" sz="2400" dirty="0">
                <a:latin typeface="Comic Sans MS" pitchFamily="66" charset="0"/>
              </a:rPr>
              <a:t>Morska pot Sv. Lovrenca je ena najpomembnejših notranjih plovnih poti na svetu. Po njej lahko pljujejo čezoceanske ladje, vendar je zaradi ledu odprta le od aprila do decembra. Po njej prevažajo predvsem razsuti tovor, nafto, avtomobile in jeklo.</a:t>
            </a:r>
          </a:p>
          <a:p>
            <a:pPr eaLnBrk="1" hangingPunct="1">
              <a:lnSpc>
                <a:spcPct val="80000"/>
              </a:lnSpc>
              <a:defRPr/>
            </a:pPr>
            <a:r>
              <a:rPr lang="sl-SI" sz="2400" b="1" dirty="0">
                <a:latin typeface="Comic Sans MS" pitchFamily="66" charset="0"/>
              </a:rPr>
              <a:t>Letalski promet:</a:t>
            </a:r>
          </a:p>
          <a:p>
            <a:pPr marL="0" indent="0" eaLnBrk="1" hangingPunct="1">
              <a:lnSpc>
                <a:spcPct val="80000"/>
              </a:lnSpc>
              <a:buFontTx/>
              <a:buNone/>
              <a:defRPr/>
            </a:pPr>
            <a:r>
              <a:rPr lang="sl-SI" sz="2400" dirty="0">
                <a:latin typeface="Comic Sans MS" pitchFamily="66" charset="0"/>
              </a:rPr>
              <a:t>Največja letalska prevoznika </a:t>
            </a:r>
          </a:p>
          <a:p>
            <a:pPr marL="0" indent="0" eaLnBrk="1" hangingPunct="1">
              <a:lnSpc>
                <a:spcPct val="80000"/>
              </a:lnSpc>
              <a:buFontTx/>
              <a:buNone/>
              <a:defRPr/>
            </a:pPr>
            <a:r>
              <a:rPr lang="sl-SI" sz="2400" dirty="0">
                <a:latin typeface="Comic Sans MS" pitchFamily="66" charset="0"/>
              </a:rPr>
              <a:t>sta </a:t>
            </a:r>
            <a:r>
              <a:rPr lang="sl-SI" sz="2400" dirty="0" err="1">
                <a:latin typeface="Comic Sans MS" pitchFamily="66" charset="0"/>
              </a:rPr>
              <a:t>Air</a:t>
            </a:r>
            <a:r>
              <a:rPr lang="sl-SI" sz="2400" dirty="0">
                <a:latin typeface="Comic Sans MS" pitchFamily="66" charset="0"/>
              </a:rPr>
              <a:t> </a:t>
            </a:r>
            <a:r>
              <a:rPr lang="sl-SI" sz="2400" dirty="0" err="1">
                <a:latin typeface="Comic Sans MS" pitchFamily="66" charset="0"/>
              </a:rPr>
              <a:t>Canada</a:t>
            </a:r>
            <a:r>
              <a:rPr lang="sl-SI" sz="2400" dirty="0">
                <a:latin typeface="Comic Sans MS" pitchFamily="66" charset="0"/>
              </a:rPr>
              <a:t> in prav tako </a:t>
            </a:r>
          </a:p>
          <a:p>
            <a:pPr marL="0" indent="0" eaLnBrk="1" hangingPunct="1">
              <a:lnSpc>
                <a:spcPct val="80000"/>
              </a:lnSpc>
              <a:buFontTx/>
              <a:buNone/>
              <a:defRPr/>
            </a:pPr>
            <a:r>
              <a:rPr lang="sl-SI" sz="2400" dirty="0">
                <a:latin typeface="Comic Sans MS" pitchFamily="66" charset="0"/>
              </a:rPr>
              <a:t>zasebni prevoznik </a:t>
            </a:r>
            <a:r>
              <a:rPr lang="sl-SI" sz="2400" dirty="0" err="1">
                <a:latin typeface="Comic Sans MS" pitchFamily="66" charset="0"/>
              </a:rPr>
              <a:t>Canadian</a:t>
            </a:r>
            <a:r>
              <a:rPr lang="sl-SI" sz="2400" dirty="0">
                <a:latin typeface="Comic Sans MS" pitchFamily="66" charset="0"/>
              </a:rPr>
              <a:t> </a:t>
            </a:r>
          </a:p>
          <a:p>
            <a:pPr marL="0" indent="0" eaLnBrk="1" hangingPunct="1">
              <a:lnSpc>
                <a:spcPct val="80000"/>
              </a:lnSpc>
              <a:buFontTx/>
              <a:buNone/>
              <a:defRPr/>
            </a:pPr>
            <a:r>
              <a:rPr lang="sl-SI" sz="2400" dirty="0" err="1">
                <a:latin typeface="Comic Sans MS" pitchFamily="66" charset="0"/>
              </a:rPr>
              <a:t>Airlines</a:t>
            </a:r>
            <a:r>
              <a:rPr lang="sl-SI" sz="2400" dirty="0">
                <a:latin typeface="Comic Sans MS" pitchFamily="66" charset="0"/>
              </a:rPr>
              <a:t> </a:t>
            </a:r>
            <a:r>
              <a:rPr lang="sl-SI" sz="2400" dirty="0" err="1">
                <a:latin typeface="Comic Sans MS" pitchFamily="66" charset="0"/>
              </a:rPr>
              <a:t>International</a:t>
            </a:r>
            <a:r>
              <a:rPr lang="sl-SI" sz="2400" dirty="0">
                <a:latin typeface="Comic Sans MS" pitchFamily="66" charset="0"/>
              </a:rPr>
              <a:t>.</a:t>
            </a:r>
          </a:p>
          <a:p>
            <a:pPr eaLnBrk="1" hangingPunct="1">
              <a:lnSpc>
                <a:spcPct val="80000"/>
              </a:lnSpc>
              <a:defRPr/>
            </a:pPr>
            <a:endParaRPr lang="sl-SI" sz="2400" dirty="0">
              <a:latin typeface="Comic Sans MS" pitchFamily="66"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E356AC16-6752-41BE-9DBE-7E2F721E44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712" b="2969"/>
          <a:stretch>
            <a:fillRect/>
          </a:stretch>
        </p:blipFill>
        <p:spPr bwMode="auto">
          <a:xfrm>
            <a:off x="684213" y="2060575"/>
            <a:ext cx="6786562" cy="460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ravokotnik 3">
            <a:extLst>
              <a:ext uri="{FF2B5EF4-FFF2-40B4-BE49-F238E27FC236}">
                <a16:creationId xmlns:a16="http://schemas.microsoft.com/office/drawing/2014/main" id="{E9F71B48-A850-460D-A0DD-7D723C6DEB68}"/>
              </a:ext>
            </a:extLst>
          </p:cNvPr>
          <p:cNvSpPr/>
          <p:nvPr/>
        </p:nvSpPr>
        <p:spPr>
          <a:xfrm>
            <a:off x="539750" y="177800"/>
            <a:ext cx="8424863" cy="1938338"/>
          </a:xfrm>
          <a:prstGeom prst="rect">
            <a:avLst/>
          </a:prstGeom>
        </p:spPr>
        <p:txBody>
          <a:bodyPr>
            <a:spAutoFit/>
          </a:bodyPr>
          <a:lstStyle/>
          <a:p>
            <a:pPr marL="342900" indent="-342900">
              <a:buFont typeface="Arial" pitchFamily="34" charset="0"/>
              <a:buChar char="•"/>
              <a:defRPr/>
            </a:pPr>
            <a:r>
              <a:rPr lang="sl-SI" sz="2400" b="1" dirty="0">
                <a:latin typeface="Comic Sans MS" pitchFamily="66" charset="0"/>
              </a:rPr>
              <a:t>Železniški promet</a:t>
            </a:r>
          </a:p>
          <a:p>
            <a:pPr>
              <a:defRPr/>
            </a:pPr>
            <a:r>
              <a:rPr lang="sl-SI" sz="2400" dirty="0">
                <a:latin typeface="Comic Sans MS" pitchFamily="66" charset="0"/>
              </a:rPr>
              <a:t>Kanada ima dve čez-celinski progi. Potekata po južnih delih države od Atlantske obale prek Montreala, Winnipega, Regine, Calgaryja oz. Edmontona do pristanišča Vancouver ob Tihem oceanu.</a:t>
            </a:r>
          </a:p>
        </p:txBody>
      </p:sp>
      <p:cxnSp>
        <p:nvCxnSpPr>
          <p:cNvPr id="6" name="Raven puščični povezovalnik 5">
            <a:extLst>
              <a:ext uri="{FF2B5EF4-FFF2-40B4-BE49-F238E27FC236}">
                <a16:creationId xmlns:a16="http://schemas.microsoft.com/office/drawing/2014/main" id="{DA080EC4-D604-4890-A2C5-D4FDD355DD7C}"/>
              </a:ext>
            </a:extLst>
          </p:cNvPr>
          <p:cNvCxnSpPr/>
          <p:nvPr/>
        </p:nvCxnSpPr>
        <p:spPr>
          <a:xfrm flipH="1" flipV="1">
            <a:off x="3629025" y="5699125"/>
            <a:ext cx="2016125" cy="215900"/>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8" name="Raven puščični povezovalnik 7">
            <a:extLst>
              <a:ext uri="{FF2B5EF4-FFF2-40B4-BE49-F238E27FC236}">
                <a16:creationId xmlns:a16="http://schemas.microsoft.com/office/drawing/2014/main" id="{D0181649-2A57-426C-BB55-83BC984FA9A2}"/>
              </a:ext>
            </a:extLst>
          </p:cNvPr>
          <p:cNvCxnSpPr/>
          <p:nvPr/>
        </p:nvCxnSpPr>
        <p:spPr>
          <a:xfrm flipH="1" flipV="1">
            <a:off x="2916238" y="5554663"/>
            <a:ext cx="576262" cy="144462"/>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10" name="Raven puščični povezovalnik 9">
            <a:extLst>
              <a:ext uri="{FF2B5EF4-FFF2-40B4-BE49-F238E27FC236}">
                <a16:creationId xmlns:a16="http://schemas.microsoft.com/office/drawing/2014/main" id="{8CA1259C-3054-4CE3-91DA-29F1EB6A233B}"/>
              </a:ext>
            </a:extLst>
          </p:cNvPr>
          <p:cNvCxnSpPr/>
          <p:nvPr/>
        </p:nvCxnSpPr>
        <p:spPr>
          <a:xfrm flipH="1" flipV="1">
            <a:off x="2159000" y="5338763"/>
            <a:ext cx="720725" cy="215900"/>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13" name="Raven puščični povezovalnik 12">
            <a:extLst>
              <a:ext uri="{FF2B5EF4-FFF2-40B4-BE49-F238E27FC236}">
                <a16:creationId xmlns:a16="http://schemas.microsoft.com/office/drawing/2014/main" id="{6D463276-E079-41AC-8DD9-8A05B2E95A39}"/>
              </a:ext>
            </a:extLst>
          </p:cNvPr>
          <p:cNvCxnSpPr/>
          <p:nvPr/>
        </p:nvCxnSpPr>
        <p:spPr>
          <a:xfrm flipH="1" flipV="1">
            <a:off x="2303463" y="5032375"/>
            <a:ext cx="576262" cy="414338"/>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15" name="Raven puščični povezovalnik 14">
            <a:extLst>
              <a:ext uri="{FF2B5EF4-FFF2-40B4-BE49-F238E27FC236}">
                <a16:creationId xmlns:a16="http://schemas.microsoft.com/office/drawing/2014/main" id="{4AC26E66-BF2D-49D1-A595-C8D41707B91E}"/>
              </a:ext>
            </a:extLst>
          </p:cNvPr>
          <p:cNvCxnSpPr/>
          <p:nvPr/>
        </p:nvCxnSpPr>
        <p:spPr>
          <a:xfrm flipH="1">
            <a:off x="1435100" y="5008563"/>
            <a:ext cx="792163" cy="49212"/>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18" name="Raven puščični povezovalnik 17">
            <a:extLst>
              <a:ext uri="{FF2B5EF4-FFF2-40B4-BE49-F238E27FC236}">
                <a16:creationId xmlns:a16="http://schemas.microsoft.com/office/drawing/2014/main" id="{CD1EB517-6EA5-4859-B445-9CFA2409D2D8}"/>
              </a:ext>
            </a:extLst>
          </p:cNvPr>
          <p:cNvCxnSpPr/>
          <p:nvPr/>
        </p:nvCxnSpPr>
        <p:spPr>
          <a:xfrm flipH="1" flipV="1">
            <a:off x="1482725" y="5240338"/>
            <a:ext cx="503238" cy="88900"/>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a:extLst>
              <a:ext uri="{FF2B5EF4-FFF2-40B4-BE49-F238E27FC236}">
                <a16:creationId xmlns:a16="http://schemas.microsoft.com/office/drawing/2014/main" id="{85E324D6-927A-445C-BFA2-841C8D6FEF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993"/>
          <a:stretch>
            <a:fillRect/>
          </a:stretch>
        </p:blipFill>
        <p:spPr bwMode="auto">
          <a:xfrm>
            <a:off x="4216400" y="2708275"/>
            <a:ext cx="4819650" cy="211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Naslov 1">
            <a:extLst>
              <a:ext uri="{FF2B5EF4-FFF2-40B4-BE49-F238E27FC236}">
                <a16:creationId xmlns:a16="http://schemas.microsoft.com/office/drawing/2014/main" id="{F118397E-3DF2-4FA9-A7F6-F1A65E5EFD85}"/>
              </a:ext>
            </a:extLst>
          </p:cNvPr>
          <p:cNvSpPr>
            <a:spLocks noGrp="1"/>
          </p:cNvSpPr>
          <p:nvPr>
            <p:ph type="title"/>
          </p:nvPr>
        </p:nvSpPr>
        <p:spPr>
          <a:xfrm>
            <a:off x="3563938" y="115888"/>
            <a:ext cx="4824412" cy="1009650"/>
          </a:xfrm>
        </p:spPr>
        <p:txBody>
          <a:bodyPr/>
          <a:lstStyle/>
          <a:p>
            <a:pPr>
              <a:defRPr/>
            </a:pPr>
            <a:r>
              <a:rPr lang="sl-SI" sz="6600" dirty="0">
                <a:solidFill>
                  <a:schemeClr val="bg1"/>
                </a:solidFill>
                <a:latin typeface="Agency FB" pitchFamily="34" charset="0"/>
              </a:rPr>
              <a:t>Gospodarstvo</a:t>
            </a:r>
            <a:endParaRPr lang="sl-SI" sz="5400" dirty="0">
              <a:solidFill>
                <a:schemeClr val="bg1"/>
              </a:solidFill>
              <a:latin typeface="Agency FB" pitchFamily="34" charset="0"/>
            </a:endParaRPr>
          </a:p>
        </p:txBody>
      </p:sp>
      <p:sp>
        <p:nvSpPr>
          <p:cNvPr id="13315" name="Ograda besedila 2">
            <a:extLst>
              <a:ext uri="{FF2B5EF4-FFF2-40B4-BE49-F238E27FC236}">
                <a16:creationId xmlns:a16="http://schemas.microsoft.com/office/drawing/2014/main" id="{07C0BB5E-DFE1-4DD0-BE17-AA1CB4F92924}"/>
              </a:ext>
            </a:extLst>
          </p:cNvPr>
          <p:cNvSpPr>
            <a:spLocks noGrp="1"/>
          </p:cNvSpPr>
          <p:nvPr>
            <p:ph type="body" idx="1"/>
          </p:nvPr>
        </p:nvSpPr>
        <p:spPr>
          <a:xfrm>
            <a:off x="395288" y="620713"/>
            <a:ext cx="8640762" cy="5954712"/>
          </a:xfrm>
        </p:spPr>
        <p:txBody>
          <a:bodyPr/>
          <a:lstStyle/>
          <a:p>
            <a:pPr marL="342900" indent="-342900">
              <a:buFontTx/>
              <a:buChar char="•"/>
              <a:defRPr/>
            </a:pPr>
            <a:r>
              <a:rPr lang="sl-SI" sz="2400" b="1" dirty="0">
                <a:latin typeface="Comic Sans MS" pitchFamily="66" charset="0"/>
              </a:rPr>
              <a:t>Kmetijstvo</a:t>
            </a:r>
          </a:p>
          <a:p>
            <a:pPr>
              <a:defRPr/>
            </a:pPr>
            <a:r>
              <a:rPr lang="sl-SI" sz="2400" dirty="0">
                <a:latin typeface="Comic Sans MS" pitchFamily="66" charset="0"/>
              </a:rPr>
              <a:t>V podnebno ugodnem in rodovitnem svetu so velike kmetije, ki so opremljene s sodobno tehnologijo in mehanizacijo in ki obdelujejo velike površine zemlje.</a:t>
            </a:r>
          </a:p>
          <a:p>
            <a:pPr marL="342900" indent="-342900">
              <a:buFontTx/>
              <a:buChar char="•"/>
              <a:defRPr/>
            </a:pPr>
            <a:r>
              <a:rPr lang="sl-SI" sz="2400" b="1" dirty="0">
                <a:latin typeface="Comic Sans MS" pitchFamily="66" charset="0"/>
              </a:rPr>
              <a:t>Ribištvo</a:t>
            </a:r>
          </a:p>
          <a:p>
            <a:pPr>
              <a:defRPr/>
            </a:pPr>
            <a:r>
              <a:rPr lang="sl-SI" sz="2400" dirty="0">
                <a:latin typeface="Comic Sans MS" pitchFamily="66" charset="0"/>
              </a:rPr>
              <a:t>Za Novo Fundlandijo in                                                     druge obmorske province                                                    so ribe in ribji izdelki                                                           glavno izvozno blago </a:t>
            </a:r>
          </a:p>
          <a:p>
            <a:pPr marL="342900" indent="-342900">
              <a:buFont typeface="Arial" pitchFamily="34" charset="0"/>
              <a:buChar char="•"/>
              <a:defRPr/>
            </a:pPr>
            <a:r>
              <a:rPr lang="sl-SI" sz="2400" b="1" dirty="0">
                <a:latin typeface="Comic Sans MS" pitchFamily="66" charset="0"/>
              </a:rPr>
              <a:t>Gozdarstvo</a:t>
            </a:r>
          </a:p>
          <a:p>
            <a:pPr>
              <a:defRPr/>
            </a:pPr>
            <a:r>
              <a:rPr lang="sl-SI" sz="2400" dirty="0">
                <a:latin typeface="Comic Sans MS" pitchFamily="66" charset="0"/>
              </a:rPr>
              <a:t>Gozdarska industrija temelji na dozdevno neizčrpnih zalogah lesa. Gozdovi pokrivajo več kot 3,2 milijona km² dežele, predvsem na Kanadskem ščitu in v Britanski Kolumbiji.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a:extLst>
              <a:ext uri="{FF2B5EF4-FFF2-40B4-BE49-F238E27FC236}">
                <a16:creationId xmlns:a16="http://schemas.microsoft.com/office/drawing/2014/main" id="{1E0CF384-FD84-4118-9932-8B4A675989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36525"/>
            <a:ext cx="7324725" cy="488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9" name="Rectangle 2">
            <a:extLst>
              <a:ext uri="{FF2B5EF4-FFF2-40B4-BE49-F238E27FC236}">
                <a16:creationId xmlns:a16="http://schemas.microsoft.com/office/drawing/2014/main" id="{BAD0AA9F-986C-46B2-A876-FCAD4D650027}"/>
              </a:ext>
            </a:extLst>
          </p:cNvPr>
          <p:cNvSpPr>
            <a:spLocks noGrp="1" noChangeArrowheads="1"/>
          </p:cNvSpPr>
          <p:nvPr>
            <p:ph type="ctrTitle"/>
          </p:nvPr>
        </p:nvSpPr>
        <p:spPr>
          <a:xfrm>
            <a:off x="158750" y="136525"/>
            <a:ext cx="3455988" cy="1628775"/>
          </a:xfrm>
        </p:spPr>
        <p:txBody>
          <a:bodyPr/>
          <a:lstStyle/>
          <a:p>
            <a:pPr eaLnBrk="1" hangingPunct="1"/>
            <a:r>
              <a:rPr lang="sl-SI" altLang="sl-SI" sz="8800" b="1">
                <a:solidFill>
                  <a:schemeClr val="bg1"/>
                </a:solidFill>
                <a:latin typeface="Agency FB" panose="020B0503020202020204" pitchFamily="34" charset="0"/>
              </a:rPr>
              <a:t>Zastava</a:t>
            </a:r>
            <a:r>
              <a:rPr lang="sl-SI" altLang="sl-SI" sz="6600" b="1">
                <a:solidFill>
                  <a:schemeClr val="tx1"/>
                </a:solidFill>
                <a:latin typeface="Bookman Old Style" panose="02050604050505020204" pitchFamily="18" charset="0"/>
              </a:rPr>
              <a:t> </a:t>
            </a:r>
          </a:p>
        </p:txBody>
      </p:sp>
      <p:sp>
        <p:nvSpPr>
          <p:cNvPr id="14340" name="Rectangle 4">
            <a:extLst>
              <a:ext uri="{FF2B5EF4-FFF2-40B4-BE49-F238E27FC236}">
                <a16:creationId xmlns:a16="http://schemas.microsoft.com/office/drawing/2014/main" id="{A13F4573-2299-4644-9B1C-762124146637}"/>
              </a:ext>
            </a:extLst>
          </p:cNvPr>
          <p:cNvSpPr>
            <a:spLocks noChangeArrowheads="1"/>
          </p:cNvSpPr>
          <p:nvPr/>
        </p:nvSpPr>
        <p:spPr bwMode="auto">
          <a:xfrm>
            <a:off x="127000" y="4054475"/>
            <a:ext cx="8890000"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a:solidFill>
                  <a:schemeClr val="tx1"/>
                </a:solidFill>
                <a:latin typeface="Agency FB" panose="020B0503020202020204" pitchFamily="34" charset="0"/>
              </a:defRPr>
            </a:lvl1pPr>
            <a:lvl2pPr marL="742950" indent="-285750" eaLnBrk="0" hangingPunct="0">
              <a:defRPr>
                <a:solidFill>
                  <a:schemeClr val="tx1"/>
                </a:solidFill>
                <a:latin typeface="Agency FB" panose="020B0503020202020204" pitchFamily="34" charset="0"/>
              </a:defRPr>
            </a:lvl2pPr>
            <a:lvl3pPr marL="1143000" indent="-228600" eaLnBrk="0" hangingPunct="0">
              <a:defRPr>
                <a:solidFill>
                  <a:schemeClr val="tx1"/>
                </a:solidFill>
                <a:latin typeface="Agency FB" panose="020B0503020202020204" pitchFamily="34" charset="0"/>
              </a:defRPr>
            </a:lvl3pPr>
            <a:lvl4pPr marL="1600200" indent="-228600" eaLnBrk="0" hangingPunct="0">
              <a:defRPr>
                <a:solidFill>
                  <a:schemeClr val="tx1"/>
                </a:solidFill>
                <a:latin typeface="Agency FB" panose="020B0503020202020204" pitchFamily="34" charset="0"/>
              </a:defRPr>
            </a:lvl4pPr>
            <a:lvl5pPr marL="2057400" indent="-228600" eaLnBrk="0" hangingPunct="0">
              <a:defRPr>
                <a:solidFill>
                  <a:schemeClr val="tx1"/>
                </a:solidFill>
                <a:latin typeface="Agency FB" panose="020B0503020202020204" pitchFamily="34" charset="0"/>
              </a:defRPr>
            </a:lvl5pPr>
            <a:lvl6pPr marL="2514600" indent="-228600" eaLnBrk="0" fontAlgn="base" hangingPunct="0">
              <a:spcBef>
                <a:spcPct val="0"/>
              </a:spcBef>
              <a:spcAft>
                <a:spcPct val="0"/>
              </a:spcAft>
              <a:defRPr>
                <a:solidFill>
                  <a:schemeClr val="tx1"/>
                </a:solidFill>
                <a:latin typeface="Agency FB" panose="020B0503020202020204" pitchFamily="34" charset="0"/>
              </a:defRPr>
            </a:lvl6pPr>
            <a:lvl7pPr marL="2971800" indent="-228600" eaLnBrk="0" fontAlgn="base" hangingPunct="0">
              <a:spcBef>
                <a:spcPct val="0"/>
              </a:spcBef>
              <a:spcAft>
                <a:spcPct val="0"/>
              </a:spcAft>
              <a:defRPr>
                <a:solidFill>
                  <a:schemeClr val="tx1"/>
                </a:solidFill>
                <a:latin typeface="Agency FB" panose="020B0503020202020204" pitchFamily="34" charset="0"/>
              </a:defRPr>
            </a:lvl7pPr>
            <a:lvl8pPr marL="3429000" indent="-228600" eaLnBrk="0" fontAlgn="base" hangingPunct="0">
              <a:spcBef>
                <a:spcPct val="0"/>
              </a:spcBef>
              <a:spcAft>
                <a:spcPct val="0"/>
              </a:spcAft>
              <a:defRPr>
                <a:solidFill>
                  <a:schemeClr val="tx1"/>
                </a:solidFill>
                <a:latin typeface="Agency FB" panose="020B0503020202020204" pitchFamily="34" charset="0"/>
              </a:defRPr>
            </a:lvl8pPr>
            <a:lvl9pPr marL="3886200" indent="-228600" eaLnBrk="0" fontAlgn="base" hangingPunct="0">
              <a:spcBef>
                <a:spcPct val="0"/>
              </a:spcBef>
              <a:spcAft>
                <a:spcPct val="0"/>
              </a:spcAft>
              <a:defRPr>
                <a:solidFill>
                  <a:schemeClr val="tx1"/>
                </a:solidFill>
                <a:latin typeface="Agency FB" panose="020B0503020202020204" pitchFamily="34" charset="0"/>
              </a:defRPr>
            </a:lvl9pPr>
          </a:lstStyle>
          <a:p>
            <a:pPr eaLnBrk="1" hangingPunct="1">
              <a:buFont typeface="Arial" panose="020B0604020202020204" pitchFamily="34" charset="0"/>
              <a:buChar char="•"/>
            </a:pPr>
            <a:r>
              <a:rPr lang="sl-SI" altLang="sl-SI" sz="2800">
                <a:latin typeface="Comic Sans MS" panose="030F0702030302020204" pitchFamily="66" charset="0"/>
              </a:rPr>
              <a:t>Rdeča barva simbolizira žrtve Kanadčanov med prvo svetovno vojno. Bela  barva predstavlja zasneženo pokrajino Kanade. V sredini zastave, na beli progi, se nahaja rdeč javorjev list, ki pa je že od  18. st. državni simbol  Kanade</a:t>
            </a:r>
            <a:r>
              <a:rPr lang="sl-SI" altLang="sl-SI" sz="2800"/>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a:extLst>
              <a:ext uri="{FF2B5EF4-FFF2-40B4-BE49-F238E27FC236}">
                <a16:creationId xmlns:a16="http://schemas.microsoft.com/office/drawing/2014/main" id="{E1E67E09-733E-4CB0-A087-049362FD84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8988" y="3843338"/>
            <a:ext cx="4556125" cy="3014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ravokotnik 3">
            <a:extLst>
              <a:ext uri="{FF2B5EF4-FFF2-40B4-BE49-F238E27FC236}">
                <a16:creationId xmlns:a16="http://schemas.microsoft.com/office/drawing/2014/main" id="{8E9C48A4-0046-40B8-B1AB-DBF17A8033D9}"/>
              </a:ext>
            </a:extLst>
          </p:cNvPr>
          <p:cNvSpPr/>
          <p:nvPr/>
        </p:nvSpPr>
        <p:spPr>
          <a:xfrm>
            <a:off x="395288" y="1257300"/>
            <a:ext cx="4203700" cy="5632450"/>
          </a:xfrm>
          <a:prstGeom prst="rect">
            <a:avLst/>
          </a:prstGeom>
        </p:spPr>
        <p:txBody>
          <a:bodyPr>
            <a:spAutoFit/>
          </a:bodyPr>
          <a:lstStyle/>
          <a:p>
            <a:pPr marL="342900" indent="-342900">
              <a:buFont typeface="Arial" pitchFamily="34" charset="0"/>
              <a:buChar char="•"/>
              <a:defRPr/>
            </a:pPr>
            <a:r>
              <a:rPr lang="sl-SI" sz="2400" dirty="0">
                <a:latin typeface="Comic Sans MS" pitchFamily="66" charset="0"/>
              </a:rPr>
              <a:t>Prvo hidroelektrarno na Niagari je zgradil Nikola Tesla.</a:t>
            </a:r>
          </a:p>
          <a:p>
            <a:pPr marL="342900" indent="-342900">
              <a:buFont typeface="Arial" pitchFamily="34" charset="0"/>
              <a:buChar char="•"/>
              <a:defRPr/>
            </a:pPr>
            <a:endParaRPr lang="sl-SI" sz="2400" dirty="0">
              <a:latin typeface="Comic Sans MS" pitchFamily="66" charset="0"/>
            </a:endParaRPr>
          </a:p>
          <a:p>
            <a:pPr marL="342900" indent="-342900">
              <a:buFont typeface="Arial" pitchFamily="34" charset="0"/>
              <a:buChar char="•"/>
              <a:defRPr/>
            </a:pPr>
            <a:r>
              <a:rPr lang="sl-SI" sz="2400" dirty="0">
                <a:latin typeface="Comic Sans MS" pitchFamily="66" charset="0"/>
              </a:rPr>
              <a:t>Kanada je za Rusijo na svetu druga največja država po površini, vendar ima zelo majhno gostoto poseljenosti z le 32 milijoni prebivalcev (večina jih živi na jugu države, ob </a:t>
            </a:r>
            <a:r>
              <a:rPr lang="sl-SI" sz="2400" dirty="0" err="1">
                <a:latin typeface="Comic Sans MS" pitchFamily="66" charset="0"/>
              </a:rPr>
              <a:t>mejiz</a:t>
            </a:r>
            <a:r>
              <a:rPr lang="sl-SI" sz="2400" dirty="0">
                <a:latin typeface="Comic Sans MS" pitchFamily="66" charset="0"/>
              </a:rPr>
              <a:t> ZDA), kar je malo za državo te velikosti.</a:t>
            </a:r>
          </a:p>
          <a:p>
            <a:pPr>
              <a:defRPr/>
            </a:pPr>
            <a:endParaRPr lang="sl-SI" sz="2400" dirty="0">
              <a:latin typeface="Comic Sans MS" pitchFamily="66" charset="0"/>
            </a:endParaRPr>
          </a:p>
        </p:txBody>
      </p:sp>
      <p:sp>
        <p:nvSpPr>
          <p:cNvPr id="15364" name="PoljeZBesedilom 4">
            <a:extLst>
              <a:ext uri="{FF2B5EF4-FFF2-40B4-BE49-F238E27FC236}">
                <a16:creationId xmlns:a16="http://schemas.microsoft.com/office/drawing/2014/main" id="{4E50F08F-63EB-4C5A-8985-4D6E7275081D}"/>
              </a:ext>
            </a:extLst>
          </p:cNvPr>
          <p:cNvSpPr txBox="1">
            <a:spLocks noChangeArrowheads="1"/>
          </p:cNvSpPr>
          <p:nvPr/>
        </p:nvSpPr>
        <p:spPr bwMode="auto">
          <a:xfrm>
            <a:off x="533400" y="0"/>
            <a:ext cx="461327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gency FB" panose="020B0503020202020204" pitchFamily="34" charset="0"/>
              </a:defRPr>
            </a:lvl1pPr>
            <a:lvl2pPr marL="742950" indent="-285750" eaLnBrk="0" hangingPunct="0">
              <a:defRPr>
                <a:solidFill>
                  <a:schemeClr val="tx1"/>
                </a:solidFill>
                <a:latin typeface="Agency FB" panose="020B0503020202020204" pitchFamily="34" charset="0"/>
              </a:defRPr>
            </a:lvl2pPr>
            <a:lvl3pPr marL="1143000" indent="-228600" eaLnBrk="0" hangingPunct="0">
              <a:defRPr>
                <a:solidFill>
                  <a:schemeClr val="tx1"/>
                </a:solidFill>
                <a:latin typeface="Agency FB" panose="020B0503020202020204" pitchFamily="34" charset="0"/>
              </a:defRPr>
            </a:lvl3pPr>
            <a:lvl4pPr marL="1600200" indent="-228600" eaLnBrk="0" hangingPunct="0">
              <a:defRPr>
                <a:solidFill>
                  <a:schemeClr val="tx1"/>
                </a:solidFill>
                <a:latin typeface="Agency FB" panose="020B0503020202020204" pitchFamily="34" charset="0"/>
              </a:defRPr>
            </a:lvl4pPr>
            <a:lvl5pPr marL="2057400" indent="-228600" eaLnBrk="0" hangingPunct="0">
              <a:defRPr>
                <a:solidFill>
                  <a:schemeClr val="tx1"/>
                </a:solidFill>
                <a:latin typeface="Agency FB" panose="020B0503020202020204" pitchFamily="34" charset="0"/>
              </a:defRPr>
            </a:lvl5pPr>
            <a:lvl6pPr marL="2514600" indent="-228600" eaLnBrk="0" fontAlgn="base" hangingPunct="0">
              <a:spcBef>
                <a:spcPct val="0"/>
              </a:spcBef>
              <a:spcAft>
                <a:spcPct val="0"/>
              </a:spcAft>
              <a:defRPr>
                <a:solidFill>
                  <a:schemeClr val="tx1"/>
                </a:solidFill>
                <a:latin typeface="Agency FB" panose="020B0503020202020204" pitchFamily="34" charset="0"/>
              </a:defRPr>
            </a:lvl6pPr>
            <a:lvl7pPr marL="2971800" indent="-228600" eaLnBrk="0" fontAlgn="base" hangingPunct="0">
              <a:spcBef>
                <a:spcPct val="0"/>
              </a:spcBef>
              <a:spcAft>
                <a:spcPct val="0"/>
              </a:spcAft>
              <a:defRPr>
                <a:solidFill>
                  <a:schemeClr val="tx1"/>
                </a:solidFill>
                <a:latin typeface="Agency FB" panose="020B0503020202020204" pitchFamily="34" charset="0"/>
              </a:defRPr>
            </a:lvl7pPr>
            <a:lvl8pPr marL="3429000" indent="-228600" eaLnBrk="0" fontAlgn="base" hangingPunct="0">
              <a:spcBef>
                <a:spcPct val="0"/>
              </a:spcBef>
              <a:spcAft>
                <a:spcPct val="0"/>
              </a:spcAft>
              <a:defRPr>
                <a:solidFill>
                  <a:schemeClr val="tx1"/>
                </a:solidFill>
                <a:latin typeface="Agency FB" panose="020B0503020202020204" pitchFamily="34" charset="0"/>
              </a:defRPr>
            </a:lvl8pPr>
            <a:lvl9pPr marL="3886200" indent="-228600" eaLnBrk="0" fontAlgn="base" hangingPunct="0">
              <a:spcBef>
                <a:spcPct val="0"/>
              </a:spcBef>
              <a:spcAft>
                <a:spcPct val="0"/>
              </a:spcAft>
              <a:defRPr>
                <a:solidFill>
                  <a:schemeClr val="tx1"/>
                </a:solidFill>
                <a:latin typeface="Agency FB" panose="020B0503020202020204" pitchFamily="34" charset="0"/>
              </a:defRPr>
            </a:lvl9pPr>
          </a:lstStyle>
          <a:p>
            <a:pPr eaLnBrk="1" hangingPunct="1"/>
            <a:r>
              <a:rPr lang="sl-SI" altLang="sl-SI" sz="8000" b="1">
                <a:solidFill>
                  <a:schemeClr val="bg1"/>
                </a:solidFill>
              </a:rPr>
              <a:t>ZANIMIVOSTI</a:t>
            </a:r>
          </a:p>
        </p:txBody>
      </p:sp>
      <p:pic>
        <p:nvPicPr>
          <p:cNvPr id="15365" name="Picture 4">
            <a:extLst>
              <a:ext uri="{FF2B5EF4-FFF2-40B4-BE49-F238E27FC236}">
                <a16:creationId xmlns:a16="http://schemas.microsoft.com/office/drawing/2014/main" id="{C2088B3F-53F0-49C0-BA96-B4108F545B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404813"/>
            <a:ext cx="3659188" cy="3167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56B8C605-E8B8-4EE9-9E34-751DA3E968B8}"/>
              </a:ext>
            </a:extLst>
          </p:cNvPr>
          <p:cNvSpPr>
            <a:spLocks noGrp="1" noChangeArrowheads="1"/>
          </p:cNvSpPr>
          <p:nvPr>
            <p:ph type="title"/>
          </p:nvPr>
        </p:nvSpPr>
        <p:spPr>
          <a:xfrm>
            <a:off x="900113" y="260350"/>
            <a:ext cx="3921125" cy="1052513"/>
          </a:xfrm>
        </p:spPr>
        <p:txBody>
          <a:bodyPr/>
          <a:lstStyle/>
          <a:p>
            <a:pPr eaLnBrk="1" hangingPunct="1"/>
            <a:r>
              <a:rPr lang="sl-SI" altLang="sl-SI" sz="6600" b="1">
                <a:solidFill>
                  <a:schemeClr val="bg1"/>
                </a:solidFill>
                <a:latin typeface="Agency FB" panose="020B0503020202020204" pitchFamily="34" charset="0"/>
              </a:rPr>
              <a:t>SPLOŠNO</a:t>
            </a:r>
            <a:endParaRPr lang="sl-SI" altLang="sl-SI" sz="6000" b="1">
              <a:solidFill>
                <a:schemeClr val="bg1"/>
              </a:solidFill>
              <a:latin typeface="Agency FB" panose="020B0503020202020204" pitchFamily="34" charset="0"/>
            </a:endParaRPr>
          </a:p>
        </p:txBody>
      </p:sp>
      <p:pic>
        <p:nvPicPr>
          <p:cNvPr id="3075" name="Picture 5">
            <a:extLst>
              <a:ext uri="{FF2B5EF4-FFF2-40B4-BE49-F238E27FC236}">
                <a16:creationId xmlns:a16="http://schemas.microsoft.com/office/drawing/2014/main" id="{2474E9A2-C0FC-4535-8B78-2AA61E0B5B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6388" y="549275"/>
            <a:ext cx="3743325"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6" name="Rectangle 3">
            <a:extLst>
              <a:ext uri="{FF2B5EF4-FFF2-40B4-BE49-F238E27FC236}">
                <a16:creationId xmlns:a16="http://schemas.microsoft.com/office/drawing/2014/main" id="{BFF904C7-FE3D-4FBB-BB3F-A33103D790AB}"/>
              </a:ext>
            </a:extLst>
          </p:cNvPr>
          <p:cNvSpPr>
            <a:spLocks noGrp="1" noChangeArrowheads="1"/>
          </p:cNvSpPr>
          <p:nvPr>
            <p:ph idx="1"/>
          </p:nvPr>
        </p:nvSpPr>
        <p:spPr>
          <a:xfrm>
            <a:off x="250825" y="1341438"/>
            <a:ext cx="8135938" cy="5068887"/>
          </a:xfrm>
        </p:spPr>
        <p:txBody>
          <a:bodyPr/>
          <a:lstStyle/>
          <a:p>
            <a:pPr eaLnBrk="1" hangingPunct="1"/>
            <a:r>
              <a:rPr lang="sl-SI" altLang="sl-SI" sz="2400">
                <a:latin typeface="Comic Sans MS" panose="030F0702030302020204" pitchFamily="66" charset="0"/>
              </a:rPr>
              <a:t>Druga največja država na svetu.  </a:t>
            </a:r>
          </a:p>
          <a:p>
            <a:pPr eaLnBrk="1" hangingPunct="1"/>
            <a:r>
              <a:rPr lang="sl-SI" altLang="sl-SI" sz="2400">
                <a:latin typeface="Comic Sans MS" panose="030F0702030302020204" pitchFamily="66" charset="0"/>
              </a:rPr>
              <a:t>Glavno mesto: Ottawa </a:t>
            </a:r>
          </a:p>
          <a:p>
            <a:pPr eaLnBrk="1" hangingPunct="1"/>
            <a:r>
              <a:rPr lang="sl-SI" altLang="sl-SI" sz="2400">
                <a:latin typeface="Comic Sans MS" panose="030F0702030302020204" pitchFamily="66" charset="0"/>
              </a:rPr>
              <a:t>Največje mesto: Toronto</a:t>
            </a:r>
          </a:p>
          <a:p>
            <a:pPr eaLnBrk="1" hangingPunct="1"/>
            <a:r>
              <a:rPr lang="sl-SI" altLang="sl-SI" sz="2400">
                <a:latin typeface="Comic Sans MS" panose="030F0702030302020204" pitchFamily="66" charset="0"/>
              </a:rPr>
              <a:t>Uradna jezika: angleščina,francoščina</a:t>
            </a:r>
          </a:p>
          <a:p>
            <a:pPr eaLnBrk="1" hangingPunct="1"/>
            <a:r>
              <a:rPr lang="sl-SI" altLang="sl-SI" sz="2400">
                <a:latin typeface="Comic Sans MS" panose="030F0702030302020204" pitchFamily="66" charset="0"/>
              </a:rPr>
              <a:t>Monarhinja: kraljica Elizabeta II</a:t>
            </a:r>
          </a:p>
          <a:p>
            <a:pPr eaLnBrk="1" hangingPunct="1"/>
            <a:r>
              <a:rPr lang="sl-SI" altLang="sl-SI" sz="2400">
                <a:latin typeface="Comic Sans MS" panose="030F0702030302020204" pitchFamily="66" charset="0"/>
              </a:rPr>
              <a:t>Lokacija: 9.984.670 km2</a:t>
            </a:r>
          </a:p>
          <a:p>
            <a:pPr eaLnBrk="1" hangingPunct="1"/>
            <a:r>
              <a:rPr lang="sl-SI" altLang="sl-SI" sz="2400">
                <a:latin typeface="Comic Sans MS" panose="030F0702030302020204" pitchFamily="66" charset="0"/>
              </a:rPr>
              <a:t>Prebivalstvo leta 2010: 34 130 000</a:t>
            </a:r>
          </a:p>
          <a:p>
            <a:pPr eaLnBrk="1" hangingPunct="1"/>
            <a:r>
              <a:rPr lang="sl-SI" altLang="sl-SI" sz="2400">
                <a:latin typeface="Comic Sans MS" panose="030F0702030302020204" pitchFamily="66" charset="0"/>
              </a:rPr>
              <a:t>Gostota: 3.41 prebivalca/km2</a:t>
            </a:r>
          </a:p>
          <a:p>
            <a:pPr eaLnBrk="1" hangingPunct="1"/>
            <a:r>
              <a:rPr lang="sl-SI" altLang="sl-SI" sz="2400">
                <a:latin typeface="Comic Sans MS" panose="030F0702030302020204" pitchFamily="66" charset="0"/>
              </a:rPr>
              <a:t>Kanada je država, ki zaseda najbolj severne dele Amerike.</a:t>
            </a:r>
          </a:p>
          <a:p>
            <a:pPr eaLnBrk="1" hangingPunct="1"/>
            <a:r>
              <a:rPr lang="sl-SI" altLang="sl-SI" sz="2400">
                <a:latin typeface="Comic Sans MS" panose="030F0702030302020204" pitchFamily="66" charset="0"/>
              </a:rPr>
              <a:t>Ime Kanada izhaja iz besede ˝Kanata,˝ kar pomeni vasi oz. naselja</a:t>
            </a:r>
            <a:r>
              <a:rPr lang="sl-SI" altLang="sl-SI" sz="2800">
                <a:latin typeface="Comic Sans MS" panose="030F0702030302020204" pitchFamily="66" charset="0"/>
              </a:rPr>
              <a:t>	</a:t>
            </a:r>
          </a:p>
        </p:txBody>
      </p:sp>
      <p:sp>
        <p:nvSpPr>
          <p:cNvPr id="2" name="Pravokotnik 1">
            <a:extLst>
              <a:ext uri="{FF2B5EF4-FFF2-40B4-BE49-F238E27FC236}">
                <a16:creationId xmlns:a16="http://schemas.microsoft.com/office/drawing/2014/main" id="{B2E53689-B7E3-4F9D-9EBA-D8E76793D1BD}"/>
              </a:ext>
            </a:extLst>
          </p:cNvPr>
          <p:cNvSpPr/>
          <p:nvPr/>
        </p:nvSpPr>
        <p:spPr>
          <a:xfrm>
            <a:off x="7524750" y="3573463"/>
            <a:ext cx="503238" cy="144462"/>
          </a:xfrm>
          <a:prstGeom prst="rect">
            <a:avLst/>
          </a:prstGeom>
          <a:no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a:extLst>
              <a:ext uri="{FF2B5EF4-FFF2-40B4-BE49-F238E27FC236}">
                <a16:creationId xmlns:a16="http://schemas.microsoft.com/office/drawing/2014/main" id="{739540EB-69BC-4D0E-878D-5ED33D325C57}"/>
              </a:ext>
            </a:extLst>
          </p:cNvPr>
          <p:cNvSpPr>
            <a:spLocks noGrp="1" noChangeArrowheads="1"/>
          </p:cNvSpPr>
          <p:nvPr>
            <p:ph type="body" idx="4294967295"/>
          </p:nvPr>
        </p:nvSpPr>
        <p:spPr>
          <a:xfrm>
            <a:off x="1042988" y="333375"/>
            <a:ext cx="7058025" cy="1008063"/>
          </a:xfrm>
        </p:spPr>
        <p:txBody>
          <a:bodyPr/>
          <a:lstStyle/>
          <a:p>
            <a:pPr eaLnBrk="1" hangingPunct="1">
              <a:lnSpc>
                <a:spcPct val="80000"/>
              </a:lnSpc>
            </a:pPr>
            <a:r>
              <a:rPr lang="sl-SI" altLang="sl-SI" sz="2800">
                <a:latin typeface="Comic Sans MS" panose="030F0702030302020204" pitchFamily="66" charset="0"/>
              </a:rPr>
              <a:t>Zveza oz. Federacija je sestavljena iz desetih provinc in treh ozemelj</a:t>
            </a:r>
            <a:br>
              <a:rPr lang="sl-SI" altLang="sl-SI" sz="3600">
                <a:latin typeface="Comic Sans MS" panose="030F0702030302020204" pitchFamily="66" charset="0"/>
              </a:rPr>
            </a:br>
            <a:br>
              <a:rPr lang="sl-SI" altLang="sl-SI" sz="800">
                <a:latin typeface="Agency FB" panose="020B0503020202020204" pitchFamily="34" charset="0"/>
              </a:rPr>
            </a:br>
            <a:endParaRPr lang="sl-SI" altLang="sl-SI" sz="800">
              <a:latin typeface="Agency FB" panose="020B0503020202020204" pitchFamily="34" charset="0"/>
            </a:endParaRPr>
          </a:p>
          <a:p>
            <a:pPr eaLnBrk="1" hangingPunct="1">
              <a:lnSpc>
                <a:spcPct val="80000"/>
              </a:lnSpc>
            </a:pPr>
            <a:endParaRPr lang="sl-SI" altLang="sl-SI" sz="800"/>
          </a:p>
        </p:txBody>
      </p:sp>
      <p:sp>
        <p:nvSpPr>
          <p:cNvPr id="4099" name="AutoShape 7" descr="2Q==">
            <a:extLst>
              <a:ext uri="{FF2B5EF4-FFF2-40B4-BE49-F238E27FC236}">
                <a16:creationId xmlns:a16="http://schemas.microsoft.com/office/drawing/2014/main" id="{09FC73A9-90FF-49E7-8824-99F139702EB2}"/>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gency FB" panose="020B0503020202020204" pitchFamily="34" charset="0"/>
              </a:defRPr>
            </a:lvl1pPr>
            <a:lvl2pPr marL="742950" indent="-285750" eaLnBrk="0" hangingPunct="0">
              <a:defRPr>
                <a:solidFill>
                  <a:schemeClr val="tx1"/>
                </a:solidFill>
                <a:latin typeface="Agency FB" panose="020B0503020202020204" pitchFamily="34" charset="0"/>
              </a:defRPr>
            </a:lvl2pPr>
            <a:lvl3pPr marL="1143000" indent="-228600" eaLnBrk="0" hangingPunct="0">
              <a:defRPr>
                <a:solidFill>
                  <a:schemeClr val="tx1"/>
                </a:solidFill>
                <a:latin typeface="Agency FB" panose="020B0503020202020204" pitchFamily="34" charset="0"/>
              </a:defRPr>
            </a:lvl3pPr>
            <a:lvl4pPr marL="1600200" indent="-228600" eaLnBrk="0" hangingPunct="0">
              <a:defRPr>
                <a:solidFill>
                  <a:schemeClr val="tx1"/>
                </a:solidFill>
                <a:latin typeface="Agency FB" panose="020B0503020202020204" pitchFamily="34" charset="0"/>
              </a:defRPr>
            </a:lvl4pPr>
            <a:lvl5pPr marL="2057400" indent="-228600" eaLnBrk="0" hangingPunct="0">
              <a:defRPr>
                <a:solidFill>
                  <a:schemeClr val="tx1"/>
                </a:solidFill>
                <a:latin typeface="Agency FB" panose="020B0503020202020204" pitchFamily="34" charset="0"/>
              </a:defRPr>
            </a:lvl5pPr>
            <a:lvl6pPr marL="2514600" indent="-228600" eaLnBrk="0" fontAlgn="base" hangingPunct="0">
              <a:spcBef>
                <a:spcPct val="0"/>
              </a:spcBef>
              <a:spcAft>
                <a:spcPct val="0"/>
              </a:spcAft>
              <a:defRPr>
                <a:solidFill>
                  <a:schemeClr val="tx1"/>
                </a:solidFill>
                <a:latin typeface="Agency FB" panose="020B0503020202020204" pitchFamily="34" charset="0"/>
              </a:defRPr>
            </a:lvl6pPr>
            <a:lvl7pPr marL="2971800" indent="-228600" eaLnBrk="0" fontAlgn="base" hangingPunct="0">
              <a:spcBef>
                <a:spcPct val="0"/>
              </a:spcBef>
              <a:spcAft>
                <a:spcPct val="0"/>
              </a:spcAft>
              <a:defRPr>
                <a:solidFill>
                  <a:schemeClr val="tx1"/>
                </a:solidFill>
                <a:latin typeface="Agency FB" panose="020B0503020202020204" pitchFamily="34" charset="0"/>
              </a:defRPr>
            </a:lvl7pPr>
            <a:lvl8pPr marL="3429000" indent="-228600" eaLnBrk="0" fontAlgn="base" hangingPunct="0">
              <a:spcBef>
                <a:spcPct val="0"/>
              </a:spcBef>
              <a:spcAft>
                <a:spcPct val="0"/>
              </a:spcAft>
              <a:defRPr>
                <a:solidFill>
                  <a:schemeClr val="tx1"/>
                </a:solidFill>
                <a:latin typeface="Agency FB" panose="020B0503020202020204" pitchFamily="34" charset="0"/>
              </a:defRPr>
            </a:lvl8pPr>
            <a:lvl9pPr marL="3886200" indent="-228600" eaLnBrk="0" fontAlgn="base" hangingPunct="0">
              <a:spcBef>
                <a:spcPct val="0"/>
              </a:spcBef>
              <a:spcAft>
                <a:spcPct val="0"/>
              </a:spcAft>
              <a:defRPr>
                <a:solidFill>
                  <a:schemeClr val="tx1"/>
                </a:solidFill>
                <a:latin typeface="Agency FB" panose="020B0503020202020204" pitchFamily="34" charset="0"/>
              </a:defRPr>
            </a:lvl9pPr>
          </a:lstStyle>
          <a:p>
            <a:pPr eaLnBrk="1" hangingPunct="1"/>
            <a:endParaRPr lang="sl-SI" altLang="sl-SI"/>
          </a:p>
        </p:txBody>
      </p:sp>
      <p:pic>
        <p:nvPicPr>
          <p:cNvPr id="4100" name="Picture 10">
            <a:extLst>
              <a:ext uri="{FF2B5EF4-FFF2-40B4-BE49-F238E27FC236}">
                <a16:creationId xmlns:a16="http://schemas.microsoft.com/office/drawing/2014/main" id="{3EABC1F4-0B26-4FAE-8EC6-DDDFD47284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638" y="1341438"/>
            <a:ext cx="8520112" cy="532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5">
            <a:extLst>
              <a:ext uri="{FF2B5EF4-FFF2-40B4-BE49-F238E27FC236}">
                <a16:creationId xmlns:a16="http://schemas.microsoft.com/office/drawing/2014/main" id="{1D937D62-C1A4-4810-8B37-79DF386D1C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24525" cy="381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3" name="Rectangle 2">
            <a:extLst>
              <a:ext uri="{FF2B5EF4-FFF2-40B4-BE49-F238E27FC236}">
                <a16:creationId xmlns:a16="http://schemas.microsoft.com/office/drawing/2014/main" id="{9BC5E487-30E5-48A0-A9CC-D92151260FB9}"/>
              </a:ext>
            </a:extLst>
          </p:cNvPr>
          <p:cNvSpPr>
            <a:spLocks noGrp="1" noChangeArrowheads="1"/>
          </p:cNvSpPr>
          <p:nvPr>
            <p:ph type="title"/>
          </p:nvPr>
        </p:nvSpPr>
        <p:spPr>
          <a:xfrm>
            <a:off x="395288" y="-315913"/>
            <a:ext cx="8229600" cy="1473201"/>
          </a:xfrm>
        </p:spPr>
        <p:txBody>
          <a:bodyPr/>
          <a:lstStyle/>
          <a:p>
            <a:pPr eaLnBrk="1" hangingPunct="1"/>
            <a:r>
              <a:rPr lang="sl-SI" altLang="sl-SI" sz="7200" b="1">
                <a:solidFill>
                  <a:schemeClr val="accent2"/>
                </a:solidFill>
                <a:latin typeface="Agency FB" panose="020B0503020202020204" pitchFamily="34" charset="0"/>
              </a:rPr>
              <a:t>Ottawa</a:t>
            </a:r>
          </a:p>
        </p:txBody>
      </p:sp>
      <p:sp>
        <p:nvSpPr>
          <p:cNvPr id="5124" name="Rectangle 3">
            <a:extLst>
              <a:ext uri="{FF2B5EF4-FFF2-40B4-BE49-F238E27FC236}">
                <a16:creationId xmlns:a16="http://schemas.microsoft.com/office/drawing/2014/main" id="{22F41460-2895-45A9-B38D-DFA8E67FE8DD}"/>
              </a:ext>
            </a:extLst>
          </p:cNvPr>
          <p:cNvSpPr>
            <a:spLocks noGrp="1" noChangeArrowheads="1"/>
          </p:cNvSpPr>
          <p:nvPr>
            <p:ph idx="1"/>
          </p:nvPr>
        </p:nvSpPr>
        <p:spPr>
          <a:xfrm>
            <a:off x="252413" y="4076700"/>
            <a:ext cx="8639175" cy="2447925"/>
          </a:xfrm>
        </p:spPr>
        <p:txBody>
          <a:bodyPr/>
          <a:lstStyle/>
          <a:p>
            <a:pPr eaLnBrk="1" hangingPunct="1">
              <a:lnSpc>
                <a:spcPct val="90000"/>
              </a:lnSpc>
            </a:pPr>
            <a:r>
              <a:rPr lang="sl-SI" altLang="sl-SI" sz="2800">
                <a:latin typeface="Comic Sans MS" panose="030F0702030302020204" pitchFamily="66" charset="0"/>
              </a:rPr>
              <a:t>Mesto se nahaja na južnem bregu reke Ottawa (ang. Ottawa River) in ima približno 836.400 prebivalcev</a:t>
            </a:r>
          </a:p>
          <a:p>
            <a:pPr eaLnBrk="1" hangingPunct="1">
              <a:lnSpc>
                <a:spcPct val="90000"/>
              </a:lnSpc>
            </a:pPr>
            <a:r>
              <a:rPr lang="sl-SI" altLang="sl-SI" sz="2800">
                <a:latin typeface="Comic Sans MS" panose="030F0702030302020204" pitchFamily="66" charset="0"/>
              </a:rPr>
              <a:t>Glavno mesto je postala po odloku britanske kraljice Viktorije, zaradi spora med Torontom in Montréalom</a:t>
            </a:r>
          </a:p>
        </p:txBody>
      </p:sp>
      <p:sp>
        <p:nvSpPr>
          <p:cNvPr id="5125" name="AutoShape 6" descr="9k=">
            <a:extLst>
              <a:ext uri="{FF2B5EF4-FFF2-40B4-BE49-F238E27FC236}">
                <a16:creationId xmlns:a16="http://schemas.microsoft.com/office/drawing/2014/main" id="{AE59481C-998E-4872-81D7-35C5C99776C2}"/>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gency FB" panose="020B0503020202020204" pitchFamily="34" charset="0"/>
              </a:defRPr>
            </a:lvl1pPr>
            <a:lvl2pPr marL="742950" indent="-285750" eaLnBrk="0" hangingPunct="0">
              <a:defRPr>
                <a:solidFill>
                  <a:schemeClr val="tx1"/>
                </a:solidFill>
                <a:latin typeface="Agency FB" panose="020B0503020202020204" pitchFamily="34" charset="0"/>
              </a:defRPr>
            </a:lvl2pPr>
            <a:lvl3pPr marL="1143000" indent="-228600" eaLnBrk="0" hangingPunct="0">
              <a:defRPr>
                <a:solidFill>
                  <a:schemeClr val="tx1"/>
                </a:solidFill>
                <a:latin typeface="Agency FB" panose="020B0503020202020204" pitchFamily="34" charset="0"/>
              </a:defRPr>
            </a:lvl3pPr>
            <a:lvl4pPr marL="1600200" indent="-228600" eaLnBrk="0" hangingPunct="0">
              <a:defRPr>
                <a:solidFill>
                  <a:schemeClr val="tx1"/>
                </a:solidFill>
                <a:latin typeface="Agency FB" panose="020B0503020202020204" pitchFamily="34" charset="0"/>
              </a:defRPr>
            </a:lvl4pPr>
            <a:lvl5pPr marL="2057400" indent="-228600" eaLnBrk="0" hangingPunct="0">
              <a:defRPr>
                <a:solidFill>
                  <a:schemeClr val="tx1"/>
                </a:solidFill>
                <a:latin typeface="Agency FB" panose="020B0503020202020204" pitchFamily="34" charset="0"/>
              </a:defRPr>
            </a:lvl5pPr>
            <a:lvl6pPr marL="2514600" indent="-228600" eaLnBrk="0" fontAlgn="base" hangingPunct="0">
              <a:spcBef>
                <a:spcPct val="0"/>
              </a:spcBef>
              <a:spcAft>
                <a:spcPct val="0"/>
              </a:spcAft>
              <a:defRPr>
                <a:solidFill>
                  <a:schemeClr val="tx1"/>
                </a:solidFill>
                <a:latin typeface="Agency FB" panose="020B0503020202020204" pitchFamily="34" charset="0"/>
              </a:defRPr>
            </a:lvl6pPr>
            <a:lvl7pPr marL="2971800" indent="-228600" eaLnBrk="0" fontAlgn="base" hangingPunct="0">
              <a:spcBef>
                <a:spcPct val="0"/>
              </a:spcBef>
              <a:spcAft>
                <a:spcPct val="0"/>
              </a:spcAft>
              <a:defRPr>
                <a:solidFill>
                  <a:schemeClr val="tx1"/>
                </a:solidFill>
                <a:latin typeface="Agency FB" panose="020B0503020202020204" pitchFamily="34" charset="0"/>
              </a:defRPr>
            </a:lvl7pPr>
            <a:lvl8pPr marL="3429000" indent="-228600" eaLnBrk="0" fontAlgn="base" hangingPunct="0">
              <a:spcBef>
                <a:spcPct val="0"/>
              </a:spcBef>
              <a:spcAft>
                <a:spcPct val="0"/>
              </a:spcAft>
              <a:defRPr>
                <a:solidFill>
                  <a:schemeClr val="tx1"/>
                </a:solidFill>
                <a:latin typeface="Agency FB" panose="020B0503020202020204" pitchFamily="34" charset="0"/>
              </a:defRPr>
            </a:lvl8pPr>
            <a:lvl9pPr marL="3886200" indent="-228600" eaLnBrk="0" fontAlgn="base" hangingPunct="0">
              <a:spcBef>
                <a:spcPct val="0"/>
              </a:spcBef>
              <a:spcAft>
                <a:spcPct val="0"/>
              </a:spcAft>
              <a:defRPr>
                <a:solidFill>
                  <a:schemeClr val="tx1"/>
                </a:solidFill>
                <a:latin typeface="Agency FB" panose="020B0503020202020204" pitchFamily="34" charset="0"/>
              </a:defRPr>
            </a:lvl9pPr>
          </a:lstStyle>
          <a:p>
            <a:pPr eaLnBrk="1" hangingPunct="1"/>
            <a:endParaRPr lang="sl-SI" altLang="sl-SI"/>
          </a:p>
        </p:txBody>
      </p:sp>
      <p:sp>
        <p:nvSpPr>
          <p:cNvPr id="5126" name="AutoShape 8" descr="9k=">
            <a:extLst>
              <a:ext uri="{FF2B5EF4-FFF2-40B4-BE49-F238E27FC236}">
                <a16:creationId xmlns:a16="http://schemas.microsoft.com/office/drawing/2014/main" id="{E2171CB6-DAB6-4D6C-BD72-3DEAEB9BD42D}"/>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gency FB" panose="020B0503020202020204" pitchFamily="34" charset="0"/>
              </a:defRPr>
            </a:lvl1pPr>
            <a:lvl2pPr marL="742950" indent="-285750" eaLnBrk="0" hangingPunct="0">
              <a:defRPr>
                <a:solidFill>
                  <a:schemeClr val="tx1"/>
                </a:solidFill>
                <a:latin typeface="Agency FB" panose="020B0503020202020204" pitchFamily="34" charset="0"/>
              </a:defRPr>
            </a:lvl2pPr>
            <a:lvl3pPr marL="1143000" indent="-228600" eaLnBrk="0" hangingPunct="0">
              <a:defRPr>
                <a:solidFill>
                  <a:schemeClr val="tx1"/>
                </a:solidFill>
                <a:latin typeface="Agency FB" panose="020B0503020202020204" pitchFamily="34" charset="0"/>
              </a:defRPr>
            </a:lvl3pPr>
            <a:lvl4pPr marL="1600200" indent="-228600" eaLnBrk="0" hangingPunct="0">
              <a:defRPr>
                <a:solidFill>
                  <a:schemeClr val="tx1"/>
                </a:solidFill>
                <a:latin typeface="Agency FB" panose="020B0503020202020204" pitchFamily="34" charset="0"/>
              </a:defRPr>
            </a:lvl4pPr>
            <a:lvl5pPr marL="2057400" indent="-228600" eaLnBrk="0" hangingPunct="0">
              <a:defRPr>
                <a:solidFill>
                  <a:schemeClr val="tx1"/>
                </a:solidFill>
                <a:latin typeface="Agency FB" panose="020B0503020202020204" pitchFamily="34" charset="0"/>
              </a:defRPr>
            </a:lvl5pPr>
            <a:lvl6pPr marL="2514600" indent="-228600" eaLnBrk="0" fontAlgn="base" hangingPunct="0">
              <a:spcBef>
                <a:spcPct val="0"/>
              </a:spcBef>
              <a:spcAft>
                <a:spcPct val="0"/>
              </a:spcAft>
              <a:defRPr>
                <a:solidFill>
                  <a:schemeClr val="tx1"/>
                </a:solidFill>
                <a:latin typeface="Agency FB" panose="020B0503020202020204" pitchFamily="34" charset="0"/>
              </a:defRPr>
            </a:lvl6pPr>
            <a:lvl7pPr marL="2971800" indent="-228600" eaLnBrk="0" fontAlgn="base" hangingPunct="0">
              <a:spcBef>
                <a:spcPct val="0"/>
              </a:spcBef>
              <a:spcAft>
                <a:spcPct val="0"/>
              </a:spcAft>
              <a:defRPr>
                <a:solidFill>
                  <a:schemeClr val="tx1"/>
                </a:solidFill>
                <a:latin typeface="Agency FB" panose="020B0503020202020204" pitchFamily="34" charset="0"/>
              </a:defRPr>
            </a:lvl7pPr>
            <a:lvl8pPr marL="3429000" indent="-228600" eaLnBrk="0" fontAlgn="base" hangingPunct="0">
              <a:spcBef>
                <a:spcPct val="0"/>
              </a:spcBef>
              <a:spcAft>
                <a:spcPct val="0"/>
              </a:spcAft>
              <a:defRPr>
                <a:solidFill>
                  <a:schemeClr val="tx1"/>
                </a:solidFill>
                <a:latin typeface="Agency FB" panose="020B0503020202020204" pitchFamily="34" charset="0"/>
              </a:defRPr>
            </a:lvl8pPr>
            <a:lvl9pPr marL="3886200" indent="-228600" eaLnBrk="0" fontAlgn="base" hangingPunct="0">
              <a:spcBef>
                <a:spcPct val="0"/>
              </a:spcBef>
              <a:spcAft>
                <a:spcPct val="0"/>
              </a:spcAft>
              <a:defRPr>
                <a:solidFill>
                  <a:schemeClr val="tx1"/>
                </a:solidFill>
                <a:latin typeface="Agency FB" panose="020B0503020202020204" pitchFamily="34" charset="0"/>
              </a:defRPr>
            </a:lvl9pPr>
          </a:lstStyle>
          <a:p>
            <a:pPr eaLnBrk="1" hangingPunct="1"/>
            <a:endParaRPr lang="sl-SI" altLang="sl-SI"/>
          </a:p>
        </p:txBody>
      </p:sp>
      <p:sp>
        <p:nvSpPr>
          <p:cNvPr id="5127" name="AutoShape 10" descr="9k=">
            <a:extLst>
              <a:ext uri="{FF2B5EF4-FFF2-40B4-BE49-F238E27FC236}">
                <a16:creationId xmlns:a16="http://schemas.microsoft.com/office/drawing/2014/main" id="{6D04A82A-2781-493D-83CF-3731C6AA24AA}"/>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gency FB" panose="020B0503020202020204" pitchFamily="34" charset="0"/>
              </a:defRPr>
            </a:lvl1pPr>
            <a:lvl2pPr marL="742950" indent="-285750" eaLnBrk="0" hangingPunct="0">
              <a:defRPr>
                <a:solidFill>
                  <a:schemeClr val="tx1"/>
                </a:solidFill>
                <a:latin typeface="Agency FB" panose="020B0503020202020204" pitchFamily="34" charset="0"/>
              </a:defRPr>
            </a:lvl2pPr>
            <a:lvl3pPr marL="1143000" indent="-228600" eaLnBrk="0" hangingPunct="0">
              <a:defRPr>
                <a:solidFill>
                  <a:schemeClr val="tx1"/>
                </a:solidFill>
                <a:latin typeface="Agency FB" panose="020B0503020202020204" pitchFamily="34" charset="0"/>
              </a:defRPr>
            </a:lvl3pPr>
            <a:lvl4pPr marL="1600200" indent="-228600" eaLnBrk="0" hangingPunct="0">
              <a:defRPr>
                <a:solidFill>
                  <a:schemeClr val="tx1"/>
                </a:solidFill>
                <a:latin typeface="Agency FB" panose="020B0503020202020204" pitchFamily="34" charset="0"/>
              </a:defRPr>
            </a:lvl4pPr>
            <a:lvl5pPr marL="2057400" indent="-228600" eaLnBrk="0" hangingPunct="0">
              <a:defRPr>
                <a:solidFill>
                  <a:schemeClr val="tx1"/>
                </a:solidFill>
                <a:latin typeface="Agency FB" panose="020B0503020202020204" pitchFamily="34" charset="0"/>
              </a:defRPr>
            </a:lvl5pPr>
            <a:lvl6pPr marL="2514600" indent="-228600" eaLnBrk="0" fontAlgn="base" hangingPunct="0">
              <a:spcBef>
                <a:spcPct val="0"/>
              </a:spcBef>
              <a:spcAft>
                <a:spcPct val="0"/>
              </a:spcAft>
              <a:defRPr>
                <a:solidFill>
                  <a:schemeClr val="tx1"/>
                </a:solidFill>
                <a:latin typeface="Agency FB" panose="020B0503020202020204" pitchFamily="34" charset="0"/>
              </a:defRPr>
            </a:lvl6pPr>
            <a:lvl7pPr marL="2971800" indent="-228600" eaLnBrk="0" fontAlgn="base" hangingPunct="0">
              <a:spcBef>
                <a:spcPct val="0"/>
              </a:spcBef>
              <a:spcAft>
                <a:spcPct val="0"/>
              </a:spcAft>
              <a:defRPr>
                <a:solidFill>
                  <a:schemeClr val="tx1"/>
                </a:solidFill>
                <a:latin typeface="Agency FB" panose="020B0503020202020204" pitchFamily="34" charset="0"/>
              </a:defRPr>
            </a:lvl7pPr>
            <a:lvl8pPr marL="3429000" indent="-228600" eaLnBrk="0" fontAlgn="base" hangingPunct="0">
              <a:spcBef>
                <a:spcPct val="0"/>
              </a:spcBef>
              <a:spcAft>
                <a:spcPct val="0"/>
              </a:spcAft>
              <a:defRPr>
                <a:solidFill>
                  <a:schemeClr val="tx1"/>
                </a:solidFill>
                <a:latin typeface="Agency FB" panose="020B0503020202020204" pitchFamily="34" charset="0"/>
              </a:defRPr>
            </a:lvl8pPr>
            <a:lvl9pPr marL="3886200" indent="-228600" eaLnBrk="0" fontAlgn="base" hangingPunct="0">
              <a:spcBef>
                <a:spcPct val="0"/>
              </a:spcBef>
              <a:spcAft>
                <a:spcPct val="0"/>
              </a:spcAft>
              <a:defRPr>
                <a:solidFill>
                  <a:schemeClr val="tx1"/>
                </a:solidFill>
                <a:latin typeface="Agency FB" panose="020B0503020202020204" pitchFamily="34" charset="0"/>
              </a:defRPr>
            </a:lvl9pPr>
          </a:lstStyle>
          <a:p>
            <a:pPr eaLnBrk="1" hangingPunct="1"/>
            <a:endParaRPr lang="sl-SI" altLang="sl-SI"/>
          </a:p>
        </p:txBody>
      </p:sp>
      <p:sp>
        <p:nvSpPr>
          <p:cNvPr id="5128" name="AutoShape 12" descr="9k=">
            <a:extLst>
              <a:ext uri="{FF2B5EF4-FFF2-40B4-BE49-F238E27FC236}">
                <a16:creationId xmlns:a16="http://schemas.microsoft.com/office/drawing/2014/main" id="{FF842132-7849-4A2A-957A-98C148D57FF4}"/>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gency FB" panose="020B0503020202020204" pitchFamily="34" charset="0"/>
              </a:defRPr>
            </a:lvl1pPr>
            <a:lvl2pPr marL="742950" indent="-285750" eaLnBrk="0" hangingPunct="0">
              <a:defRPr>
                <a:solidFill>
                  <a:schemeClr val="tx1"/>
                </a:solidFill>
                <a:latin typeface="Agency FB" panose="020B0503020202020204" pitchFamily="34" charset="0"/>
              </a:defRPr>
            </a:lvl2pPr>
            <a:lvl3pPr marL="1143000" indent="-228600" eaLnBrk="0" hangingPunct="0">
              <a:defRPr>
                <a:solidFill>
                  <a:schemeClr val="tx1"/>
                </a:solidFill>
                <a:latin typeface="Agency FB" panose="020B0503020202020204" pitchFamily="34" charset="0"/>
              </a:defRPr>
            </a:lvl3pPr>
            <a:lvl4pPr marL="1600200" indent="-228600" eaLnBrk="0" hangingPunct="0">
              <a:defRPr>
                <a:solidFill>
                  <a:schemeClr val="tx1"/>
                </a:solidFill>
                <a:latin typeface="Agency FB" panose="020B0503020202020204" pitchFamily="34" charset="0"/>
              </a:defRPr>
            </a:lvl4pPr>
            <a:lvl5pPr marL="2057400" indent="-228600" eaLnBrk="0" hangingPunct="0">
              <a:defRPr>
                <a:solidFill>
                  <a:schemeClr val="tx1"/>
                </a:solidFill>
                <a:latin typeface="Agency FB" panose="020B0503020202020204" pitchFamily="34" charset="0"/>
              </a:defRPr>
            </a:lvl5pPr>
            <a:lvl6pPr marL="2514600" indent="-228600" eaLnBrk="0" fontAlgn="base" hangingPunct="0">
              <a:spcBef>
                <a:spcPct val="0"/>
              </a:spcBef>
              <a:spcAft>
                <a:spcPct val="0"/>
              </a:spcAft>
              <a:defRPr>
                <a:solidFill>
                  <a:schemeClr val="tx1"/>
                </a:solidFill>
                <a:latin typeface="Agency FB" panose="020B0503020202020204" pitchFamily="34" charset="0"/>
              </a:defRPr>
            </a:lvl6pPr>
            <a:lvl7pPr marL="2971800" indent="-228600" eaLnBrk="0" fontAlgn="base" hangingPunct="0">
              <a:spcBef>
                <a:spcPct val="0"/>
              </a:spcBef>
              <a:spcAft>
                <a:spcPct val="0"/>
              </a:spcAft>
              <a:defRPr>
                <a:solidFill>
                  <a:schemeClr val="tx1"/>
                </a:solidFill>
                <a:latin typeface="Agency FB" panose="020B0503020202020204" pitchFamily="34" charset="0"/>
              </a:defRPr>
            </a:lvl7pPr>
            <a:lvl8pPr marL="3429000" indent="-228600" eaLnBrk="0" fontAlgn="base" hangingPunct="0">
              <a:spcBef>
                <a:spcPct val="0"/>
              </a:spcBef>
              <a:spcAft>
                <a:spcPct val="0"/>
              </a:spcAft>
              <a:defRPr>
                <a:solidFill>
                  <a:schemeClr val="tx1"/>
                </a:solidFill>
                <a:latin typeface="Agency FB" panose="020B0503020202020204" pitchFamily="34" charset="0"/>
              </a:defRPr>
            </a:lvl8pPr>
            <a:lvl9pPr marL="3886200" indent="-228600" eaLnBrk="0" fontAlgn="base" hangingPunct="0">
              <a:spcBef>
                <a:spcPct val="0"/>
              </a:spcBef>
              <a:spcAft>
                <a:spcPct val="0"/>
              </a:spcAft>
              <a:defRPr>
                <a:solidFill>
                  <a:schemeClr val="tx1"/>
                </a:solidFill>
                <a:latin typeface="Agency FB" panose="020B0503020202020204" pitchFamily="34" charset="0"/>
              </a:defRPr>
            </a:lvl9pPr>
          </a:lstStyle>
          <a:p>
            <a:pPr eaLnBrk="1" hangingPunct="1"/>
            <a:endParaRPr lang="sl-SI" altLang="sl-SI"/>
          </a:p>
        </p:txBody>
      </p:sp>
      <p:pic>
        <p:nvPicPr>
          <p:cNvPr id="5129" name="Picture 17">
            <a:extLst>
              <a:ext uri="{FF2B5EF4-FFF2-40B4-BE49-F238E27FC236}">
                <a16:creationId xmlns:a16="http://schemas.microsoft.com/office/drawing/2014/main" id="{1605A0ED-86D2-448B-A9A9-11EA7DB71E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629" r="16542"/>
          <a:stretch>
            <a:fillRect/>
          </a:stretch>
        </p:blipFill>
        <p:spPr bwMode="auto">
          <a:xfrm>
            <a:off x="5724525" y="404813"/>
            <a:ext cx="3435350" cy="341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5">
            <a:extLst>
              <a:ext uri="{FF2B5EF4-FFF2-40B4-BE49-F238E27FC236}">
                <a16:creationId xmlns:a16="http://schemas.microsoft.com/office/drawing/2014/main" id="{DA731728-BF80-4AF2-B78C-95D73EEE5B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95263"/>
            <a:ext cx="5329238" cy="354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7" name="Rectangle 2">
            <a:extLst>
              <a:ext uri="{FF2B5EF4-FFF2-40B4-BE49-F238E27FC236}">
                <a16:creationId xmlns:a16="http://schemas.microsoft.com/office/drawing/2014/main" id="{B1BE7AF1-A357-4FC8-85D0-76824000C087}"/>
              </a:ext>
            </a:extLst>
          </p:cNvPr>
          <p:cNvSpPr>
            <a:spLocks noGrp="1" noChangeArrowheads="1"/>
          </p:cNvSpPr>
          <p:nvPr>
            <p:ph type="title"/>
          </p:nvPr>
        </p:nvSpPr>
        <p:spPr>
          <a:xfrm>
            <a:off x="2257425" y="61913"/>
            <a:ext cx="3754438" cy="1143000"/>
          </a:xfrm>
        </p:spPr>
        <p:txBody>
          <a:bodyPr/>
          <a:lstStyle/>
          <a:p>
            <a:pPr eaLnBrk="1" hangingPunct="1"/>
            <a:r>
              <a:rPr lang="sl-SI" altLang="sl-SI" sz="8000" b="1">
                <a:solidFill>
                  <a:schemeClr val="bg1"/>
                </a:solidFill>
                <a:latin typeface="Agency FB" panose="020B0503020202020204" pitchFamily="34" charset="0"/>
              </a:rPr>
              <a:t>Toronto</a:t>
            </a:r>
          </a:p>
        </p:txBody>
      </p:sp>
      <p:sp>
        <p:nvSpPr>
          <p:cNvPr id="6148" name="AutoShape 9" descr="9k=">
            <a:extLst>
              <a:ext uri="{FF2B5EF4-FFF2-40B4-BE49-F238E27FC236}">
                <a16:creationId xmlns:a16="http://schemas.microsoft.com/office/drawing/2014/main" id="{5EC7A442-B736-43E9-9C58-E44603862623}"/>
              </a:ext>
            </a:extLst>
          </p:cNvPr>
          <p:cNvSpPr>
            <a:spLocks noChangeAspect="1" noChangeArrowheads="1"/>
          </p:cNvSpPr>
          <p:nvPr/>
        </p:nvSpPr>
        <p:spPr bwMode="auto">
          <a:xfrm>
            <a:off x="155575" y="4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gency FB" panose="020B0503020202020204" pitchFamily="34" charset="0"/>
              </a:defRPr>
            </a:lvl1pPr>
            <a:lvl2pPr marL="742950" indent="-285750" eaLnBrk="0" hangingPunct="0">
              <a:defRPr>
                <a:solidFill>
                  <a:schemeClr val="tx1"/>
                </a:solidFill>
                <a:latin typeface="Agency FB" panose="020B0503020202020204" pitchFamily="34" charset="0"/>
              </a:defRPr>
            </a:lvl2pPr>
            <a:lvl3pPr marL="1143000" indent="-228600" eaLnBrk="0" hangingPunct="0">
              <a:defRPr>
                <a:solidFill>
                  <a:schemeClr val="tx1"/>
                </a:solidFill>
                <a:latin typeface="Agency FB" panose="020B0503020202020204" pitchFamily="34" charset="0"/>
              </a:defRPr>
            </a:lvl3pPr>
            <a:lvl4pPr marL="1600200" indent="-228600" eaLnBrk="0" hangingPunct="0">
              <a:defRPr>
                <a:solidFill>
                  <a:schemeClr val="tx1"/>
                </a:solidFill>
                <a:latin typeface="Agency FB" panose="020B0503020202020204" pitchFamily="34" charset="0"/>
              </a:defRPr>
            </a:lvl4pPr>
            <a:lvl5pPr marL="2057400" indent="-228600" eaLnBrk="0" hangingPunct="0">
              <a:defRPr>
                <a:solidFill>
                  <a:schemeClr val="tx1"/>
                </a:solidFill>
                <a:latin typeface="Agency FB" panose="020B0503020202020204" pitchFamily="34" charset="0"/>
              </a:defRPr>
            </a:lvl5pPr>
            <a:lvl6pPr marL="2514600" indent="-228600" eaLnBrk="0" fontAlgn="base" hangingPunct="0">
              <a:spcBef>
                <a:spcPct val="0"/>
              </a:spcBef>
              <a:spcAft>
                <a:spcPct val="0"/>
              </a:spcAft>
              <a:defRPr>
                <a:solidFill>
                  <a:schemeClr val="tx1"/>
                </a:solidFill>
                <a:latin typeface="Agency FB" panose="020B0503020202020204" pitchFamily="34" charset="0"/>
              </a:defRPr>
            </a:lvl6pPr>
            <a:lvl7pPr marL="2971800" indent="-228600" eaLnBrk="0" fontAlgn="base" hangingPunct="0">
              <a:spcBef>
                <a:spcPct val="0"/>
              </a:spcBef>
              <a:spcAft>
                <a:spcPct val="0"/>
              </a:spcAft>
              <a:defRPr>
                <a:solidFill>
                  <a:schemeClr val="tx1"/>
                </a:solidFill>
                <a:latin typeface="Agency FB" panose="020B0503020202020204" pitchFamily="34" charset="0"/>
              </a:defRPr>
            </a:lvl7pPr>
            <a:lvl8pPr marL="3429000" indent="-228600" eaLnBrk="0" fontAlgn="base" hangingPunct="0">
              <a:spcBef>
                <a:spcPct val="0"/>
              </a:spcBef>
              <a:spcAft>
                <a:spcPct val="0"/>
              </a:spcAft>
              <a:defRPr>
                <a:solidFill>
                  <a:schemeClr val="tx1"/>
                </a:solidFill>
                <a:latin typeface="Agency FB" panose="020B0503020202020204" pitchFamily="34" charset="0"/>
              </a:defRPr>
            </a:lvl8pPr>
            <a:lvl9pPr marL="3886200" indent="-228600" eaLnBrk="0" fontAlgn="base" hangingPunct="0">
              <a:spcBef>
                <a:spcPct val="0"/>
              </a:spcBef>
              <a:spcAft>
                <a:spcPct val="0"/>
              </a:spcAft>
              <a:defRPr>
                <a:solidFill>
                  <a:schemeClr val="tx1"/>
                </a:solidFill>
                <a:latin typeface="Agency FB" panose="020B0503020202020204" pitchFamily="34" charset="0"/>
              </a:defRPr>
            </a:lvl9pPr>
          </a:lstStyle>
          <a:p>
            <a:pPr eaLnBrk="1" hangingPunct="1"/>
            <a:endParaRPr lang="sl-SI" altLang="sl-SI"/>
          </a:p>
        </p:txBody>
      </p:sp>
      <p:pic>
        <p:nvPicPr>
          <p:cNvPr id="6149" name="Picture 14">
            <a:extLst>
              <a:ext uri="{FF2B5EF4-FFF2-40B4-BE49-F238E27FC236}">
                <a16:creationId xmlns:a16="http://schemas.microsoft.com/office/drawing/2014/main" id="{F017CF89-1C5F-403B-92E8-A3670927C9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4788" y="3335338"/>
            <a:ext cx="4964112" cy="335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16">
            <a:extLst>
              <a:ext uri="{FF2B5EF4-FFF2-40B4-BE49-F238E27FC236}">
                <a16:creationId xmlns:a16="http://schemas.microsoft.com/office/drawing/2014/main" id="{437390EB-B284-41E9-A4E0-299A1A65AE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5036" r="15366"/>
          <a:stretch>
            <a:fillRect/>
          </a:stretch>
        </p:blipFill>
        <p:spPr bwMode="auto">
          <a:xfrm>
            <a:off x="5724525" y="209550"/>
            <a:ext cx="2901950" cy="329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1" name="Pravokotnik 1">
            <a:extLst>
              <a:ext uri="{FF2B5EF4-FFF2-40B4-BE49-F238E27FC236}">
                <a16:creationId xmlns:a16="http://schemas.microsoft.com/office/drawing/2014/main" id="{3EEE1B8D-D253-4A0E-8530-FD995B0A02BC}"/>
              </a:ext>
            </a:extLst>
          </p:cNvPr>
          <p:cNvSpPr>
            <a:spLocks noChangeArrowheads="1"/>
          </p:cNvSpPr>
          <p:nvPr/>
        </p:nvSpPr>
        <p:spPr bwMode="auto">
          <a:xfrm>
            <a:off x="155575" y="3765550"/>
            <a:ext cx="3875088"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gency FB" panose="020B0503020202020204" pitchFamily="34" charset="0"/>
              </a:defRPr>
            </a:lvl1pPr>
            <a:lvl2pPr marL="742950" indent="-285750" eaLnBrk="0" hangingPunct="0">
              <a:defRPr>
                <a:solidFill>
                  <a:schemeClr val="tx1"/>
                </a:solidFill>
                <a:latin typeface="Agency FB" panose="020B0503020202020204" pitchFamily="34" charset="0"/>
              </a:defRPr>
            </a:lvl2pPr>
            <a:lvl3pPr marL="1143000" indent="-228600" eaLnBrk="0" hangingPunct="0">
              <a:defRPr>
                <a:solidFill>
                  <a:schemeClr val="tx1"/>
                </a:solidFill>
                <a:latin typeface="Agency FB" panose="020B0503020202020204" pitchFamily="34" charset="0"/>
              </a:defRPr>
            </a:lvl3pPr>
            <a:lvl4pPr marL="1600200" indent="-228600" eaLnBrk="0" hangingPunct="0">
              <a:defRPr>
                <a:solidFill>
                  <a:schemeClr val="tx1"/>
                </a:solidFill>
                <a:latin typeface="Agency FB" panose="020B0503020202020204" pitchFamily="34" charset="0"/>
              </a:defRPr>
            </a:lvl4pPr>
            <a:lvl5pPr marL="2057400" indent="-228600" eaLnBrk="0" hangingPunct="0">
              <a:defRPr>
                <a:solidFill>
                  <a:schemeClr val="tx1"/>
                </a:solidFill>
                <a:latin typeface="Agency FB" panose="020B0503020202020204" pitchFamily="34" charset="0"/>
              </a:defRPr>
            </a:lvl5pPr>
            <a:lvl6pPr marL="2514600" indent="-228600" eaLnBrk="0" fontAlgn="base" hangingPunct="0">
              <a:spcBef>
                <a:spcPct val="0"/>
              </a:spcBef>
              <a:spcAft>
                <a:spcPct val="0"/>
              </a:spcAft>
              <a:defRPr>
                <a:solidFill>
                  <a:schemeClr val="tx1"/>
                </a:solidFill>
                <a:latin typeface="Agency FB" panose="020B0503020202020204" pitchFamily="34" charset="0"/>
              </a:defRPr>
            </a:lvl6pPr>
            <a:lvl7pPr marL="2971800" indent="-228600" eaLnBrk="0" fontAlgn="base" hangingPunct="0">
              <a:spcBef>
                <a:spcPct val="0"/>
              </a:spcBef>
              <a:spcAft>
                <a:spcPct val="0"/>
              </a:spcAft>
              <a:defRPr>
                <a:solidFill>
                  <a:schemeClr val="tx1"/>
                </a:solidFill>
                <a:latin typeface="Agency FB" panose="020B0503020202020204" pitchFamily="34" charset="0"/>
              </a:defRPr>
            </a:lvl7pPr>
            <a:lvl8pPr marL="3429000" indent="-228600" eaLnBrk="0" fontAlgn="base" hangingPunct="0">
              <a:spcBef>
                <a:spcPct val="0"/>
              </a:spcBef>
              <a:spcAft>
                <a:spcPct val="0"/>
              </a:spcAft>
              <a:defRPr>
                <a:solidFill>
                  <a:schemeClr val="tx1"/>
                </a:solidFill>
                <a:latin typeface="Agency FB" panose="020B0503020202020204" pitchFamily="34" charset="0"/>
              </a:defRPr>
            </a:lvl8pPr>
            <a:lvl9pPr marL="3886200" indent="-228600" eaLnBrk="0" fontAlgn="base" hangingPunct="0">
              <a:spcBef>
                <a:spcPct val="0"/>
              </a:spcBef>
              <a:spcAft>
                <a:spcPct val="0"/>
              </a:spcAft>
              <a:defRPr>
                <a:solidFill>
                  <a:schemeClr val="tx1"/>
                </a:solidFill>
                <a:latin typeface="Agency FB" panose="020B0503020202020204" pitchFamily="34" charset="0"/>
              </a:defRPr>
            </a:lvl9pPr>
          </a:lstStyle>
          <a:p>
            <a:pPr eaLnBrk="1" hangingPunct="1">
              <a:buFont typeface="Arial" panose="020B0604020202020204" pitchFamily="34" charset="0"/>
              <a:buChar char="•"/>
            </a:pPr>
            <a:r>
              <a:rPr lang="sl-SI" altLang="sl-SI" sz="2800">
                <a:latin typeface="Comic Sans MS" panose="030F0702030302020204" pitchFamily="66" charset="0"/>
              </a:rPr>
              <a:t>Toronto (2 482 000 prebivalcev) je glavno mesto province Ontario in je največje mesto v Kanadi.</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7">
            <a:extLst>
              <a:ext uri="{FF2B5EF4-FFF2-40B4-BE49-F238E27FC236}">
                <a16:creationId xmlns:a16="http://schemas.microsoft.com/office/drawing/2014/main" id="{1EB38285-7A9E-442E-B11A-9F54EA22ED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4663" y="1455738"/>
            <a:ext cx="2232025" cy="252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5">
            <a:extLst>
              <a:ext uri="{FF2B5EF4-FFF2-40B4-BE49-F238E27FC236}">
                <a16:creationId xmlns:a16="http://schemas.microsoft.com/office/drawing/2014/main" id="{E892C5E2-35AE-4D65-BC19-208362F01E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4127500"/>
            <a:ext cx="4521200" cy="269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2" name="Rectangle 2">
            <a:extLst>
              <a:ext uri="{FF2B5EF4-FFF2-40B4-BE49-F238E27FC236}">
                <a16:creationId xmlns:a16="http://schemas.microsoft.com/office/drawing/2014/main" id="{52FCD0D4-3C0F-44E5-B4E7-294004EFF0D2}"/>
              </a:ext>
            </a:extLst>
          </p:cNvPr>
          <p:cNvSpPr>
            <a:spLocks noGrp="1" noChangeArrowheads="1"/>
          </p:cNvSpPr>
          <p:nvPr>
            <p:ph type="title"/>
          </p:nvPr>
        </p:nvSpPr>
        <p:spPr>
          <a:xfrm>
            <a:off x="900113" y="-26988"/>
            <a:ext cx="4967287" cy="1079501"/>
          </a:xfrm>
        </p:spPr>
        <p:txBody>
          <a:bodyPr/>
          <a:lstStyle/>
          <a:p>
            <a:pPr eaLnBrk="1" hangingPunct="1"/>
            <a:r>
              <a:rPr lang="sl-SI" altLang="sl-SI" sz="6000" b="1" i="1">
                <a:solidFill>
                  <a:schemeClr val="accent1"/>
                </a:solidFill>
                <a:latin typeface="Agency FB" panose="020B0503020202020204" pitchFamily="34" charset="0"/>
              </a:rPr>
              <a:t>Niagarski</a:t>
            </a:r>
            <a:r>
              <a:rPr lang="sl-SI" altLang="sl-SI" sz="6000">
                <a:solidFill>
                  <a:schemeClr val="accent1"/>
                </a:solidFill>
                <a:latin typeface="Agency FB" panose="020B0503020202020204" pitchFamily="34" charset="0"/>
              </a:rPr>
              <a:t>  </a:t>
            </a:r>
            <a:r>
              <a:rPr lang="sl-SI" altLang="sl-SI" sz="6000" b="1" i="1">
                <a:solidFill>
                  <a:schemeClr val="accent1"/>
                </a:solidFill>
                <a:latin typeface="Agency FB" panose="020B0503020202020204" pitchFamily="34" charset="0"/>
              </a:rPr>
              <a:t>slapovi</a:t>
            </a:r>
          </a:p>
        </p:txBody>
      </p:sp>
      <p:sp>
        <p:nvSpPr>
          <p:cNvPr id="7173" name="Rectangle 3">
            <a:extLst>
              <a:ext uri="{FF2B5EF4-FFF2-40B4-BE49-F238E27FC236}">
                <a16:creationId xmlns:a16="http://schemas.microsoft.com/office/drawing/2014/main" id="{749A9DF2-3BE5-463E-BA5C-5123C5F799DE}"/>
              </a:ext>
            </a:extLst>
          </p:cNvPr>
          <p:cNvSpPr>
            <a:spLocks noGrp="1" noChangeArrowheads="1"/>
          </p:cNvSpPr>
          <p:nvPr>
            <p:ph idx="1"/>
          </p:nvPr>
        </p:nvSpPr>
        <p:spPr>
          <a:xfrm>
            <a:off x="279400" y="981075"/>
            <a:ext cx="4148138" cy="5616575"/>
          </a:xfrm>
        </p:spPr>
        <p:txBody>
          <a:bodyPr/>
          <a:lstStyle/>
          <a:p>
            <a:pPr eaLnBrk="1" hangingPunct="1"/>
            <a:r>
              <a:rPr lang="sl-SI" altLang="sl-SI" sz="2400">
                <a:latin typeface="Comic Sans MS" panose="030F0702030302020204" pitchFamily="66" charset="0"/>
              </a:rPr>
              <a:t>To so slapovi na reki Niagari, ki razmejuje ZDA in Kanado.</a:t>
            </a:r>
          </a:p>
          <a:p>
            <a:pPr eaLnBrk="1" hangingPunct="1"/>
            <a:r>
              <a:rPr lang="sl-SI" altLang="sl-SI" sz="2400">
                <a:latin typeface="Comic Sans MS" panose="030F0702030302020204" pitchFamily="66" charset="0"/>
              </a:rPr>
              <a:t>So zelo vodnati, zato predstavljajo pomemben vir hidroelektrične energije</a:t>
            </a:r>
          </a:p>
          <a:p>
            <a:pPr eaLnBrk="1" hangingPunct="1"/>
            <a:r>
              <a:rPr lang="sl-SI" altLang="sl-SI" sz="2400">
                <a:latin typeface="Comic Sans MS" panose="030F0702030302020204" pitchFamily="66" charset="0"/>
              </a:rPr>
              <a:t>Skupna višina: 167 m</a:t>
            </a:r>
          </a:p>
          <a:p>
            <a:pPr eaLnBrk="1" hangingPunct="1"/>
            <a:r>
              <a:rPr lang="sl-SI" altLang="sl-SI" sz="2400">
                <a:latin typeface="Comic Sans MS" panose="030F0702030302020204" pitchFamily="66" charset="0"/>
              </a:rPr>
              <a:t>20.000.000 obiskovalcev na leto</a:t>
            </a:r>
          </a:p>
          <a:p>
            <a:pPr eaLnBrk="1" hangingPunct="1"/>
            <a:r>
              <a:rPr lang="sl-SI" altLang="sl-SI" sz="2400">
                <a:latin typeface="Comic Sans MS" panose="030F0702030302020204" pitchFamily="66" charset="0"/>
              </a:rPr>
              <a:t>Je najstarejša in najbolj znana turistična atrakcija</a:t>
            </a:r>
            <a:endParaRPr lang="sl-SI" altLang="sl-SI" sz="2800">
              <a:latin typeface="Comic Sans MS" panose="030F0702030302020204" pitchFamily="66" charset="0"/>
            </a:endParaRPr>
          </a:p>
        </p:txBody>
      </p:sp>
      <p:pic>
        <p:nvPicPr>
          <p:cNvPr id="7174" name="Picture 6">
            <a:extLst>
              <a:ext uri="{FF2B5EF4-FFF2-40B4-BE49-F238E27FC236}">
                <a16:creationId xmlns:a16="http://schemas.microsoft.com/office/drawing/2014/main" id="{762038F4-B562-41E8-A1B6-7113D49FFD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7813" y="215900"/>
            <a:ext cx="2406650" cy="3760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Zlomljena puščica 23">
            <a:extLst>
              <a:ext uri="{FF2B5EF4-FFF2-40B4-BE49-F238E27FC236}">
                <a16:creationId xmlns:a16="http://schemas.microsoft.com/office/drawing/2014/main" id="{F31101A8-FB52-41F9-BFF1-EA14497225B4}"/>
              </a:ext>
            </a:extLst>
          </p:cNvPr>
          <p:cNvSpPr/>
          <p:nvPr/>
        </p:nvSpPr>
        <p:spPr>
          <a:xfrm rot="15309822">
            <a:off x="7076281" y="2696369"/>
            <a:ext cx="1152525" cy="1150938"/>
          </a:xfrm>
          <a:prstGeom prst="bent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solidFill>
                <a:schemeClr val="tx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683F9687-A69F-4408-A81B-A9944522518C}"/>
              </a:ext>
            </a:extLst>
          </p:cNvPr>
          <p:cNvSpPr>
            <a:spLocks noGrp="1" noChangeArrowheads="1"/>
          </p:cNvSpPr>
          <p:nvPr>
            <p:ph type="title"/>
          </p:nvPr>
        </p:nvSpPr>
        <p:spPr>
          <a:xfrm>
            <a:off x="539750" y="0"/>
            <a:ext cx="8229600" cy="1143000"/>
          </a:xfrm>
        </p:spPr>
        <p:txBody>
          <a:bodyPr/>
          <a:lstStyle/>
          <a:p>
            <a:pPr eaLnBrk="1" hangingPunct="1"/>
            <a:r>
              <a:rPr lang="sl-SI" altLang="sl-SI" sz="6000" b="1" i="1">
                <a:solidFill>
                  <a:schemeClr val="bg1"/>
                </a:solidFill>
                <a:latin typeface="Agency FB" panose="020B0503020202020204" pitchFamily="34" charset="0"/>
              </a:rPr>
              <a:t>LEGA</a:t>
            </a:r>
          </a:p>
        </p:txBody>
      </p:sp>
      <p:sp>
        <p:nvSpPr>
          <p:cNvPr id="8195" name="Rectangle 3">
            <a:extLst>
              <a:ext uri="{FF2B5EF4-FFF2-40B4-BE49-F238E27FC236}">
                <a16:creationId xmlns:a16="http://schemas.microsoft.com/office/drawing/2014/main" id="{6316BA7D-1886-4053-B01E-1C554A7BA594}"/>
              </a:ext>
            </a:extLst>
          </p:cNvPr>
          <p:cNvSpPr>
            <a:spLocks noGrp="1" noChangeArrowheads="1"/>
          </p:cNvSpPr>
          <p:nvPr>
            <p:ph idx="1"/>
          </p:nvPr>
        </p:nvSpPr>
        <p:spPr>
          <a:xfrm>
            <a:off x="179388" y="981075"/>
            <a:ext cx="8763000" cy="1584325"/>
          </a:xfrm>
        </p:spPr>
        <p:txBody>
          <a:bodyPr/>
          <a:lstStyle/>
          <a:p>
            <a:pPr eaLnBrk="1" hangingPunct="1">
              <a:lnSpc>
                <a:spcPct val="80000"/>
              </a:lnSpc>
            </a:pPr>
            <a:r>
              <a:rPr lang="sl-SI" altLang="sl-SI" sz="2800">
                <a:latin typeface="Comic Sans MS" panose="030F0702030302020204" pitchFamily="66" charset="0"/>
              </a:rPr>
              <a:t>Kanada  zaseda velik severni del Severne Amerike. </a:t>
            </a:r>
          </a:p>
          <a:p>
            <a:pPr eaLnBrk="1" hangingPunct="1">
              <a:lnSpc>
                <a:spcPct val="80000"/>
              </a:lnSpc>
            </a:pPr>
            <a:r>
              <a:rPr lang="sl-SI" altLang="sl-SI" sz="2800">
                <a:latin typeface="Comic Sans MS" panose="030F0702030302020204" pitchFamily="66" charset="0"/>
              </a:rPr>
              <a:t>Obdana je z Atlantskim  oceanom na JV, Tihim oceanom na JZ in na Severu z Arktičnim oceanom</a:t>
            </a:r>
          </a:p>
        </p:txBody>
      </p:sp>
      <p:pic>
        <p:nvPicPr>
          <p:cNvPr id="8196" name="Picture 6">
            <a:extLst>
              <a:ext uri="{FF2B5EF4-FFF2-40B4-BE49-F238E27FC236}">
                <a16:creationId xmlns:a16="http://schemas.microsoft.com/office/drawing/2014/main" id="{2AC991AB-7E48-4A03-B4F4-14A7E7ED6993}"/>
              </a:ext>
            </a:extLst>
          </p:cNvPr>
          <p:cNvPicPr>
            <a:picLocks noChangeAspect="1" noChangeArrowheads="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t="3751" b="10670"/>
          <a:stretch>
            <a:fillRect/>
          </a:stretch>
        </p:blipFill>
        <p:spPr bwMode="auto">
          <a:xfrm>
            <a:off x="755650" y="2781300"/>
            <a:ext cx="7753350" cy="388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oljeZBesedilom 1">
            <a:extLst>
              <a:ext uri="{FF2B5EF4-FFF2-40B4-BE49-F238E27FC236}">
                <a16:creationId xmlns:a16="http://schemas.microsoft.com/office/drawing/2014/main" id="{F291AAD4-ECC7-468B-A2CB-547F349B3CB9}"/>
              </a:ext>
            </a:extLst>
          </p:cNvPr>
          <p:cNvSpPr txBox="1"/>
          <p:nvPr/>
        </p:nvSpPr>
        <p:spPr>
          <a:xfrm rot="3306815">
            <a:off x="2768600" y="4933951"/>
            <a:ext cx="2124075" cy="400050"/>
          </a:xfrm>
          <a:prstGeom prst="rect">
            <a:avLst/>
          </a:prstGeom>
          <a:noFill/>
        </p:spPr>
        <p:txBody>
          <a:bodyPr>
            <a:spAutoFit/>
          </a:bodyPr>
          <a:lstStyle/>
          <a:p>
            <a:pPr>
              <a:defRPr/>
            </a:pPr>
            <a:r>
              <a:rPr lang="sl-SI" sz="2000" b="1" i="1" dirty="0">
                <a:solidFill>
                  <a:schemeClr val="bg1"/>
                </a:solidFill>
                <a:latin typeface="+mj-lt"/>
              </a:rPr>
              <a:t>TIHI    OCEAN</a:t>
            </a:r>
          </a:p>
        </p:txBody>
      </p:sp>
      <p:sp>
        <p:nvSpPr>
          <p:cNvPr id="3" name="PoljeZBesedilom 2">
            <a:extLst>
              <a:ext uri="{FF2B5EF4-FFF2-40B4-BE49-F238E27FC236}">
                <a16:creationId xmlns:a16="http://schemas.microsoft.com/office/drawing/2014/main" id="{0B4C4C0F-A820-4E4E-A112-18ACAF1072C4}"/>
              </a:ext>
            </a:extLst>
          </p:cNvPr>
          <p:cNvSpPr txBox="1"/>
          <p:nvPr/>
        </p:nvSpPr>
        <p:spPr>
          <a:xfrm rot="2982808">
            <a:off x="5501481" y="5203032"/>
            <a:ext cx="2465387" cy="368300"/>
          </a:xfrm>
          <a:prstGeom prst="rect">
            <a:avLst/>
          </a:prstGeom>
          <a:noFill/>
        </p:spPr>
        <p:txBody>
          <a:bodyPr>
            <a:spAutoFit/>
          </a:bodyPr>
          <a:lstStyle/>
          <a:p>
            <a:pPr>
              <a:defRPr/>
            </a:pPr>
            <a:r>
              <a:rPr lang="sl-SI" b="1" i="1" dirty="0">
                <a:solidFill>
                  <a:schemeClr val="bg1"/>
                </a:solidFill>
                <a:latin typeface="+mj-lt"/>
              </a:rPr>
              <a:t>ATLANTSKI OCEAN</a:t>
            </a:r>
          </a:p>
        </p:txBody>
      </p:sp>
      <p:sp>
        <p:nvSpPr>
          <p:cNvPr id="4" name="PoljeZBesedilom 3">
            <a:extLst>
              <a:ext uri="{FF2B5EF4-FFF2-40B4-BE49-F238E27FC236}">
                <a16:creationId xmlns:a16="http://schemas.microsoft.com/office/drawing/2014/main" id="{209371E7-024F-44C8-94DC-05F8DE1A76FF}"/>
              </a:ext>
            </a:extLst>
          </p:cNvPr>
          <p:cNvSpPr txBox="1"/>
          <p:nvPr/>
        </p:nvSpPr>
        <p:spPr>
          <a:xfrm>
            <a:off x="3635375" y="2924175"/>
            <a:ext cx="1368425" cy="493713"/>
          </a:xfrm>
          <a:prstGeom prst="rect">
            <a:avLst/>
          </a:prstGeom>
          <a:noFill/>
        </p:spPr>
        <p:txBody>
          <a:bodyPr>
            <a:spAutoFit/>
          </a:bodyPr>
          <a:lstStyle/>
          <a:p>
            <a:pPr>
              <a:defRPr/>
            </a:pPr>
            <a:r>
              <a:rPr lang="sl-SI" sz="1300" b="1" i="1" dirty="0">
                <a:solidFill>
                  <a:schemeClr val="bg1"/>
                </a:solidFill>
                <a:latin typeface="+mj-lt"/>
              </a:rPr>
              <a:t>ARKTIČNI OCEAN</a:t>
            </a:r>
          </a:p>
        </p:txBody>
      </p:sp>
      <p:sp>
        <p:nvSpPr>
          <p:cNvPr id="7" name="Lok 6">
            <a:extLst>
              <a:ext uri="{FF2B5EF4-FFF2-40B4-BE49-F238E27FC236}">
                <a16:creationId xmlns:a16="http://schemas.microsoft.com/office/drawing/2014/main" id="{0D9A47F6-D279-444E-8CC2-838AAFBFA163}"/>
              </a:ext>
            </a:extLst>
          </p:cNvPr>
          <p:cNvSpPr/>
          <p:nvPr/>
        </p:nvSpPr>
        <p:spPr>
          <a:xfrm>
            <a:off x="3419475" y="4148138"/>
            <a:ext cx="2085975" cy="360362"/>
          </a:xfrm>
          <a:prstGeom prst="arc">
            <a:avLst>
              <a:gd name="adj1" fmla="val 16200000"/>
              <a:gd name="adj2" fmla="val 89407"/>
            </a:avLst>
          </a:prstGeom>
        </p:spPr>
        <p:style>
          <a:lnRef idx="3">
            <a:schemeClr val="accent4"/>
          </a:lnRef>
          <a:fillRef idx="0">
            <a:schemeClr val="accent4"/>
          </a:fillRef>
          <a:effectRef idx="2">
            <a:schemeClr val="accent4"/>
          </a:effectRef>
          <a:fontRef idx="minor">
            <a:schemeClr val="tx1"/>
          </a:fontRef>
        </p:style>
        <p:txBody>
          <a:bodyPr anchor="ctr"/>
          <a:lstStyle/>
          <a:p>
            <a:pPr algn="ctr">
              <a:defRPr/>
            </a:pPr>
            <a:endParaRPr lang="sl-SI"/>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a:extLst>
              <a:ext uri="{FF2B5EF4-FFF2-40B4-BE49-F238E27FC236}">
                <a16:creationId xmlns:a16="http://schemas.microsoft.com/office/drawing/2014/main" id="{32891A68-F804-43FB-AEC6-34007AF237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175" y="773113"/>
            <a:ext cx="5076825" cy="3808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9" name="Ograda besedila 2">
            <a:extLst>
              <a:ext uri="{FF2B5EF4-FFF2-40B4-BE49-F238E27FC236}">
                <a16:creationId xmlns:a16="http://schemas.microsoft.com/office/drawing/2014/main" id="{DB844F27-60DB-4213-B17F-BC50828742EB}"/>
              </a:ext>
            </a:extLst>
          </p:cNvPr>
          <p:cNvSpPr>
            <a:spLocks noGrp="1"/>
          </p:cNvSpPr>
          <p:nvPr>
            <p:ph type="body" idx="1"/>
          </p:nvPr>
        </p:nvSpPr>
        <p:spPr>
          <a:xfrm>
            <a:off x="250825" y="4662488"/>
            <a:ext cx="8893175" cy="2085975"/>
          </a:xfrm>
        </p:spPr>
        <p:txBody>
          <a:bodyPr/>
          <a:lstStyle/>
          <a:p>
            <a:pPr marL="342900" indent="-342900" eaLnBrk="1" hangingPunct="1">
              <a:buFontTx/>
              <a:buChar char="•"/>
            </a:pPr>
            <a:r>
              <a:rPr lang="sl-SI" altLang="sl-SI" sz="2400">
                <a:latin typeface="Comic Sans MS" panose="030F0702030302020204" pitchFamily="66" charset="0"/>
              </a:rPr>
              <a:t>Izrazito je celinsko podnebje, proti severu je čedalje bolj mrzlo – tam je arktični pas</a:t>
            </a:r>
          </a:p>
          <a:p>
            <a:pPr marL="342900" indent="-342900" eaLnBrk="1" hangingPunct="1">
              <a:buFontTx/>
              <a:buChar char="•"/>
            </a:pPr>
            <a:r>
              <a:rPr lang="sl-SI" altLang="sl-SI" sz="2400">
                <a:latin typeface="Comic Sans MS" panose="030F0702030302020204" pitchFamily="66" charset="0"/>
              </a:rPr>
              <a:t>Ozek  pas ob tihem oceanu ima oceansko podnebje. </a:t>
            </a:r>
          </a:p>
          <a:p>
            <a:pPr marL="342900" indent="-342900" eaLnBrk="1" hangingPunct="1">
              <a:buFontTx/>
              <a:buChar char="•"/>
            </a:pPr>
            <a:r>
              <a:rPr lang="sl-SI" altLang="sl-SI" sz="2400">
                <a:latin typeface="Comic Sans MS" panose="030F0702030302020204" pitchFamily="66" charset="0"/>
              </a:rPr>
              <a:t>Skoraj polovica kanadskega površja je  poraščena z iglastimi  gozdovi. </a:t>
            </a:r>
          </a:p>
        </p:txBody>
      </p:sp>
      <p:pic>
        <p:nvPicPr>
          <p:cNvPr id="9220" name="Picture 5" descr="C:\Users\Rok\Downloads\Podnebje Angloamerike (1).jpg">
            <a:extLst>
              <a:ext uri="{FF2B5EF4-FFF2-40B4-BE49-F238E27FC236}">
                <a16:creationId xmlns:a16="http://schemas.microsoft.com/office/drawing/2014/main" id="{9EAE94A6-B367-426B-867E-910AE62846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44" t="4826" r="2223" b="1839"/>
          <a:stretch>
            <a:fillRect/>
          </a:stretch>
        </p:blipFill>
        <p:spPr bwMode="auto">
          <a:xfrm>
            <a:off x="179388" y="773113"/>
            <a:ext cx="3486150"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slov 1">
            <a:extLst>
              <a:ext uri="{FF2B5EF4-FFF2-40B4-BE49-F238E27FC236}">
                <a16:creationId xmlns:a16="http://schemas.microsoft.com/office/drawing/2014/main" id="{FC916F84-775A-48D2-8876-F37D3805B7E1}"/>
              </a:ext>
            </a:extLst>
          </p:cNvPr>
          <p:cNvSpPr>
            <a:spLocks noGrp="1"/>
          </p:cNvSpPr>
          <p:nvPr>
            <p:ph type="title"/>
          </p:nvPr>
        </p:nvSpPr>
        <p:spPr>
          <a:xfrm>
            <a:off x="1763713" y="-57150"/>
            <a:ext cx="6011862" cy="893763"/>
          </a:xfrm>
        </p:spPr>
        <p:txBody>
          <a:bodyPr/>
          <a:lstStyle/>
          <a:p>
            <a:pPr eaLnBrk="1" hangingPunct="1">
              <a:defRPr/>
            </a:pPr>
            <a:r>
              <a:rPr lang="sl-SI" sz="6000" dirty="0">
                <a:solidFill>
                  <a:schemeClr val="bg1"/>
                </a:solidFill>
                <a:latin typeface="Agency FB" pitchFamily="34" charset="0"/>
              </a:rPr>
              <a:t>PODNEBJE IN RASTJE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3505725B-C61D-426C-9E11-D4D7AEED81A2}"/>
              </a:ext>
            </a:extLst>
          </p:cNvPr>
          <p:cNvSpPr>
            <a:spLocks noGrp="1" noChangeArrowheads="1"/>
          </p:cNvSpPr>
          <p:nvPr>
            <p:ph type="title"/>
          </p:nvPr>
        </p:nvSpPr>
        <p:spPr/>
        <p:txBody>
          <a:bodyPr/>
          <a:lstStyle/>
          <a:p>
            <a:pPr eaLnBrk="1" hangingPunct="1"/>
            <a:endParaRPr lang="sl-SI" altLang="sl-SI"/>
          </a:p>
        </p:txBody>
      </p:sp>
      <p:pic>
        <p:nvPicPr>
          <p:cNvPr id="10243" name="Picture 4" descr="Mount_Edziza_flanks">
            <a:extLst>
              <a:ext uri="{FF2B5EF4-FFF2-40B4-BE49-F238E27FC236}">
                <a16:creationId xmlns:a16="http://schemas.microsoft.com/office/drawing/2014/main" id="{7858A0ED-41F4-4667-81C9-D3CBEB56858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6350"/>
            <a:ext cx="4799013" cy="35988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44" name="Picture 4">
            <a:extLst>
              <a:ext uri="{FF2B5EF4-FFF2-40B4-BE49-F238E27FC236}">
                <a16:creationId xmlns:a16="http://schemas.microsoft.com/office/drawing/2014/main" id="{5AFFD61B-DDF6-4DC2-9AAC-971131B95F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78225"/>
            <a:ext cx="4356100" cy="3278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a:extLst>
              <a:ext uri="{FF2B5EF4-FFF2-40B4-BE49-F238E27FC236}">
                <a16:creationId xmlns:a16="http://schemas.microsoft.com/office/drawing/2014/main" id="{6C5B444E-2F85-4B84-A6A9-4CF16FCE25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036" r="4205"/>
          <a:stretch>
            <a:fillRect/>
          </a:stretch>
        </p:blipFill>
        <p:spPr bwMode="auto">
          <a:xfrm>
            <a:off x="4030663" y="0"/>
            <a:ext cx="5124450" cy="345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a:extLst>
              <a:ext uri="{FF2B5EF4-FFF2-40B4-BE49-F238E27FC236}">
                <a16:creationId xmlns:a16="http://schemas.microsoft.com/office/drawing/2014/main" id="{355E14C4-2DBF-4618-844E-6B88707B35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5075"/>
          <a:stretch>
            <a:fillRect/>
          </a:stretch>
        </p:blipFill>
        <p:spPr bwMode="auto">
          <a:xfrm>
            <a:off x="4356100" y="3452813"/>
            <a:ext cx="4799013" cy="341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theme/theme1.xml><?xml version="1.0" encoding="utf-8"?>
<a:theme xmlns:a="http://schemas.openxmlformats.org/drawingml/2006/main" name="Privzeti načrt">
  <a:themeElements>
    <a:clrScheme name="Privzeti načr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ivzeti načrt">
      <a:majorFont>
        <a:latin typeface="Arial"/>
        <a:ea typeface=""/>
        <a:cs typeface=""/>
      </a:majorFont>
      <a:minorFont>
        <a:latin typeface="Arial"/>
        <a:ea typeface=""/>
        <a:cs typeface=""/>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ivzeti načr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ivzeti načr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ivzeti načr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ivzeti načr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ivzeti načr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ivzeti načr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ivzeti načr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ivzeti načr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ivzeti načr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ivzeti načr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ivzeti načr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ivzeti načr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0</TotalTime>
  <Words>543</Words>
  <Application>Microsoft Office PowerPoint</Application>
  <PresentationFormat>On-screen Show (4:3)</PresentationFormat>
  <Paragraphs>60</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Agency FB</vt:lpstr>
      <vt:lpstr>Arial</vt:lpstr>
      <vt:lpstr>Bookman Old Style</vt:lpstr>
      <vt:lpstr>Comic Sans MS</vt:lpstr>
      <vt:lpstr>Papyrus</vt:lpstr>
      <vt:lpstr>Privzeti načrt</vt:lpstr>
      <vt:lpstr>Kanada</vt:lpstr>
      <vt:lpstr>SPLOŠNO</vt:lpstr>
      <vt:lpstr>PowerPoint Presentation</vt:lpstr>
      <vt:lpstr>Ottawa</vt:lpstr>
      <vt:lpstr>Toronto</vt:lpstr>
      <vt:lpstr>Niagarski  slapovi</vt:lpstr>
      <vt:lpstr>LEGA</vt:lpstr>
      <vt:lpstr>PODNEBJE IN RASTJE</vt:lpstr>
      <vt:lpstr>PowerPoint Presentation</vt:lpstr>
      <vt:lpstr>Promet</vt:lpstr>
      <vt:lpstr>PowerPoint Presentation</vt:lpstr>
      <vt:lpstr>Gospodarstvo</vt:lpstr>
      <vt:lpstr>Zastava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2019-05-31T08:40:04Z</dcterms:created>
  <dcterms:modified xsi:type="dcterms:W3CDTF">2019-05-31T08:40:04Z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URL">
    <vt:lpwstr>https://dijaski.net</vt:lpwstr>
  </property>
</Properties>
</file>