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D461954E-6C1F-4B91-8CD3-D833152AAA5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21707921-6122-4CCA-BCEE-145B89B0A84C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0157BCAE-3464-4E34-BCF4-750341A1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EB11-A3ED-401B-BFAE-65D45FAC7F2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394D8517-8A98-4AB6-A737-DA151EDD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AB539DCD-B5C8-4B03-8E0B-7DBE7AA0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7A07-A0C1-473B-9522-D851532D13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447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CBAB933-66CA-483D-AB1A-39877E39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5E4D-51FA-440C-9EA1-DE88CE41A3E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EA2A1F08-64D2-46E3-8277-3345E499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65A9657-0603-4CE8-BDC4-9DC01E30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093D-1024-435A-8C0D-7A050586ED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419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D7F8803-68AA-4B22-BF74-A3BCAD42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A922-D0C9-4F02-BFB1-59AC48163A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469BEF87-47A6-489A-BF44-E45D7859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29432DC-6DAE-4B20-8123-2A6C1596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B2D2-A327-4B97-81A1-C4AE22B999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465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99E1AF4-9624-4ADB-B17B-8D5409C8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2A7D-9BC3-4F26-BEC5-BA88C56A60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05F13C74-0019-4F03-8A18-5CDF57E6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3F90DE6-D5E2-4FB0-9851-1A56BBD8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41C0-8E02-4EE2-916E-696EFA388E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64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0D03297B-7B4B-40B1-B5BF-0CBD1712CEC6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1D58109C-C4B7-4A64-83E5-A5C6C4F336E7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D324B81F-F373-442A-8E1E-61828DD0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F0CE-457F-4740-BF59-448990B0441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37963C1B-37D1-4E80-94FA-EB29EE93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47C2DDA4-4649-4473-B916-983F4793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0B64-B9DD-485E-BE65-5B6D418810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595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CE65FFEB-5508-4F34-8245-D29ED458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20D8-2438-4B72-BC80-4A15598500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A344D8C8-EBA1-41E1-B929-5BC425A0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AB273AF2-DF1E-4E38-B099-4664B4C1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E4F9A-2753-4303-A89A-C911DA0135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828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84FB7A5D-6385-48E7-9485-00870C55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5F28-ED58-4321-8877-2873FE4CF3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E300F55C-8E62-411C-B2BB-0866A05A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67623CD-93A7-438F-B0B2-C9E27540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52D93-C4DC-4FB0-8BBB-D0869DD2AD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269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9256603F-0FCA-4979-B310-37AF5DE0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55E6-C6D3-4FA7-A9D3-F357ECBE95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68AD66E5-4C28-4DAA-BF4E-01BD8992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FE0833C6-84F0-4D7E-9A47-2A6A7B69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47C20-D372-4A72-854F-0A7378C021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046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74754558-B3CC-49DE-B89C-66D54F1E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2AD4-01FA-4719-8654-0257922652E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336240CA-87C4-41B9-8862-3EB1DA42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A27FB14B-A752-4A9F-87A7-101CEAF3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AE27-5DF1-49EF-AC87-E2D53A393E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913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269A8A18-3D46-4D2E-AF69-45150B98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090B-251F-4097-87D8-0D993ACCB0F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85E4E51C-CAD1-4AE6-A588-7CA9B6CC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0ABD217-3C4D-458E-8B9A-69148987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B3AB78A0-75F3-4EE8-8231-74EAC7400E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966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BF439D2-84C1-40FC-921C-811C64AF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DF1D-5C26-4E8F-B9AB-EF223F13B5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B62AB11-38EE-4C0E-9295-F3770BF9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E4F895B-2453-42D8-8CCA-95CD3C80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CD9A-790C-42D4-8E8C-ECE2D7F45D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382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D39DF1E8-4F2B-49C1-9102-4A5D0159544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0814F061-4449-4BAB-BF00-F01871369C34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1E185425-7ABA-4EF4-9702-7F001F3B7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309A435A-5840-40A6-ABFD-EB3046EAB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E2216147-5620-4DC0-82F0-105CD7BC5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91172-14DC-4869-9342-12B4443656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84E11BD8-AA00-467E-B28F-E670A348F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1E38A0C1-BC03-4F5C-895F-404A378E7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AF70B2BE-E7F5-43A4-BBED-1271B7695DF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85" r:id="rId2"/>
    <p:sldLayoutId id="2147483792" r:id="rId3"/>
    <p:sldLayoutId id="2147483786" r:id="rId4"/>
    <p:sldLayoutId id="2147483793" r:id="rId5"/>
    <p:sldLayoutId id="2147483787" r:id="rId6"/>
    <p:sldLayoutId id="2147483788" r:id="rId7"/>
    <p:sldLayoutId id="2147483794" r:id="rId8"/>
    <p:sldLayoutId id="2147483795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909E8-0CCC-4D78-8991-B4D4E5979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284984"/>
            <a:ext cx="6480048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KANADA</a:t>
            </a:r>
          </a:p>
        </p:txBody>
      </p:sp>
      <p:sp>
        <p:nvSpPr>
          <p:cNvPr id="7171" name="Podnaslov 2">
            <a:extLst>
              <a:ext uri="{FF2B5EF4-FFF2-40B4-BE49-F238E27FC236}">
                <a16:creationId xmlns:a16="http://schemas.microsoft.com/office/drawing/2014/main" id="{C58398EB-7685-456F-8E5D-E48A6612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7172" name="Picture 2" descr="http://www.ecomundo.eu/img/canada.gif">
            <a:extLst>
              <a:ext uri="{FF2B5EF4-FFF2-40B4-BE49-F238E27FC236}">
                <a16:creationId xmlns:a16="http://schemas.microsoft.com/office/drawing/2014/main" id="{7E90FDB1-34DC-44B0-AA1A-EC741B12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8"/>
            <a:ext cx="5551488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vietnamonline.com/userfile/news/dangnguyen/2013/04/Top%2010%20destinations%20of%20the%20world%202013.jpg">
            <a:extLst>
              <a:ext uri="{FF2B5EF4-FFF2-40B4-BE49-F238E27FC236}">
                <a16:creationId xmlns:a16="http://schemas.microsoft.com/office/drawing/2014/main" id="{3CFB72DD-5092-4951-905C-5D22E92B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news-luxe.com/wp-content/uploads/2011/08/jet-daffaire-gulfstream-G650.jpg">
            <a:extLst>
              <a:ext uri="{FF2B5EF4-FFF2-40B4-BE49-F238E27FC236}">
                <a16:creationId xmlns:a16="http://schemas.microsoft.com/office/drawing/2014/main" id="{D7F56975-2ED3-4E12-AAAF-E9A747E0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221163"/>
            <a:ext cx="40290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EE4DF7A8-E5B1-43CB-8110-07218FCBD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7705725" cy="5761037"/>
          </a:xfrm>
        </p:spPr>
        <p:txBody>
          <a:bodyPr/>
          <a:lstStyle/>
          <a:p>
            <a:r>
              <a:rPr lang="sl-SI" altLang="sl-SI"/>
              <a:t>Ladijski promet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Morska pot sv. Lovrenca je ena najpomembnejših plovnih poti na svetu.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Po njej lahko plujejo čezoceanske ladje, ki prevažajo predvsem nafto, avtomobile in jeklo.</a:t>
            </a:r>
          </a:p>
          <a:p>
            <a:r>
              <a:rPr lang="sl-SI" altLang="sl-SI"/>
              <a:t>Letalski promet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Največja letalska prevoznika sta Air Canada in zasebni prevoznik Canadian Airlines International.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CB871920-26D0-4A4C-9F3B-B13BEFA2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65090D42-044D-4F9B-AB8B-766D20DC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Kanada takšna, kot jo poznamo danes obstaja šele od prejšnjega stoletja, od leta 1949.</a:t>
            </a:r>
          </a:p>
        </p:txBody>
      </p:sp>
      <p:pic>
        <p:nvPicPr>
          <p:cNvPr id="17412" name="Picture 2" descr="http://static.ddmcdn.com/gif/willow/history-of-canada0.gif">
            <a:extLst>
              <a:ext uri="{FF2B5EF4-FFF2-40B4-BE49-F238E27FC236}">
                <a16:creationId xmlns:a16="http://schemas.microsoft.com/office/drawing/2014/main" id="{00F0EB84-0CB2-4EFA-AFEE-8448CBF4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40050"/>
            <a:ext cx="39957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FFEA6FFB-940A-47CA-95AE-E7F5A304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POMEMBNE OSEBNOSTI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0F0AD38D-C64F-4272-9BE7-94062446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Predsednik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b="1"/>
              <a:t>Stephen Harper</a:t>
            </a:r>
          </a:p>
        </p:txBody>
      </p:sp>
      <p:pic>
        <p:nvPicPr>
          <p:cNvPr id="18436" name="Picture 2" descr="File:Stephen-Harper-January-26-2012.png">
            <a:extLst>
              <a:ext uri="{FF2B5EF4-FFF2-40B4-BE49-F238E27FC236}">
                <a16:creationId xmlns:a16="http://schemas.microsoft.com/office/drawing/2014/main" id="{BD41F124-8D83-4528-9E44-18876BA6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8766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5.media.tumblr.com/879c90012616012f366c5ca0ac6f119b/tumblr_mo9jdumJjL1ssdl96o1_500.jpg">
            <a:extLst>
              <a:ext uri="{FF2B5EF4-FFF2-40B4-BE49-F238E27FC236}">
                <a16:creationId xmlns:a16="http://schemas.microsoft.com/office/drawing/2014/main" id="{AE711D21-D7EB-47F8-B296-612F7CF4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slov 1">
            <a:extLst>
              <a:ext uri="{FF2B5EF4-FFF2-40B4-BE49-F238E27FC236}">
                <a16:creationId xmlns:a16="http://schemas.microsoft.com/office/drawing/2014/main" id="{22910E07-5287-4A2A-9206-5673E290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9900CC"/>
                </a:solidFill>
              </a:rPr>
              <a:t>JUSTIN BIEBER</a:t>
            </a:r>
          </a:p>
        </p:txBody>
      </p:sp>
      <p:sp>
        <p:nvSpPr>
          <p:cNvPr id="19460" name="Ograda vsebine 2">
            <a:extLst>
              <a:ext uri="{FF2B5EF4-FFF2-40B4-BE49-F238E27FC236}">
                <a16:creationId xmlns:a16="http://schemas.microsoft.com/office/drawing/2014/main" id="{130A255B-1A7A-45E7-88DB-9C6EAFA1F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9900CC"/>
                </a:solidFill>
              </a:rPr>
              <a:t>Rojstni dan : 1. marec 1994</a:t>
            </a:r>
          </a:p>
          <a:p>
            <a:r>
              <a:rPr lang="sl-SI" altLang="sl-SI">
                <a:solidFill>
                  <a:srgbClr val="9900CC"/>
                </a:solidFill>
              </a:rPr>
              <a:t>Živi v Stratsfordu v Kanadi</a:t>
            </a:r>
          </a:p>
          <a:p>
            <a:r>
              <a:rPr lang="sl-SI" altLang="sl-SI">
                <a:solidFill>
                  <a:srgbClr val="9900CC"/>
                </a:solidFill>
              </a:rPr>
              <a:t>Govori angleško in francosko (uradna jezika Kanade)</a:t>
            </a:r>
          </a:p>
          <a:p>
            <a:r>
              <a:rPr lang="sl-SI" altLang="sl-SI">
                <a:solidFill>
                  <a:srgbClr val="9900CC"/>
                </a:solidFill>
              </a:rPr>
              <a:t>Njegovi videi so eni najbolj obiskanih na youtubu.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5.media.tumblr.com/tumblr_m8frxmg9bp1rrve8eo1_500.gif">
            <a:extLst>
              <a:ext uri="{FF2B5EF4-FFF2-40B4-BE49-F238E27FC236}">
                <a16:creationId xmlns:a16="http://schemas.microsoft.com/office/drawing/2014/main" id="{EDC1DE71-FA16-48A6-BA0E-33E513C2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86025"/>
            <a:ext cx="4762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AE658909-5F51-4632-B6CC-3C7B7455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7467600" cy="4525963"/>
          </a:xfrm>
        </p:spPr>
        <p:txBody>
          <a:bodyPr/>
          <a:lstStyle/>
          <a:p>
            <a:r>
              <a:rPr lang="sl-SI" altLang="sl-SI">
                <a:solidFill>
                  <a:srgbClr val="9900CC"/>
                </a:solidFill>
              </a:rPr>
              <a:t>V zadnjih 50 letih je najmlajši glasbenik, ki je z svojimi pesmimi zasedel vrhove glasbenih lestvic.</a:t>
            </a:r>
          </a:p>
          <a:p>
            <a:r>
              <a:rPr lang="sl-SI" altLang="sl-SI">
                <a:solidFill>
                  <a:srgbClr val="9900CC"/>
                </a:solidFill>
              </a:rPr>
              <a:t>Je kralj twiterja. Ima kar 40 milijonov sledilcev.</a:t>
            </a:r>
          </a:p>
        </p:txBody>
      </p:sp>
      <p:pic>
        <p:nvPicPr>
          <p:cNvPr id="20484" name="Picture 4" descr="http://data.whicdn.com/images/34943057/tumblr_m8pitsUmey1raf057o1_500_large.jpg">
            <a:extLst>
              <a:ext uri="{FF2B5EF4-FFF2-40B4-BE49-F238E27FC236}">
                <a16:creationId xmlns:a16="http://schemas.microsoft.com/office/drawing/2014/main" id="{C7DE3546-DA81-44E2-9FE5-F7C525DA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25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5838AAA4-7D91-4D8B-B201-F87460A0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Konec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6AA86B9A-6F30-465F-A6F1-8AE133DD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Viri</a:t>
            </a:r>
            <a:r>
              <a:rPr lang="sl-SI" altLang="sl-SI" dirty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dirty="0" err="1"/>
              <a:t>Wikipedia</a:t>
            </a:r>
            <a:r>
              <a:rPr lang="sl-SI" altLang="sl-SI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2">
            <a:extLst>
              <a:ext uri="{FF2B5EF4-FFF2-40B4-BE49-F238E27FC236}">
                <a16:creationId xmlns:a16="http://schemas.microsoft.com/office/drawing/2014/main" id="{4A5C14AF-3B74-41C6-8A1C-2D46B102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IME</a:t>
            </a:r>
          </a:p>
        </p:txBody>
      </p:sp>
      <p:sp>
        <p:nvSpPr>
          <p:cNvPr id="8195" name="Ograda vsebine 1">
            <a:extLst>
              <a:ext uri="{FF2B5EF4-FFF2-40B4-BE49-F238E27FC236}">
                <a16:creationId xmlns:a16="http://schemas.microsoft.com/office/drawing/2014/main" id="{5D37D9A0-B853-4314-BD5A-9C65378A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Ime je dobila po besedi </a:t>
            </a:r>
            <a:r>
              <a:rPr lang="sl-SI" altLang="sl-SI" b="1" i="1"/>
              <a:t>kanata</a:t>
            </a:r>
            <a:r>
              <a:rPr lang="sl-SI" altLang="sl-SI"/>
              <a:t>, ki v jeziku Irokezov pomeni  vas, naselbina.</a:t>
            </a:r>
          </a:p>
        </p:txBody>
      </p:sp>
      <p:pic>
        <p:nvPicPr>
          <p:cNvPr id="8196" name="Picture 2" descr="http://noirfeathers.blog.com/files/2011/02/Canada-Logo.jpg">
            <a:extLst>
              <a:ext uri="{FF2B5EF4-FFF2-40B4-BE49-F238E27FC236}">
                <a16:creationId xmlns:a16="http://schemas.microsoft.com/office/drawing/2014/main" id="{82D63589-C89B-4F2D-9C00-853E3FDF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765968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7F8168AA-6347-48F0-80D5-7285253A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ZASTAVA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90C4336A-EC41-4676-A0FC-48A268F64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Kanadska zastava je rdeče-bele barve, v sredini pa ima javorjev list.</a:t>
            </a:r>
          </a:p>
        </p:txBody>
      </p:sp>
      <p:pic>
        <p:nvPicPr>
          <p:cNvPr id="9220" name="Picture 4" descr="http://3.bp.blogspot.com/-VqzwSR7Gkv8/T_Dk6mluHQI/AAAAAAAAABE/c0Pl11Ti5dU/s1600/canadian_flag.jpg">
            <a:extLst>
              <a:ext uri="{FF2B5EF4-FFF2-40B4-BE49-F238E27FC236}">
                <a16:creationId xmlns:a16="http://schemas.microsoft.com/office/drawing/2014/main" id="{05E19C46-A148-4B97-9C77-B911709B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0400" b="22969"/>
          <a:stretch>
            <a:fillRect/>
          </a:stretch>
        </p:blipFill>
        <p:spPr bwMode="auto">
          <a:xfrm>
            <a:off x="1692275" y="2730500"/>
            <a:ext cx="66960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images.fineartamerica.com/images-medium-large/shape-and-ensign-of-canada-on-a-globe-dieter-spannknebel.jpg">
            <a:extLst>
              <a:ext uri="{FF2B5EF4-FFF2-40B4-BE49-F238E27FC236}">
                <a16:creationId xmlns:a16="http://schemas.microsoft.com/office/drawing/2014/main" id="{B5C17035-ADD8-40D8-8362-4BEA505D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22663"/>
            <a:ext cx="50038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http://www.esegreenjobs.com/GlobeUSA.JPG">
            <a:extLst>
              <a:ext uri="{FF2B5EF4-FFF2-40B4-BE49-F238E27FC236}">
                <a16:creationId xmlns:a16="http://schemas.microsoft.com/office/drawing/2014/main" id="{5983A4D8-53C8-4F95-A8FE-A9348393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6555" r="5244" b="6879"/>
          <a:stretch>
            <a:fillRect/>
          </a:stretch>
        </p:blipFill>
        <p:spPr bwMode="auto">
          <a:xfrm>
            <a:off x="0" y="3832225"/>
            <a:ext cx="31321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Naslov 1">
            <a:extLst>
              <a:ext uri="{FF2B5EF4-FFF2-40B4-BE49-F238E27FC236}">
                <a16:creationId xmlns:a16="http://schemas.microsoft.com/office/drawing/2014/main" id="{16BC22EB-6474-4ED3-AB31-532D87B2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7467600" cy="1143000"/>
          </a:xfrm>
        </p:spPr>
        <p:txBody>
          <a:bodyPr/>
          <a:lstStyle/>
          <a:p>
            <a:r>
              <a:rPr lang="sl-SI" altLang="sl-SI"/>
              <a:t>LEGA KANADE</a:t>
            </a:r>
          </a:p>
        </p:txBody>
      </p:sp>
      <p:sp>
        <p:nvSpPr>
          <p:cNvPr id="10245" name="Ograda vsebine 2">
            <a:extLst>
              <a:ext uri="{FF2B5EF4-FFF2-40B4-BE49-F238E27FC236}">
                <a16:creationId xmlns:a16="http://schemas.microsoft.com/office/drawing/2014/main" id="{158B10BC-164F-44A7-BA9C-FC1CF07F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7786688" cy="4995862"/>
          </a:xfrm>
        </p:spPr>
        <p:txBody>
          <a:bodyPr/>
          <a:lstStyle/>
          <a:p>
            <a:r>
              <a:rPr lang="sl-SI" altLang="sl-SI"/>
              <a:t>Kanada je najsevernejša država v Severni Ameriki.</a:t>
            </a:r>
          </a:p>
          <a:p>
            <a:r>
              <a:rPr lang="sl-SI" altLang="sl-SI"/>
              <a:t>Na severozahodu in na jugu meji na ZDA.</a:t>
            </a:r>
          </a:p>
          <a:p>
            <a:r>
              <a:rPr lang="sl-SI" altLang="sl-SI"/>
              <a:t>Kanada se na severu se dotika Arktičnega oceana.</a:t>
            </a:r>
          </a:p>
          <a:p>
            <a:r>
              <a:rPr lang="sl-SI" altLang="sl-SI">
                <a:solidFill>
                  <a:schemeClr val="bg1"/>
                </a:solidFill>
              </a:rPr>
              <a:t>Je severno od ekvatorja ter zahodno od začetnega poldnevnika</a:t>
            </a:r>
            <a:r>
              <a:rPr lang="sl-SI" altLang="sl-SI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ruisingplus.com.au/wp-content/uploads/2012/09/harvesting1.jpg">
            <a:extLst>
              <a:ext uri="{FF2B5EF4-FFF2-40B4-BE49-F238E27FC236}">
                <a16:creationId xmlns:a16="http://schemas.microsoft.com/office/drawing/2014/main" id="{E1AACA04-B98C-4D24-A6AA-3358AD2B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30550"/>
            <a:ext cx="4427537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73FF533D-4DCC-4289-A49E-F6992C84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POVRŠINA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1E19CA30-7314-4732-B73C-909EFB77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Kanada je za Rusijo druga največja država na svetu.</a:t>
            </a:r>
          </a:p>
          <a:p>
            <a:r>
              <a:rPr lang="sl-SI" altLang="sl-SI"/>
              <a:t>V sredini Kanade ležijo prerije, ki jih uporabljajo za živinorejo in pridelavo pšenice.</a:t>
            </a:r>
          </a:p>
        </p:txBody>
      </p:sp>
      <p:pic>
        <p:nvPicPr>
          <p:cNvPr id="11269" name="Picture 4" descr="http://www.zollingerfarms.com/about/oskarZollinger.jpg">
            <a:extLst>
              <a:ext uri="{FF2B5EF4-FFF2-40B4-BE49-F238E27FC236}">
                <a16:creationId xmlns:a16="http://schemas.microsoft.com/office/drawing/2014/main" id="{DED6FB88-487E-4993-AE65-2C2694C16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42846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9E2F5378-645C-4D2C-8F72-D74F7171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1CDB98DC-6AE9-43D6-9F72-F0FB0F13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Kanadi je 32 milijonov prebivalcev, kar je glede na površino zelo malo, zato ima Kanada zelo majhno gostoto poseljenosti.</a:t>
            </a:r>
          </a:p>
        </p:txBody>
      </p:sp>
      <p:pic>
        <p:nvPicPr>
          <p:cNvPr id="12292" name="Picture 2" descr="http://2.bp.blogspot.com/-f7955hAFhaY/T7got_jbZvI/AAAAAAAABI8/gR1k75O1xao/s1600/95593-004-9EECB2CA.jpg">
            <a:extLst>
              <a:ext uri="{FF2B5EF4-FFF2-40B4-BE49-F238E27FC236}">
                <a16:creationId xmlns:a16="http://schemas.microsoft.com/office/drawing/2014/main" id="{660D4684-D809-4EB0-BB91-C33EB2AB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19425"/>
            <a:ext cx="52387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eekcodes.com/backgrounds/Animals/Two-Cows.jpg">
            <a:extLst>
              <a:ext uri="{FF2B5EF4-FFF2-40B4-BE49-F238E27FC236}">
                <a16:creationId xmlns:a16="http://schemas.microsoft.com/office/drawing/2014/main" id="{9ADC9831-AB12-49C3-8B7F-029C52C2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slov 1">
            <a:extLst>
              <a:ext uri="{FF2B5EF4-FFF2-40B4-BE49-F238E27FC236}">
                <a16:creationId xmlns:a16="http://schemas.microsoft.com/office/drawing/2014/main" id="{683ED953-59A5-4689-B411-2DCD5028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13316" name="Ograda vsebine 2">
            <a:extLst>
              <a:ext uri="{FF2B5EF4-FFF2-40B4-BE49-F238E27FC236}">
                <a16:creationId xmlns:a16="http://schemas.microsoft.com/office/drawing/2014/main" id="{7739B350-5D75-4C60-B705-EBAB6793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Kmetijstvo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Leta 1941 so v Kanadi našteli okoli 750.000 kmetij, danes pa jih je več kot polovico manj. </a:t>
            </a:r>
          </a:p>
          <a:p>
            <a:r>
              <a:rPr lang="sl-SI" altLang="sl-SI"/>
              <a:t>Ribištvo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Je zelo pomembna gospodarska panoga, saj je morje zelo bogato z ribami.</a:t>
            </a:r>
          </a:p>
        </p:txBody>
      </p:sp>
      <p:pic>
        <p:nvPicPr>
          <p:cNvPr id="13317" name="Picture 4" descr="https://encrypted-tbn0.gstatic.com/images?q=tbn:ANd9GcROYfO4VW8c5KD7hqh9mLQSwHykDXbey7rMjQN6G4BQrapTPG9DQA">
            <a:extLst>
              <a:ext uri="{FF2B5EF4-FFF2-40B4-BE49-F238E27FC236}">
                <a16:creationId xmlns:a16="http://schemas.microsoft.com/office/drawing/2014/main" id="{AB3B0E47-C674-4C03-8010-73725ADB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us.123rf.com/400wm/400/400/pakhnyushchyy/pakhnyushchyy1107/pakhnyushchyy110700307/10050624-green-forest-background-in-a-sunny-day.jpg">
            <a:extLst>
              <a:ext uri="{FF2B5EF4-FFF2-40B4-BE49-F238E27FC236}">
                <a16:creationId xmlns:a16="http://schemas.microsoft.com/office/drawing/2014/main" id="{B52CBFFA-BD93-4B90-8DC1-C44B69BD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52825"/>
            <a:ext cx="493236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1128B2E2-B249-4734-AF2F-D0707E81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7529512" cy="5649913"/>
          </a:xfrm>
        </p:spPr>
        <p:txBody>
          <a:bodyPr/>
          <a:lstStyle/>
          <a:p>
            <a:r>
              <a:rPr lang="sl-SI" altLang="sl-SI"/>
              <a:t>Gozdarstvo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/>
              <a:t>Temelji na neizčrpnih zalogah lesa.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/>
              <a:t>Gozdovi pokrivajo več kot 3,2 milijona km².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/>
              <a:t>Les so uporabljali za gradnjo in kurjavo, zdaj pa ga uporabljajo tudi za papirno industrijo ter za proizvodnjo celuloze.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orldhdwallpaper.com/wp-content/uploads/2013/03/Train-hd-wallpapers.jpg">
            <a:extLst>
              <a:ext uri="{FF2B5EF4-FFF2-40B4-BE49-F238E27FC236}">
                <a16:creationId xmlns:a16="http://schemas.microsoft.com/office/drawing/2014/main" id="{1157C373-4E78-4792-8A12-D1BFB8AB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51375"/>
            <a:ext cx="39243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upload.wikimedia.org/wikipedia/commons/6/6f/Letali%C5%A1ka_cesta.jpg">
            <a:extLst>
              <a:ext uri="{FF2B5EF4-FFF2-40B4-BE49-F238E27FC236}">
                <a16:creationId xmlns:a16="http://schemas.microsoft.com/office/drawing/2014/main" id="{FB164EF6-2CEC-4F8A-B3B4-DF6D1414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Naslov 1">
            <a:extLst>
              <a:ext uri="{FF2B5EF4-FFF2-40B4-BE49-F238E27FC236}">
                <a16:creationId xmlns:a16="http://schemas.microsoft.com/office/drawing/2014/main" id="{1811190B-4DE6-4D60-8A60-65D96479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PROMET</a:t>
            </a:r>
          </a:p>
        </p:txBody>
      </p:sp>
      <p:sp>
        <p:nvSpPr>
          <p:cNvPr id="15365" name="Ograda vsebine 2">
            <a:extLst>
              <a:ext uri="{FF2B5EF4-FFF2-40B4-BE49-F238E27FC236}">
                <a16:creationId xmlns:a16="http://schemas.microsoft.com/office/drawing/2014/main" id="{3BC699F7-5A65-4739-B212-5E95BEB1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637088"/>
          </a:xfrm>
        </p:spPr>
        <p:txBody>
          <a:bodyPr/>
          <a:lstStyle/>
          <a:p>
            <a:r>
              <a:rPr lang="sl-SI" altLang="sl-SI"/>
              <a:t>Cestno omrežje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V zahodnem delu je zelo gosto, v severnih državah pa so ceste maloštevilne in večinoma makedamske.</a:t>
            </a:r>
          </a:p>
          <a:p>
            <a:r>
              <a:rPr lang="sl-SI" altLang="sl-SI"/>
              <a:t>Železniški promet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Kanada ima dve čezcelinski progi. Potekata po južnih delih države do </a:t>
            </a:r>
            <a:r>
              <a:rPr lang="sl-SI" altLang="sl-SI">
                <a:solidFill>
                  <a:schemeClr val="bg1"/>
                </a:solidFill>
              </a:rPr>
              <a:t>Atlantske obale.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281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Wingdings</vt:lpstr>
      <vt:lpstr>Wingdings 2</vt:lpstr>
      <vt:lpstr>Tehnika</vt:lpstr>
      <vt:lpstr>KANADA</vt:lpstr>
      <vt:lpstr>IME</vt:lpstr>
      <vt:lpstr>ZASTAVA</vt:lpstr>
      <vt:lpstr>LEGA KANADE</vt:lpstr>
      <vt:lpstr>POVRŠINA</vt:lpstr>
      <vt:lpstr>PREBIVALSTVO</vt:lpstr>
      <vt:lpstr>GOSPODARSTVO</vt:lpstr>
      <vt:lpstr>PowerPoint Presentation</vt:lpstr>
      <vt:lpstr>PROMET</vt:lpstr>
      <vt:lpstr>PowerPoint Presentation</vt:lpstr>
      <vt:lpstr>ZGODOVINA</vt:lpstr>
      <vt:lpstr>POMEMBNE OSEBNOSTI</vt:lpstr>
      <vt:lpstr>JUSTIN BIEBER</vt:lpstr>
      <vt:lpstr>PowerPoint Presentation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2019-05-31T08:40:05Z</dcterms:created>
  <dcterms:modified xsi:type="dcterms:W3CDTF">2019-05-31T08:40:05Z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