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992448-C5B4-4F95-8917-D89072780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6C5C6-C37E-474A-A14C-43E1B1A926C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C8C94-C333-4151-841D-760E8C03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FBC904-89EB-4656-8819-A3E6413B8A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5EEA8-650A-4019-A783-5229AFE1418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811840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8FB68B-2D0F-48CC-9550-BA0E71FD5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D3E74-1EF0-41BC-A5E1-9FBE70B8278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19B8E-7B8C-4AE3-A8BF-76AC0771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3E8A5E-95E9-4DC7-A776-F2BB56854E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5BBD-212B-4152-A09C-32940E214D1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24802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9F0D62-8157-45E8-8085-56A25B38C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1CFCC-3877-4E0A-88FE-D757D2FB3A5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66A4-BDB3-42F8-B204-E5CCB4D2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9980C21-3465-4338-BBC9-F1F28111A1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E9FD-0667-4C1D-B0F8-30F47D11C58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4421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A6FA40-36E0-4ED7-82BF-121A8DA33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897B1-F73C-4173-916A-2C665E6A27C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73D6B-237F-4F2B-88AA-65300117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6BA4A4C-D2E9-432B-9DF6-B574028AC10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8CF-65DA-44FF-8B06-37EC017B4C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65325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CEC4F2-B6C8-46DF-86FF-88C0A4C75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A04-37FC-48BC-A702-B087ABEBFCD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364A7-FAF6-4F60-8070-7F27D444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7B04971-6DF1-4B86-8A92-5141CE9A47D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00EF-4D0E-4FDE-8E61-EB7EE8165BE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59067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9D4906-21D2-41B6-A981-E2249A2FA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A2E9A-F50E-4FE0-BB34-0F84EB44A75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088840-407C-4BFF-8657-4F7CB7C9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6D0BD8-CFA0-477A-95DD-FA9B6898FE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7701-A1BB-4BA4-9C33-DABDF29C0B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50007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82B3C-58E9-484D-BDFD-CF0FEE046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F36E5-4168-4F54-B815-B2FFDA23FEF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05F787-63BE-4951-B287-A10C86DF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C698EAD-AEE2-4BD7-836F-068BF6906F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E4D9-772D-4DF3-912F-13FD19C563E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749505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52A7D12-97BC-4145-85D4-7BFFBF2BB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3D45E-235A-4E79-AACD-07BFE875689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A9D742-FAD4-4A35-A150-6EB17D16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FA95BD-D8E3-41E8-AE51-83060548EC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F3E1-88E3-4C56-8D22-67937D4D1BD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17572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FC660B1-016E-4422-975D-A51D47179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89B3B-4583-4E84-95BE-CE24B51E86C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09CB64-0A18-4D45-9F07-4F94327C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ECE0E-E2E2-443A-90CA-EA3460DE88E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9B9E-D3B9-4111-A763-D84BD5CD26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8764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6D85ED-3D65-4DE1-8448-5B047B45C3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2CEA8-FDE3-44B4-B06A-696F1DD3E7C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9CC8CA-2841-4068-B7E9-30CF0F4180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283E46-9240-4D56-A708-261042B61B1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3E7B-CCF0-40FB-B2CB-69DAB2E2F05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4212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EE9F0A-E8A7-43E3-9DF4-BFEA2788D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4BA10-77F0-4F9A-AB1A-7B097627838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971D3-FA6E-40BF-80C9-9FE90263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CD1409-82A9-414B-8C50-EED3DEE949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0441-5161-44D1-8CBC-3249B424AB8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1980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E0119-2CE0-4203-AD76-128F94AC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904BF3-8956-4283-BDD3-EC4DC2AC8B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F1355-48B5-4392-BC2A-BB8FB2F3FD8C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9BF5C-D591-4F97-92C4-62D75EE365DC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CA28-FFC3-45DD-AC06-BD0A2B660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024D1609-7655-4A16-AD7B-BBB7F6B6F65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450A-3E9F-4A2A-9F16-1E3D50401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4E3DC-05F8-4B26-8280-2499EE490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0783F0-8608-4089-9F77-B36C4381A52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zica360.si/predstavitev/plat/lesena-kasca-pri-ladiniku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rskigaj.com/vodnik-po-parku/arhitektura/kasci.aspx" TargetMode="External"/><Relationship Id="rId2" Type="http://schemas.openxmlformats.org/officeDocument/2006/relationships/hyperlink" Target="http://www.sentviskaplanota.si/index.php/en/attractions/lesena-kaa-iz-18-stolet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no-muzej.si/en/spletne-zbirke/klasifikacije/kasca" TargetMode="External"/><Relationship Id="rId5" Type="http://schemas.openxmlformats.org/officeDocument/2006/relationships/hyperlink" Target="http://www.dedi.si/dediscina/459-kasca-pri-mozinotu-v-zavratcu" TargetMode="External"/><Relationship Id="rId4" Type="http://schemas.openxmlformats.org/officeDocument/2006/relationships/hyperlink" Target="http://www.dedi.si/dediscina/49-korosova-kasc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27C3A5-EE8D-4732-B583-F1FFE86CC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KAŠČA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C6E79EA-DFB6-4955-A564-11FD860D4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1413" y="4868863"/>
            <a:ext cx="6561137" cy="17526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1028" name="Picture 4" descr="http://www.kpm.si/modules/catalog/products/kasca_prezihovina.jpg">
            <a:extLst>
              <a:ext uri="{FF2B5EF4-FFF2-40B4-BE49-F238E27FC236}">
                <a16:creationId xmlns:a16="http://schemas.microsoft.com/office/drawing/2014/main" id="{EB074D45-6EDD-4B5C-B926-62E42F5E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5256584" cy="3495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90x1200?1265120121">
            <a:extLst>
              <a:ext uri="{FF2B5EF4-FFF2-40B4-BE49-F238E27FC236}">
                <a16:creationId xmlns:a16="http://schemas.microsoft.com/office/drawing/2014/main" id="{5F51DD23-416A-411C-8F08-AB4675EB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2425"/>
            <a:ext cx="72009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ravokotnik 3">
            <a:extLst>
              <a:ext uri="{FF2B5EF4-FFF2-40B4-BE49-F238E27FC236}">
                <a16:creationId xmlns:a16="http://schemas.microsoft.com/office/drawing/2014/main" id="{DB5FAECB-C42F-416A-9435-4CA87FCBF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5903913"/>
            <a:ext cx="1641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Korošova kašča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7031E-F2E9-4B56-9172-F93EC81C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Zanimiva povezava:	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078D2D8D-2066-4949-85D0-0727D3F88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http://www.mezica360.si/predstavitev/plat/lesena-kasca-pri-ladiniku.html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679692-B8CD-4E26-9A95-FC490E6E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Viri:	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9BC73229-A406-4091-852B-7E586D702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http://www.sentviskaplanota.si/index.php/en/attractions/lesena-kaa-iz-18-stoletja</a:t>
            </a:r>
            <a:endParaRPr lang="sl-SI" altLang="sl-SI"/>
          </a:p>
          <a:p>
            <a:r>
              <a:rPr lang="sl-SI" altLang="sl-SI">
                <a:hlinkClick r:id="rId3"/>
              </a:rPr>
              <a:t>http://www.mozirskigaj.com/vodnik-po-parku/arhitektura/kasci.aspx</a:t>
            </a:r>
            <a:endParaRPr lang="sl-SI" altLang="sl-SI"/>
          </a:p>
          <a:p>
            <a:r>
              <a:rPr lang="sl-SI" altLang="sl-SI">
                <a:hlinkClick r:id="rId4"/>
              </a:rPr>
              <a:t>http://www.dedi.si/dediscina/49-korosova-kasca</a:t>
            </a:r>
            <a:endParaRPr lang="sl-SI" altLang="sl-SI"/>
          </a:p>
          <a:p>
            <a:r>
              <a:rPr lang="sl-SI" altLang="sl-SI">
                <a:hlinkClick r:id="rId5"/>
              </a:rPr>
              <a:t>http://www.dedi.si/dediscina/459-kasca-pri-mozinotu-v-zavratcu</a:t>
            </a:r>
            <a:endParaRPr lang="sl-SI" altLang="sl-SI"/>
          </a:p>
          <a:p>
            <a:r>
              <a:rPr lang="sl-SI" altLang="sl-SI">
                <a:hlinkClick r:id="rId6"/>
              </a:rPr>
              <a:t>http://www.etno-muzej.si/en/spletne-zbirke/klasifikacije/kasca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1DB4EF-4179-4E19-8C6C-ED194207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141663"/>
            <a:ext cx="7620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KONEC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imgur.com/hL95wU1.jpg">
            <a:extLst>
              <a:ext uri="{FF2B5EF4-FFF2-40B4-BE49-F238E27FC236}">
                <a16:creationId xmlns:a16="http://schemas.microsoft.com/office/drawing/2014/main" id="{89ACEFEC-0998-4873-A5F4-5028BCDF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81075"/>
            <a:ext cx="797083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oljeZBesedilom 4">
            <a:extLst>
              <a:ext uri="{FF2B5EF4-FFF2-40B4-BE49-F238E27FC236}">
                <a16:creationId xmlns:a16="http://schemas.microsoft.com/office/drawing/2014/main" id="{90C66D24-1FDB-4F4F-854A-2C0A8263A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6053138"/>
            <a:ext cx="468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b="1"/>
              <a:t>Kašča v Mozirskem gaju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mgur.com/rKyyKzI.png">
            <a:extLst>
              <a:ext uri="{FF2B5EF4-FFF2-40B4-BE49-F238E27FC236}">
                <a16:creationId xmlns:a16="http://schemas.microsoft.com/office/drawing/2014/main" id="{EEF0A5E7-AD6B-4898-B8B3-A435E1CB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04813"/>
            <a:ext cx="47148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oljeZBesedilom 4">
            <a:extLst>
              <a:ext uri="{FF2B5EF4-FFF2-40B4-BE49-F238E27FC236}">
                <a16:creationId xmlns:a16="http://schemas.microsoft.com/office/drawing/2014/main" id="{2E2D4A61-4B10-4392-9BF2-B4C0A4EF7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6326188"/>
            <a:ext cx="4681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sl-SI" altLang="sl-SI" b="1"/>
              <a:t>Kašča v Mozirskem gaju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0F97D0-589D-4DEC-8EA4-8B5C5B35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123" name="Ograda vsebine 3">
            <a:extLst>
              <a:ext uri="{FF2B5EF4-FFF2-40B4-BE49-F238E27FC236}">
                <a16:creationId xmlns:a16="http://schemas.microsoft.com/office/drawing/2014/main" id="{50DC6F04-686E-4D73-BB9A-00DCB9850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124" name="Picture 4" descr="http://kraji.eu/PICTURES/osrednjeslovenska/kamnik_z_okolico/kamnik/grad_zaprice/medobcinski_muzej_kamnik/muzej_na_prostem_zbirka_kasc/IMG_5263_muzej_na_prostem_zbirka_kasc_enocelicna_kasca_podkletena_big.jpg">
            <a:extLst>
              <a:ext uri="{FF2B5EF4-FFF2-40B4-BE49-F238E27FC236}">
                <a16:creationId xmlns:a16="http://schemas.microsoft.com/office/drawing/2014/main" id="{5CED589D-474B-4C24-A917-65492CFF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7848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Pravokotnik 4">
            <a:extLst>
              <a:ext uri="{FF2B5EF4-FFF2-40B4-BE49-F238E27FC236}">
                <a16:creationId xmlns:a16="http://schemas.microsoft.com/office/drawing/2014/main" id="{B06DC211-75B1-446D-BFDB-17458DAC5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022975"/>
            <a:ext cx="3021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Enocelična kašča, podkletena 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raji.eu/PICTURES/osrednjeslovenska/kamnik_z_okolico/kamnik/grad_zaprice/medobcinski_muzej_kamnik/muzej_na_prostem_zbirka_kasc/IMG_5238_muzej_na_prostem_zbirka_kasc_dvocelicna_kasca_big.jpg">
            <a:extLst>
              <a:ext uri="{FF2B5EF4-FFF2-40B4-BE49-F238E27FC236}">
                <a16:creationId xmlns:a16="http://schemas.microsoft.com/office/drawing/2014/main" id="{D76F2AD2-DB29-41D8-858E-A5171352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8913"/>
            <a:ext cx="77771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Pravokotnik 4">
            <a:extLst>
              <a:ext uri="{FF2B5EF4-FFF2-40B4-BE49-F238E27FC236}">
                <a16:creationId xmlns:a16="http://schemas.microsoft.com/office/drawing/2014/main" id="{139CADF2-EFC9-43C3-B6EA-945CC0047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3" y="6021388"/>
            <a:ext cx="1792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Dvocelična kašča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raji.eu/PICTURES/osrednjeslovenska/kamnik_z_okolico/kamnik/grad_zaprice/medobcinski_muzej_kamnik/muzej_na_prostem_zbirka_kasc/IMG_5235_muzej_na_prostem_zbirka_kasc_big.jpg">
            <a:extLst>
              <a:ext uri="{FF2B5EF4-FFF2-40B4-BE49-F238E27FC236}">
                <a16:creationId xmlns:a16="http://schemas.microsoft.com/office/drawing/2014/main" id="{E24A4D5F-3E6F-4956-947D-2DAEE6CC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Pravokotnik 3">
            <a:extLst>
              <a:ext uri="{FF2B5EF4-FFF2-40B4-BE49-F238E27FC236}">
                <a16:creationId xmlns:a16="http://schemas.microsoft.com/office/drawing/2014/main" id="{D727DF1B-96A5-4B51-AE6B-CA6C608FA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6129338"/>
            <a:ext cx="3833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Kašče iz medobčinskega Muzej Kamnik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kpm.si/modules/catalog/products/kasca_prezihovina.jpg">
            <a:extLst>
              <a:ext uri="{FF2B5EF4-FFF2-40B4-BE49-F238E27FC236}">
                <a16:creationId xmlns:a16="http://schemas.microsoft.com/office/drawing/2014/main" id="{FFC7282A-BA0A-4A37-91DB-F768F32F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6725"/>
            <a:ext cx="79041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Pravokotnik 4">
            <a:extLst>
              <a:ext uri="{FF2B5EF4-FFF2-40B4-BE49-F238E27FC236}">
                <a16:creationId xmlns:a16="http://schemas.microsoft.com/office/drawing/2014/main" id="{9A96EDF6-024C-4BEB-9DD8-169AD2A1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8" y="5722938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Krauperška kašča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ervices.dedi.si/DEDIServer/res/media/image/28304/MAXIMUM/700?1315475545">
            <a:extLst>
              <a:ext uri="{FF2B5EF4-FFF2-40B4-BE49-F238E27FC236}">
                <a16:creationId xmlns:a16="http://schemas.microsoft.com/office/drawing/2014/main" id="{19A22C45-E596-4C26-9DD1-5123EE16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3513"/>
            <a:ext cx="7777162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PoljeZBesedilom 3">
            <a:extLst>
              <a:ext uri="{FF2B5EF4-FFF2-40B4-BE49-F238E27FC236}">
                <a16:creationId xmlns:a16="http://schemas.microsoft.com/office/drawing/2014/main" id="{4135D61F-CC10-49CC-BE15-51A94439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62245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Notranjost Kašče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ervices.dedi.si/DEDIServer/res/media/image/28303/MAXIMUM/700?1315475545">
            <a:extLst>
              <a:ext uri="{FF2B5EF4-FFF2-40B4-BE49-F238E27FC236}">
                <a16:creationId xmlns:a16="http://schemas.microsoft.com/office/drawing/2014/main" id="{0A4693E4-57AD-4F2A-848F-047B27FF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79057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ravokotnik 3">
            <a:extLst>
              <a:ext uri="{FF2B5EF4-FFF2-40B4-BE49-F238E27FC236}">
                <a16:creationId xmlns:a16="http://schemas.microsoft.com/office/drawing/2014/main" id="{97BD6CA0-A2EA-4301-B812-A2C28611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021388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/>
              <a:t>Južna fasada kašče z gankom za sušenje pridelkov in s polkrožno sklenjenim kletnim portalom.</a:t>
            </a:r>
            <a:endParaRPr lang="sl-SI" altLang="sl-SI"/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olica">
  <a:themeElements>
    <a:clrScheme name="Okolic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isarn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olic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131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Okolica</vt:lpstr>
      <vt:lpstr>KAŠČA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Zanimiva povezava: </vt:lpstr>
      <vt:lpstr>Viri: 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2019-05-31T08:40:06Z</dcterms:created>
  <dcterms:modified xsi:type="dcterms:W3CDTF">2019-05-31T08:40:06Z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