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805"/>
    <a:srgbClr val="8B3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>
            <a:extLst>
              <a:ext uri="{FF2B5EF4-FFF2-40B4-BE49-F238E27FC236}">
                <a16:creationId xmlns:a16="http://schemas.microsoft.com/office/drawing/2014/main" id="{A0E277D1-C478-49C5-8E4B-756320F8356F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D317B60-691A-474D-99EA-F6CF6EA397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07C6E9C-2A58-4ED2-8F9A-F0947BAA37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6E3BC31-EB24-4596-A8D6-A48FE4A5AD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886A9145-03C1-477F-B913-3B8CDFB38B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9E995EC-E1D7-480D-8E6D-719B1EB582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987651-F4DD-4E18-8E79-F0D91FA75311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17416" name="Group 8">
            <a:extLst>
              <a:ext uri="{FF2B5EF4-FFF2-40B4-BE49-F238E27FC236}">
                <a16:creationId xmlns:a16="http://schemas.microsoft.com/office/drawing/2014/main" id="{DFFD96E3-9DCB-4BEC-802F-F7E0154F2BC0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7417" name="Freeform 9">
              <a:extLst>
                <a:ext uri="{FF2B5EF4-FFF2-40B4-BE49-F238E27FC236}">
                  <a16:creationId xmlns:a16="http://schemas.microsoft.com/office/drawing/2014/main" id="{787372B8-1DB3-40BE-87F1-E90CB41DD1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418" name="Freeform 10">
              <a:extLst>
                <a:ext uri="{FF2B5EF4-FFF2-40B4-BE49-F238E27FC236}">
                  <a16:creationId xmlns:a16="http://schemas.microsoft.com/office/drawing/2014/main" id="{934E8856-2ED0-4FD5-B674-940513F1AB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419" name="Freeform 11">
              <a:extLst>
                <a:ext uri="{FF2B5EF4-FFF2-40B4-BE49-F238E27FC236}">
                  <a16:creationId xmlns:a16="http://schemas.microsoft.com/office/drawing/2014/main" id="{2FCA76ED-9EAA-4784-8A06-A5A580EE70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7420" name="Group 12">
              <a:extLst>
                <a:ext uri="{FF2B5EF4-FFF2-40B4-BE49-F238E27FC236}">
                  <a16:creationId xmlns:a16="http://schemas.microsoft.com/office/drawing/2014/main" id="{1596A402-0D20-4A25-B5CC-D55B3E0F997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7421" name="Freeform 13">
                <a:extLst>
                  <a:ext uri="{FF2B5EF4-FFF2-40B4-BE49-F238E27FC236}">
                    <a16:creationId xmlns:a16="http://schemas.microsoft.com/office/drawing/2014/main" id="{914970BC-64A9-4A12-A790-53641B584F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22" name="Freeform 14">
                <a:extLst>
                  <a:ext uri="{FF2B5EF4-FFF2-40B4-BE49-F238E27FC236}">
                    <a16:creationId xmlns:a16="http://schemas.microsoft.com/office/drawing/2014/main" id="{DE80C073-D0A2-49B5-A29A-86097572E7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23" name="Freeform 15">
                <a:extLst>
                  <a:ext uri="{FF2B5EF4-FFF2-40B4-BE49-F238E27FC236}">
                    <a16:creationId xmlns:a16="http://schemas.microsoft.com/office/drawing/2014/main" id="{03C80D8B-35C7-4EB7-8809-C9A4C2AFF7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24" name="Freeform 16">
                <a:extLst>
                  <a:ext uri="{FF2B5EF4-FFF2-40B4-BE49-F238E27FC236}">
                    <a16:creationId xmlns:a16="http://schemas.microsoft.com/office/drawing/2014/main" id="{3638A71C-E671-4460-AF38-5EACA1C74C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25" name="Freeform 17">
                <a:extLst>
                  <a:ext uri="{FF2B5EF4-FFF2-40B4-BE49-F238E27FC236}">
                    <a16:creationId xmlns:a16="http://schemas.microsoft.com/office/drawing/2014/main" id="{3111D08C-C86B-4C6A-935A-58F3080860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9F4684D0-E0F0-48E5-BDC5-B4730C6B831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7427" name="Freeform 19">
              <a:extLst>
                <a:ext uri="{FF2B5EF4-FFF2-40B4-BE49-F238E27FC236}">
                  <a16:creationId xmlns:a16="http://schemas.microsoft.com/office/drawing/2014/main" id="{85C19E27-CAD0-4AE1-94B5-56B747586444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428" name="Freeform 20">
              <a:extLst>
                <a:ext uri="{FF2B5EF4-FFF2-40B4-BE49-F238E27FC236}">
                  <a16:creationId xmlns:a16="http://schemas.microsoft.com/office/drawing/2014/main" id="{276A8A35-B4C8-4864-90C4-1A7BFE8FD66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7429" name="Freeform 21">
              <a:extLst>
                <a:ext uri="{FF2B5EF4-FFF2-40B4-BE49-F238E27FC236}">
                  <a16:creationId xmlns:a16="http://schemas.microsoft.com/office/drawing/2014/main" id="{BCCCF425-0616-4329-939F-BF6EAA587CC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7430" name="Group 22">
              <a:extLst>
                <a:ext uri="{FF2B5EF4-FFF2-40B4-BE49-F238E27FC236}">
                  <a16:creationId xmlns:a16="http://schemas.microsoft.com/office/drawing/2014/main" id="{C5DE14B8-2320-4CF9-A1ED-1E0F18F2B2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7431" name="Freeform 23">
                <a:extLst>
                  <a:ext uri="{FF2B5EF4-FFF2-40B4-BE49-F238E27FC236}">
                    <a16:creationId xmlns:a16="http://schemas.microsoft.com/office/drawing/2014/main" id="{571CE75E-A389-4845-9E1F-A053605B7C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32" name="Freeform 24">
                <a:extLst>
                  <a:ext uri="{FF2B5EF4-FFF2-40B4-BE49-F238E27FC236}">
                    <a16:creationId xmlns:a16="http://schemas.microsoft.com/office/drawing/2014/main" id="{48EDB4CD-5F6E-4718-9FA8-A2C2F77632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33" name="Freeform 25">
                <a:extLst>
                  <a:ext uri="{FF2B5EF4-FFF2-40B4-BE49-F238E27FC236}">
                    <a16:creationId xmlns:a16="http://schemas.microsoft.com/office/drawing/2014/main" id="{CDFB3359-FA52-449F-8BF9-A2DD15D8A4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34" name="Freeform 26">
                <a:extLst>
                  <a:ext uri="{FF2B5EF4-FFF2-40B4-BE49-F238E27FC236}">
                    <a16:creationId xmlns:a16="http://schemas.microsoft.com/office/drawing/2014/main" id="{9B34B1D3-74EC-4A5F-A541-441BF1CA2A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7435" name="Freeform 27">
                <a:extLst>
                  <a:ext uri="{FF2B5EF4-FFF2-40B4-BE49-F238E27FC236}">
                    <a16:creationId xmlns:a16="http://schemas.microsoft.com/office/drawing/2014/main" id="{DCBF61F3-8B1F-4810-A2F8-8DC762FB621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7436" name="Freeform 28">
            <a:extLst>
              <a:ext uri="{FF2B5EF4-FFF2-40B4-BE49-F238E27FC236}">
                <a16:creationId xmlns:a16="http://schemas.microsoft.com/office/drawing/2014/main" id="{8FFA71F4-486F-412B-B8FA-4986DDEA56C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37" name="Freeform 29">
            <a:extLst>
              <a:ext uri="{FF2B5EF4-FFF2-40B4-BE49-F238E27FC236}">
                <a16:creationId xmlns:a16="http://schemas.microsoft.com/office/drawing/2014/main" id="{0F390536-544F-4B7E-A8BA-DF823C987F98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1" grpId="1"/>
      <p:bldP spid="17412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412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D366-2B4F-4BE8-B3B6-91E53157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077C8-6C51-4154-9CD8-86399F605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F658D-2A9C-4AE6-AA67-ABF49285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B52A5-D82A-4A73-A593-07B0FE5C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71CE2-4A79-4747-836C-0977F3F4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3512C-5705-4F8E-83DD-7243DA9F8DE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4524565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F61C2-9630-4F71-8D98-2151A779C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C4B56-A4DE-47C5-9517-F599D8DF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A79D9-E9A5-4DA1-A07A-FDBF5CB1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CF181-A4E2-46B2-9AD4-7C19CBAD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CDA8E-9774-466A-BBC6-9ABFF8D8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DA3E1-AFCC-4FCF-9369-1BD6DB371ED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8880792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074F-07F8-4B61-89C3-56A85CE8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2E15-04CA-4BA9-B311-D3E807F1D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6AC7B-FEB3-42DA-9E87-FCCA395D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98699-D1AE-402E-899B-6B5FF777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B95D0-125B-483D-84A6-86894EB9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EDEC1-9AAC-4E65-8AB2-BF71A5A5392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9044393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5078-CEB3-4C21-9155-6BE2EDA5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CA6CB-B350-47BC-A086-3EDDAD96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6F499-7DF6-45C6-B3C1-79F6A922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9811-EA8A-459C-BFFC-913ADCF7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3DA5-63DA-4E4C-9EB5-B28C9CAB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982E-2AEB-44BA-AEFA-F4F6F47FB6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9254847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B1B04-B75C-45E7-AC99-43EF9FBF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0483B-32CE-489E-821E-9FE4F33A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95DF3-3252-4D63-B2F1-6B7E34560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94C3B-E8CD-4734-AD4E-03B1A0F8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95821-E52A-4C02-88DC-E5A82CD9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50FFE-4EE8-4456-B80F-AB1CF6F5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02F0D-03BB-4348-9A87-FDC4CCF84A5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5147298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A889-3893-4D04-9E75-6F388EAF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15C32-D871-472D-9057-EEB9E63F4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A5F75-9119-4971-8E38-02B84D15F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F74E85-2F65-449F-BBF8-717688A59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E1D12-059E-49D4-B5DB-A8107AEF7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96947-9BCE-4276-9DD1-32EF2243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23EA4-9237-42A6-BFF4-45435375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88261-8A36-4F77-ADE6-63B69347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D7B09-8E11-4697-8D3A-039CAEC6CA2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3000042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CE17-94A0-48F7-8F2D-3C8A37C1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BA5A6-64FF-49C3-8A78-6D666058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47692-51E9-48AD-9934-351BE5B6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FF1C5-C6BD-47EB-B915-EAA1CC12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E3C01-77CB-436B-9CA2-EECAAF8768C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6072794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1534A-46E7-4FAC-A2E7-EEB270FA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F8C7C-A1DA-4FEB-9756-8534C98F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CC7A5-C678-45F8-BEC7-C79F3495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7A55D-D687-4E0B-95EC-572CA825149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5840996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0347-5652-4EC7-8804-EAF70A3B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7DA7-F18C-4F37-97F2-FACD79EC6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BAB26-B0F4-47A4-AAAD-10FF5FA34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58FCE-05B5-49C1-A433-844D9CF5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7753C-CF16-46D9-84B6-CA73305A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D37C8-27F5-465B-B895-25DBD1B4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1F9D3-A357-4DE3-91CD-094C4243CF9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8713084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C867-725A-42B8-B06D-9E8ED831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02814-96D1-47DA-938C-64DF4B8F2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F742E-1C10-4D61-9AAD-B9E56C67F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2AFEE-312E-4C79-82EB-77EA490A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2F352-A347-4EBB-9293-D47F7216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91809-64D8-4A1B-8A6D-865CEFDF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AD2E1-2A16-42A2-ABF9-DC69D855B3B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244392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>
            <a:extLst>
              <a:ext uri="{FF2B5EF4-FFF2-40B4-BE49-F238E27FC236}">
                <a16:creationId xmlns:a16="http://schemas.microsoft.com/office/drawing/2014/main" id="{56B8207F-614C-4DD9-B44C-653F9A77934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9A1C58-2B10-4FAB-9EEB-03F521835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DCBD981-56EC-4CA5-9204-B29CA96A1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96DA454-57FE-45E5-94C1-F7FAA98124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C1E1373-573F-498A-93CD-EB49863A68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4CCB543-E456-4CFA-BEE5-BE10D18291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6704C8-BEF5-4CC8-BFDD-1D5A1A9D32CF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6392" name="Freeform 8">
            <a:extLst>
              <a:ext uri="{FF2B5EF4-FFF2-40B4-BE49-F238E27FC236}">
                <a16:creationId xmlns:a16="http://schemas.microsoft.com/office/drawing/2014/main" id="{2A30BFF8-0F89-414A-9197-D1B74A51F24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93" name="Freeform 9">
            <a:extLst>
              <a:ext uri="{FF2B5EF4-FFF2-40B4-BE49-F238E27FC236}">
                <a16:creationId xmlns:a16="http://schemas.microsoft.com/office/drawing/2014/main" id="{3E49C696-1D6C-4E9B-948C-10DBF815FFA6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6394" name="Group 10">
            <a:extLst>
              <a:ext uri="{FF2B5EF4-FFF2-40B4-BE49-F238E27FC236}">
                <a16:creationId xmlns:a16="http://schemas.microsoft.com/office/drawing/2014/main" id="{E027C772-4EBD-4194-9E63-28162BEE8F4A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>
              <a:extLst>
                <a:ext uri="{FF2B5EF4-FFF2-40B4-BE49-F238E27FC236}">
                  <a16:creationId xmlns:a16="http://schemas.microsoft.com/office/drawing/2014/main" id="{6C1E66E5-51E8-4019-A043-DFB9D93AD5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AC56DEF6-F07A-49BD-9EF7-BB435CDDF7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7" name="Freeform 13">
              <a:extLst>
                <a:ext uri="{FF2B5EF4-FFF2-40B4-BE49-F238E27FC236}">
                  <a16:creationId xmlns:a16="http://schemas.microsoft.com/office/drawing/2014/main" id="{7A392E26-2F51-42DF-9E8D-8046C3BD86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C2FC4C3F-73B5-4757-99C2-B5F40C992E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399" name="Freeform 15">
              <a:extLst>
                <a:ext uri="{FF2B5EF4-FFF2-40B4-BE49-F238E27FC236}">
                  <a16:creationId xmlns:a16="http://schemas.microsoft.com/office/drawing/2014/main" id="{12AB4A04-C6F1-4BA1-ACDF-AD151C613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7F3AF74C-B65D-45B5-AAB7-EEF6455CB3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1" name="Freeform 17">
              <a:extLst>
                <a:ext uri="{FF2B5EF4-FFF2-40B4-BE49-F238E27FC236}">
                  <a16:creationId xmlns:a16="http://schemas.microsoft.com/office/drawing/2014/main" id="{6E2000F8-9013-4463-BB17-7D20629859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2" name="Freeform 18">
              <a:extLst>
                <a:ext uri="{FF2B5EF4-FFF2-40B4-BE49-F238E27FC236}">
                  <a16:creationId xmlns:a16="http://schemas.microsoft.com/office/drawing/2014/main" id="{EB27B3FF-0929-42EC-BC2D-5A54A07C14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03" name="Freeform 19">
              <a:extLst>
                <a:ext uri="{FF2B5EF4-FFF2-40B4-BE49-F238E27FC236}">
                  <a16:creationId xmlns:a16="http://schemas.microsoft.com/office/drawing/2014/main" id="{6C27F9EF-588F-4EA3-9D9D-D4BFEDD834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6404" name="Group 20">
              <a:extLst>
                <a:ext uri="{FF2B5EF4-FFF2-40B4-BE49-F238E27FC236}">
                  <a16:creationId xmlns:a16="http://schemas.microsoft.com/office/drawing/2014/main" id="{B8550BC1-3922-4C11-9997-44A30FE282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405" name="Group 21">
                <a:extLst>
                  <a:ext uri="{FF2B5EF4-FFF2-40B4-BE49-F238E27FC236}">
                    <a16:creationId xmlns:a16="http://schemas.microsoft.com/office/drawing/2014/main" id="{EB252DA2-C5E9-43E9-ABD5-BE61BF1A419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>
                  <a:extLst>
                    <a:ext uri="{FF2B5EF4-FFF2-40B4-BE49-F238E27FC236}">
                      <a16:creationId xmlns:a16="http://schemas.microsoft.com/office/drawing/2014/main" id="{C15C5CE5-4337-439E-82A2-6CCEEC35E3B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07" name="Freeform 23">
                  <a:extLst>
                    <a:ext uri="{FF2B5EF4-FFF2-40B4-BE49-F238E27FC236}">
                      <a16:creationId xmlns:a16="http://schemas.microsoft.com/office/drawing/2014/main" id="{79D197EA-9B14-4DF6-8E47-D51A27D4CA7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08" name="Freeform 24">
                  <a:extLst>
                    <a:ext uri="{FF2B5EF4-FFF2-40B4-BE49-F238E27FC236}">
                      <a16:creationId xmlns:a16="http://schemas.microsoft.com/office/drawing/2014/main" id="{54BFC386-6C82-486D-91FF-FE34612BB61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sp>
            <p:nvSpPr>
              <p:cNvPr id="16409" name="Freeform 25">
                <a:extLst>
                  <a:ext uri="{FF2B5EF4-FFF2-40B4-BE49-F238E27FC236}">
                    <a16:creationId xmlns:a16="http://schemas.microsoft.com/office/drawing/2014/main" id="{0E0A681F-BA8F-4A1B-BF2C-422128D3AE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10" name="Freeform 26">
                <a:extLst>
                  <a:ext uri="{FF2B5EF4-FFF2-40B4-BE49-F238E27FC236}">
                    <a16:creationId xmlns:a16="http://schemas.microsoft.com/office/drawing/2014/main" id="{E66299F5-EF47-4403-BD8B-23772C6812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411" name="Freeform 27">
                <a:extLst>
                  <a:ext uri="{FF2B5EF4-FFF2-40B4-BE49-F238E27FC236}">
                    <a16:creationId xmlns:a16="http://schemas.microsoft.com/office/drawing/2014/main" id="{3B5F7273-2BC7-4F08-A330-35F2E60A7C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6412" name="Group 28">
                <a:extLst>
                  <a:ext uri="{FF2B5EF4-FFF2-40B4-BE49-F238E27FC236}">
                    <a16:creationId xmlns:a16="http://schemas.microsoft.com/office/drawing/2014/main" id="{74B4DB92-82AF-43FD-B85D-C50530546A4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>
                  <a:extLst>
                    <a:ext uri="{FF2B5EF4-FFF2-40B4-BE49-F238E27FC236}">
                      <a16:creationId xmlns:a16="http://schemas.microsoft.com/office/drawing/2014/main" id="{6E184B26-4E45-483A-B40E-FE414B3B43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4" name="Freeform 30">
                  <a:extLst>
                    <a:ext uri="{FF2B5EF4-FFF2-40B4-BE49-F238E27FC236}">
                      <a16:creationId xmlns:a16="http://schemas.microsoft.com/office/drawing/2014/main" id="{C6A5E3FD-082C-4CD3-AB8C-D0C59962A4B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5" name="Freeform 31">
                  <a:extLst>
                    <a:ext uri="{FF2B5EF4-FFF2-40B4-BE49-F238E27FC236}">
                      <a16:creationId xmlns:a16="http://schemas.microsoft.com/office/drawing/2014/main" id="{92613F31-FBE2-4A38-A9E6-BD7F5FD9F7F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6" name="Freeform 32">
                  <a:extLst>
                    <a:ext uri="{FF2B5EF4-FFF2-40B4-BE49-F238E27FC236}">
                      <a16:creationId xmlns:a16="http://schemas.microsoft.com/office/drawing/2014/main" id="{E32D12EB-E12A-45A1-806C-07F1EA74C0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7" name="Freeform 33">
                  <a:extLst>
                    <a:ext uri="{FF2B5EF4-FFF2-40B4-BE49-F238E27FC236}">
                      <a16:creationId xmlns:a16="http://schemas.microsoft.com/office/drawing/2014/main" id="{DAC7FFB8-7C30-42E6-9719-BA52321FE3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8" name="Freeform 34">
                  <a:extLst>
                    <a:ext uri="{FF2B5EF4-FFF2-40B4-BE49-F238E27FC236}">
                      <a16:creationId xmlns:a16="http://schemas.microsoft.com/office/drawing/2014/main" id="{F8C03503-4790-4FF7-8346-A734FFEF61D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19" name="Freeform 35">
                  <a:extLst>
                    <a:ext uri="{FF2B5EF4-FFF2-40B4-BE49-F238E27FC236}">
                      <a16:creationId xmlns:a16="http://schemas.microsoft.com/office/drawing/2014/main" id="{425E4F83-DAA5-4937-9979-752B50F67D6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20" name="Freeform 36">
                  <a:extLst>
                    <a:ext uri="{FF2B5EF4-FFF2-40B4-BE49-F238E27FC236}">
                      <a16:creationId xmlns:a16="http://schemas.microsoft.com/office/drawing/2014/main" id="{72DA223D-0F44-423A-A58C-41340A9CB83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grpSp>
        <p:nvGrpSpPr>
          <p:cNvPr id="16421" name="Group 37">
            <a:extLst>
              <a:ext uri="{FF2B5EF4-FFF2-40B4-BE49-F238E27FC236}">
                <a16:creationId xmlns:a16="http://schemas.microsoft.com/office/drawing/2014/main" id="{A14898E4-7B21-4649-B581-DF6BAE6B3548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>
              <a:extLst>
                <a:ext uri="{FF2B5EF4-FFF2-40B4-BE49-F238E27FC236}">
                  <a16:creationId xmlns:a16="http://schemas.microsoft.com/office/drawing/2014/main" id="{093816E2-47FC-4C09-9CAF-DBD4CB3F175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6423" name="Freeform 39">
              <a:extLst>
                <a:ext uri="{FF2B5EF4-FFF2-40B4-BE49-F238E27FC236}">
                  <a16:creationId xmlns:a16="http://schemas.microsoft.com/office/drawing/2014/main" id="{B314EBE5-A4D1-4D94-BA58-D830FC0F668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6424" name="Group 40">
            <a:extLst>
              <a:ext uri="{FF2B5EF4-FFF2-40B4-BE49-F238E27FC236}">
                <a16:creationId xmlns:a16="http://schemas.microsoft.com/office/drawing/2014/main" id="{EA51B2E5-C77A-43B9-A321-E32D85BC1AE9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425" name="Group 41">
              <a:extLst>
                <a:ext uri="{FF2B5EF4-FFF2-40B4-BE49-F238E27FC236}">
                  <a16:creationId xmlns:a16="http://schemas.microsoft.com/office/drawing/2014/main" id="{FC798696-C917-4A45-9CDA-671EC9E1200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>
                <a:extLst>
                  <a:ext uri="{FF2B5EF4-FFF2-40B4-BE49-F238E27FC236}">
                    <a16:creationId xmlns:a16="http://schemas.microsoft.com/office/drawing/2014/main" id="{1574C673-EE05-4514-A3E9-28C2F40C60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6427" name="Group 43">
                <a:extLst>
                  <a:ext uri="{FF2B5EF4-FFF2-40B4-BE49-F238E27FC236}">
                    <a16:creationId xmlns:a16="http://schemas.microsoft.com/office/drawing/2014/main" id="{381C4C48-4C61-4B03-8DE5-C5DBB5182E5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>
                  <a:extLst>
                    <a:ext uri="{FF2B5EF4-FFF2-40B4-BE49-F238E27FC236}">
                      <a16:creationId xmlns:a16="http://schemas.microsoft.com/office/drawing/2014/main" id="{C3ADF04C-959E-4A10-A0C1-5D4DFB41AF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29" name="Freeform 45">
                  <a:extLst>
                    <a:ext uri="{FF2B5EF4-FFF2-40B4-BE49-F238E27FC236}">
                      <a16:creationId xmlns:a16="http://schemas.microsoft.com/office/drawing/2014/main" id="{5C9A4D06-67FE-4364-B2FF-C1E0C40ED05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0" name="Freeform 46">
                  <a:extLst>
                    <a:ext uri="{FF2B5EF4-FFF2-40B4-BE49-F238E27FC236}">
                      <a16:creationId xmlns:a16="http://schemas.microsoft.com/office/drawing/2014/main" id="{2D14BD55-35DC-45BB-9D8D-BCDDB8A2D2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1" name="Freeform 47">
                  <a:extLst>
                    <a:ext uri="{FF2B5EF4-FFF2-40B4-BE49-F238E27FC236}">
                      <a16:creationId xmlns:a16="http://schemas.microsoft.com/office/drawing/2014/main" id="{0127CC84-92F1-4618-81D0-D83ED31C07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2" name="Freeform 48">
                  <a:extLst>
                    <a:ext uri="{FF2B5EF4-FFF2-40B4-BE49-F238E27FC236}">
                      <a16:creationId xmlns:a16="http://schemas.microsoft.com/office/drawing/2014/main" id="{3119E613-A8E6-48B1-B7EE-8EB87827BC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3" name="Freeform 49">
                  <a:extLst>
                    <a:ext uri="{FF2B5EF4-FFF2-40B4-BE49-F238E27FC236}">
                      <a16:creationId xmlns:a16="http://schemas.microsoft.com/office/drawing/2014/main" id="{9EDC263A-61B2-4763-B313-56C331B6596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4" name="Freeform 50">
                  <a:extLst>
                    <a:ext uri="{FF2B5EF4-FFF2-40B4-BE49-F238E27FC236}">
                      <a16:creationId xmlns:a16="http://schemas.microsoft.com/office/drawing/2014/main" id="{27376B1A-8B5E-4768-9B93-27C2C4436B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6435" name="Freeform 51">
                  <a:extLst>
                    <a:ext uri="{FF2B5EF4-FFF2-40B4-BE49-F238E27FC236}">
                      <a16:creationId xmlns:a16="http://schemas.microsoft.com/office/drawing/2014/main" id="{07212191-554C-4F81-9D34-2661E10567A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16436" name="Line 52">
              <a:extLst>
                <a:ext uri="{FF2B5EF4-FFF2-40B4-BE49-F238E27FC236}">
                  <a16:creationId xmlns:a16="http://schemas.microsoft.com/office/drawing/2014/main" id="{88E9999D-2204-473D-A526-ABC2002BE4C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16388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388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3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f/fa/Flag_of_the_People%27s_Republic_of_China.sv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AFCB11-A62A-427A-B971-06F95A9712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944688"/>
          </a:xfrm>
        </p:spPr>
        <p:txBody>
          <a:bodyPr/>
          <a:lstStyle/>
          <a:p>
            <a:r>
              <a:rPr lang="sl-SI" altLang="sl-SI" sz="9600">
                <a:solidFill>
                  <a:srgbClr val="F72805"/>
                </a:solidFill>
              </a:rPr>
              <a:t>        Kitajska</a:t>
            </a:r>
            <a:endParaRPr lang="en-US" altLang="sl-SI" sz="9600">
              <a:solidFill>
                <a:srgbClr val="F72805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9299B5-B92D-4B67-B5C3-51AAC9B32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053" name="Picture 5" descr="800px-Flag_of_the_People%27s_Republic_of_China">
            <a:hlinkClick r:id="rId2"/>
            <a:extLst>
              <a:ext uri="{FF2B5EF4-FFF2-40B4-BE49-F238E27FC236}">
                <a16:creationId xmlns:a16="http://schemas.microsoft.com/office/drawing/2014/main" id="{760F214A-CF43-4D47-AF1B-FB5D0422E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5400675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3ACB25A-38F1-4E14-B448-6F1B6398D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Opis zastave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8046B7D-E53A-49F5-BA27-F8831CEE8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Rdeča z veliko petokrako zvezdo v zgornjem levem kotu in z štirimi manjšimi zvezdicami</a:t>
            </a:r>
            <a:r>
              <a:rPr lang="en-US" altLang="sl-SI" b="1"/>
              <a:t>ki so razporejene v navpinem loku desno od ve</a:t>
            </a:r>
            <a:r>
              <a:rPr lang="sl-SI" altLang="sl-SI" b="1"/>
              <a:t>č</a:t>
            </a:r>
            <a:r>
              <a:rPr lang="en-US" altLang="sl-SI" b="1"/>
              <a:t>je zvezde proti sredini zastave </a:t>
            </a:r>
            <a:endParaRPr lang="sl-SI" altLang="sl-SI" b="1"/>
          </a:p>
          <a:p>
            <a:pPr>
              <a:buFontTx/>
              <a:buNone/>
            </a:pPr>
            <a:endParaRPr lang="en-US" altLang="sl-SI" b="1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7AF584F-2721-4565-BFF3-8751EE76F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Osnovni podatki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893BC1B-1B86-4088-B44C-1BC52D097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/>
              <a:t>Glavno mesto: Peking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Število prebivalcev:1.286.975.468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Je 1. največja država na svetu(po prebivalcih) in 4. največja država po površini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Uradni jezik:mandarinščina in kitajščina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Kitajska je 475x večja od Slovenije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Po višini BDP pa je na 7.mestu</a:t>
            </a:r>
            <a:endParaRPr lang="en-US" altLang="sl-SI" sz="2800" b="1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2D8B65-930B-413A-B9D6-18EFF51C6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Lega Kitajske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AC2C45E-E9C2-48E4-9380-890F9F5BF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Vzhodna Azija	</a:t>
            </a:r>
          </a:p>
          <a:p>
            <a:r>
              <a:rPr lang="sl-SI" altLang="sl-SI" b="1"/>
              <a:t>Meji na Vzhodno kitajsko morje</a:t>
            </a:r>
          </a:p>
          <a:p>
            <a:r>
              <a:rPr lang="sl-SI" altLang="sl-SI" b="1"/>
              <a:t>Korejski zaliv</a:t>
            </a:r>
          </a:p>
          <a:p>
            <a:r>
              <a:rPr lang="sl-SI" altLang="sl-SI" b="1"/>
              <a:t>Rumeno morje</a:t>
            </a:r>
          </a:p>
          <a:p>
            <a:r>
              <a:rPr lang="sl-SI" altLang="sl-SI" b="1"/>
              <a:t>Južno kitajsko morje</a:t>
            </a:r>
            <a:endParaRPr lang="en-US" altLang="sl-SI" b="1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D1ECAE-3C4B-4CB6-8D80-D1E427C3E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Okolje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997947-1A9D-41B8-B8AB-C34710973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 b="1"/>
              <a:t>onesnaževanje zraka zaradi prekomerne uporabe premoga z visoko vsebnostjo žvepla, </a:t>
            </a:r>
            <a:endParaRPr lang="sl-SI" altLang="sl-SI" b="1"/>
          </a:p>
          <a:p>
            <a:r>
              <a:rPr lang="sl-SI" altLang="sl-SI" b="1"/>
              <a:t>Kisli dež uničuje gozdove</a:t>
            </a:r>
          </a:p>
          <a:p>
            <a:r>
              <a:rPr lang="sl-SI" altLang="sl-SI" b="1"/>
              <a:t>Po celotni državi primanjkuje pitne vode</a:t>
            </a:r>
          </a:p>
          <a:p>
            <a:endParaRPr lang="en-US" altLang="sl-SI" b="1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454882D-25BF-4E01-AB81-64446BE26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Naravne nesreče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DF99EB1-1BC7-44D2-AFB7-328C6E645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Redni tajfuni(okoli 5x na leto med južno in vzhodno obalo)</a:t>
            </a:r>
          </a:p>
          <a:p>
            <a:r>
              <a:rPr lang="sl-SI" altLang="sl-SI" b="1"/>
              <a:t>Uničujoče poplave</a:t>
            </a:r>
          </a:p>
          <a:p>
            <a:r>
              <a:rPr lang="sl-SI" altLang="sl-SI" b="1"/>
              <a:t>Tsunamiji</a:t>
            </a:r>
          </a:p>
          <a:p>
            <a:r>
              <a:rPr lang="sl-SI" altLang="sl-SI" b="1"/>
              <a:t>Potresi</a:t>
            </a:r>
          </a:p>
          <a:p>
            <a:r>
              <a:rPr lang="sl-SI" altLang="sl-SI" b="1"/>
              <a:t>Suše</a:t>
            </a:r>
            <a:endParaRPr lang="en-US" altLang="sl-SI" b="1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F2444F6-C50D-4AC4-A9D7-E26F20FDE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72805"/>
                </a:solidFill>
              </a:rPr>
              <a:t>Načrtovanje družine na Kitajskem</a:t>
            </a:r>
            <a:endParaRPr lang="en-US" altLang="sl-SI" b="1">
              <a:solidFill>
                <a:srgbClr val="F72805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7F9BB03-6B8B-4E3F-8917-B8299AA31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/>
              <a:t>Ker je Kitajce že večkrat prizadela katastrofalna lakota, so v sedemdesetih upočasnili rast števila prebivalcev s posebnimi uredbami.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Tak so leta 1979 začeli uvajati družine z enim otrokom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Družinam z enim otrokom so pripadale različne ugodnosti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Če pa si imel več kot enega otroka pa si dobil kazen</a:t>
            </a:r>
            <a:endParaRPr lang="en-US" altLang="sl-SI" sz="2800" b="1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69A2CB-4AFD-4532-95E4-66D603A6D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8C7DC8C-4AF1-49EA-B306-40B8E7C30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4581" name="Picture 5" descr="zem_azija">
            <a:extLst>
              <a:ext uri="{FF2B5EF4-FFF2-40B4-BE49-F238E27FC236}">
                <a16:creationId xmlns:a16="http://schemas.microsoft.com/office/drawing/2014/main" id="{A6DABBBA-39B8-456A-999A-F74E4C1A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19050"/>
            <a:ext cx="9467850" cy="712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Voščenke">
  <a:themeElements>
    <a:clrScheme name="Voščenke 5">
      <a:dk1>
        <a:srgbClr val="808080"/>
      </a:dk1>
      <a:lt1>
        <a:srgbClr val="FFFFFF"/>
      </a:lt1>
      <a:dk2>
        <a:srgbClr val="003366"/>
      </a:dk2>
      <a:lt2>
        <a:srgbClr val="CCECFF"/>
      </a:lt2>
      <a:accent1>
        <a:srgbClr val="33CCCC"/>
      </a:accent1>
      <a:accent2>
        <a:srgbClr val="006699"/>
      </a:accent2>
      <a:accent3>
        <a:srgbClr val="AAADB8"/>
      </a:accent3>
      <a:accent4>
        <a:srgbClr val="DADADA"/>
      </a:accent4>
      <a:accent5>
        <a:srgbClr val="ADE2E2"/>
      </a:accent5>
      <a:accent6>
        <a:srgbClr val="005C8A"/>
      </a:accent6>
      <a:hlink>
        <a:srgbClr val="00FFFF"/>
      </a:hlink>
      <a:folHlink>
        <a:srgbClr val="0000FF"/>
      </a:folHlink>
    </a:clrScheme>
    <a:fontScheme name="Voščenk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ščenk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ščenk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ščenk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182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Voščenke</vt:lpstr>
      <vt:lpstr>        Kitajska</vt:lpstr>
      <vt:lpstr>Opis zastave</vt:lpstr>
      <vt:lpstr>Osnovni podatki</vt:lpstr>
      <vt:lpstr>Lega Kitajske</vt:lpstr>
      <vt:lpstr>Okolje</vt:lpstr>
      <vt:lpstr>Naravne nesreče</vt:lpstr>
      <vt:lpstr>Načrtovanje družine na Kitajskem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2019-05-31T08:40:07Z</dcterms:created>
  <dcterms:modified xsi:type="dcterms:W3CDTF">2019-05-31T08:40:07Z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