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CA70E-3148-4068-91C6-474E1BC84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E6778-6D21-4A51-B654-EA056B6767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BC5D65-3B12-4F01-92E1-C97BE5CAA75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825B63-4C81-430B-A6F3-78A07F241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373BAE-4020-4390-A73C-295F8E1D9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FAA40-1A32-45C3-A20C-DFBE8806F5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D2A4-0B0D-4167-96E3-39E5B2E45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3653B3-08D3-4934-A5D7-CADFE4C370A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59122B6-7FFB-482B-97F2-E5113C5602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76CD707-B2C5-4C3F-9022-1E24A0099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DB8D671-72B9-4662-9D71-BD6E1A4F7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9AA00460-CD04-4A45-9B0A-FAAC4FF728E0}" type="slidenum">
              <a:rPr lang="en-US" altLang="sl-SI">
                <a:latin typeface="Calibri" panose="020F0502020204030204" pitchFamily="34" charset="0"/>
              </a:rPr>
              <a:pPr/>
              <a:t>6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229600" cy="83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2130F-F342-4A8C-856C-2DD02FF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91E-0C6D-4F4A-A23C-C664F531168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73B4-45F1-43C2-A64E-3547B7D7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2459-2058-414A-98CC-C4CB35FE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A182-0F88-41D6-8333-54CA6D02DEA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9684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714A-C054-4988-B0FB-60A8F2E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4F6D-5D12-4C18-818F-D0339E3E31DB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5D62-C3F7-4301-88A4-80AE6B68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D88F-F5BA-4700-B02B-08D8E4B7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F124-AAD3-4B2A-9C42-AE3595AE2A2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588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C71F8-FA18-43A3-9C04-AB723D9A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1B0C-FF14-45FB-BD6C-EEB3BE3C3CA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AD3E-BBE8-4AD8-B8F6-11AAB364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766B-FB50-4C1F-95FF-9BAF7C4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5618-2A1F-4AAC-99C5-051401C4F15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372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B4490-3480-4459-9095-3D3C07C7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2536-6159-46BB-AA04-8EF8235D396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CDEC7-9A32-4D3B-8455-5ECF6E35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D166D-64EB-4E9C-ADD3-DECF43BF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2A094-67E3-41C0-AF3D-57E087BD02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78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C1AB-EE69-435C-ACF0-F734BD63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80C7-DC41-4BC1-9103-CA4AEF90F55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0B0C-3FE8-43EA-9B49-8FAC525E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1D0F-8DC1-46C6-8F90-66304A7E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1F34-191C-4A95-A51E-2F72F6AE2B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9822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75131-0A49-42D0-BB47-7E673C49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CF6E-99D1-40D7-964D-218374BF676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8BF20C-2C62-4029-9F38-3F9AFA90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D27A1E-EE49-480F-AF5E-79B80C1D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8DEC-44E6-49C6-88AB-4C0E4D054D0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062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7BC7FF-8042-49EC-9A53-61B27D68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3D8C-C095-4C9F-B623-3B804037022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C85CC-584D-4A72-9B85-F79E84EA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A69C99-57B3-491F-B518-C43930E8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4BA9-76F9-4B1F-98FB-6474B089895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958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26A9BF-E757-43C3-B8E9-BA61027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FD3A-5969-4F2D-BD65-EF23820B9FA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3B02E7-D821-43E3-8101-7C6D7B4A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E070-798D-49BC-93CE-E566266F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D951F-4DBE-413D-931B-8450B8371B3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509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CFC2E-C8F9-4D8D-9FCC-C0E333B2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77D6-963B-424F-91E1-A4DFA67A045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AB1053-DFE4-4366-BB6F-9E0D3EDF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DC5BB6-6329-4F6B-8AA4-A69D2F7C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4EF30-73A4-4588-A737-FD3489738A9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7699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B0EBF4-6D9F-4DA9-9ACC-4A38D3EC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65CA-7544-40C7-9EF0-441305FDF7A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51DD1-B1DC-498D-8B4E-5973E64F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F3917F-E983-4180-8086-143CCF44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1F221-873F-40F6-9504-B4A60F32A37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20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57DE1D-CDAE-491E-93E5-C1206613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DA43-1DE3-48FA-81A6-0751D582381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2AEBE4-B0EF-4015-BA39-23328DB4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13FF3-F222-4BFB-B786-71CC5543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CE9D-B403-49B3-96A4-F3D001F0D3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953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186DE-5855-4AE3-BA5F-21D042B0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C1B14-9377-43B7-8F5E-557023D8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FC81-13D1-4BF0-A1E5-9B4569354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92D5612-D8E9-497A-8B0C-31E8A399F67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BAFE-D18B-4B3B-9CAF-3749D4403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BDE7-03FB-42C6-B9E5-4212387A2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defRPr>
            </a:lvl1pPr>
          </a:lstStyle>
          <a:p>
            <a:fld id="{07023C92-E546-4D3B-8715-3CF951765B2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anose="020B0602030504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FF1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FF1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1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1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FF1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1DA1-A01D-42BB-B9C6-F29FE5B87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isometricOffAxis2Lef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pc="5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 </a:t>
            </a:r>
            <a:r>
              <a:rPr lang="sl-SI" spc="5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KOLUMBIJA</a:t>
            </a:r>
            <a:endParaRPr lang="en-US" spc="5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3C41-4309-4BFF-B98A-BE203C83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LEGA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73693C-576F-41A8-8934-696D4D50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Kolumbija ima 5 sosednih držav: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Venezuela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Ekvador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Peru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Brazilija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Panama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Leži v tropskem pasu, ob </a:t>
            </a:r>
            <a:r>
              <a:rPr lang="sl-SI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tihem oceanu.</a:t>
            </a:r>
            <a:endParaRPr lang="sl-SI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EABF92-6B5B-4A9B-84A7-B4DBA3D9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7143" t="20000" r="20000" b="17143"/>
          <a:stretch>
            <a:fillRect/>
          </a:stretch>
        </p:blipFill>
        <p:spPr bwMode="auto">
          <a:xfrm>
            <a:off x="5715000" y="3214688"/>
            <a:ext cx="2786063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48CE-1287-489F-A000-EAD0AA8D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RELIEF IN POKRAJINA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B099E5-5578-46ED-B07D-AAA8F00CCB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47750" y="1929606"/>
            <a:ext cx="2857500" cy="3867150"/>
          </a:xfrm>
          <a:effectLst>
            <a:softEdge rad="1125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A3FE1-3BB9-40C3-A964-BEBDE08F5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Ima zelo razčlenjeno obalo in dva gorska pasova. Med njima je glavno mesto Bogota. Po preostali pokrajini se razteza nižavje.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Pokrajina je zelo raznolika. V Kolumbiji so deževni gozdovi, gorski svetovi, in sanjske plaže.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8000" contras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68393B05-ACEC-4CB2-9D58-37BE7CF6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928826" cy="229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330B7-70BF-49B9-8979-4D840DD2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EKONOMIIJA IN TURIZEM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CC28-DCA1-424D-8B3D-4B3435B9D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EKONOMIJA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Ekonomija je v preteklosti umirjeno naraščala, a zaradi preprodaje drog že upada.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51E11-28B4-4ED1-BF3A-9CD8618376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TURIZEM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Turizem v Kolumbiji ni nikoli bil uspešen in tudi v prihodnosti ne kaže da bo kaj bolje.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17E6B626-BB95-40D0-BB9B-E91ABEF0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6357938"/>
            <a:ext cx="1643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 sz="1100">
                <a:solidFill>
                  <a:schemeClr val="bg1"/>
                </a:solidFill>
              </a:rPr>
              <a:t>Alvaro Uribe</a:t>
            </a:r>
            <a:endParaRPr lang="en-US" altLang="sl-SI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5975-D0CB-408E-BC58-30190C21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PROBLEMI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B89F-3F4A-4771-B8B5-519092223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Vojne in preprodaja drog že od ustanovitve države povzročata veliko problemov.  Po statistikah ugotovimo da Kolumbija izvaža toliko drog, da bi z 100% zaslužkom kupili 60% delnic Coca Cole. A te masivne preprodaje kolumbijske sile ne morejo ustaviti zaradi neprestanih vojnih zapletov ki zahtevajo preveč časa.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AD98F-0D65-474B-AE35-9874D1E640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Kolumbija je znana tudi po revščini.  V državi je zelo veliko ljudi ki so zaradi vojn in drog izgubili sorodnike in izgubili voljo do življenja. 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B04D93-95BC-48F6-A83E-15B03A9B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1571636" cy="166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7823BBB-E454-4731-B473-056B9442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45395" r="11242" b="-659"/>
          <a:stretch>
            <a:fillRect/>
          </a:stretch>
        </p:blipFill>
        <p:spPr bwMode="auto">
          <a:xfrm>
            <a:off x="6000760" y="2786058"/>
            <a:ext cx="2857520" cy="13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A47E-7166-4543-9EB5-B1B78B34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/>
              <a:t>ŠTEVILO LJUDI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D58B2F-954C-41A2-9703-CA40211F2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Prvotno število prebivalcev pred prihodom špancev je bilo okoli 67.000 ljudi.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 prihodu špancev je število naseljencev narastlo na 800.000 ljudi z približno 67.000 družinami.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Skozi leta so se v Kolumbijo naseljevali tudi Evropejci iz Nemčije, Italije, Francije, Švice, Belgije…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Popis prebivalstva leta 2003 je pokazal da je Kolumbija dom 44,5 milijonov ljudi.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76D3-E97B-4429-8C8C-5E4DFE8B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D3DC-B1ED-4927-88A4-05F2ABD5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www.wikipedia.org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www.google.si (slike)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000037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30000371</Template>
  <TotalTime>0</TotalTime>
  <Words>275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Lucida Sans Unicode</vt:lpstr>
      <vt:lpstr>30000371</vt:lpstr>
      <vt:lpstr>  KOLUMBIJA</vt:lpstr>
      <vt:lpstr>LEGA</vt:lpstr>
      <vt:lpstr>RELIEF IN POKRAJINA</vt:lpstr>
      <vt:lpstr>EKONOMIIJA IN TURIZEM</vt:lpstr>
      <vt:lpstr>PROBLEMI</vt:lpstr>
      <vt:lpstr>ŠTEVILO LJUDI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2019-05-31T08:40:10Z</dcterms:created>
  <dcterms:modified xsi:type="dcterms:W3CDTF">2019-05-31T08:40:10Z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