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28"/>
  </p:notesMasterIdLst>
  <p:handoutMasterIdLst>
    <p:handoutMasterId r:id="rId29"/>
  </p:handout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9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DD11D-B56B-475A-B98D-A9C60F2891F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48611-78CE-49DD-8390-7CAAEC1F64A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55005-6E97-49E0-AD5A-47C1BEEF89F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CB766-9460-4AA6-9BA6-5564C714100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FB2369F3-CA72-46B8-9CA1-0272A0B31F01}" type="slidenum">
              <a:t>‹#›</a:t>
            </a:fld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5123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9ACED-818D-4F7F-95B2-66AFE99D36F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DE2EB29D-F918-49F8-A5B7-04CAAE764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190A8AB2-8CFB-462C-9A69-E97DB0099F7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2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buNone/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sl-SI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B76C3-A693-480B-898E-19062583DC1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6EC5E-1709-4AFC-9493-AA6BCFAAF5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69CBE-F3FF-4FE8-BBCA-C7DD5C9BEEED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DC95D-1D22-4560-8472-7EEE50E259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90A298-3D2E-4973-BF59-B64494CD709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5225B-D24C-4C50-81BC-7D87B1A91D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81662-2858-4EB1-A64A-1C100D0917E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2834B-1640-455D-9433-856BDCC032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C8EE3F-287F-4DA2-85F1-4601CE1BE93A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14B43-9C72-4639-8978-D7A8436502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933D0-9ACE-4733-A5D2-6AC2EEFA0A1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1F604-2E2B-48B1-9983-05DD069124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FDE0A-696D-4225-9948-D76E97228B4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530CB-E17C-46DA-AA1D-64D71A33BD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C98A4-DAA6-4E7B-9F4B-18465059AC7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5C38B-2F44-4DC4-988C-042078D406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216C1-5C4E-49C6-A6AF-CCB0A1245AC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30EC7-9B50-4784-AEDF-AECAD64AB9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5F3061-C52E-4741-8F85-15F47AAFC64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613D1-3EA3-42D9-92F0-A83E2527B0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970BCF-49A1-4A0F-9741-2F166DAE126D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83BC2-E640-4C4A-9BCD-FAA3221A8E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60B64-9F69-4876-A96F-C210DBB1110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2451F-202A-42AC-9606-4EA414F611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ED10C5-B0AC-4021-8BA9-0B3309D2DFA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7CEF2-7FCD-4797-92E4-9A69230103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6261-AE66-4B68-9D8A-4A938D29C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FE872-5C64-4830-87AE-34A1719C3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90A2E-4604-4D1E-926A-B5F3C77A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DBD4-CD8D-4077-9170-E3EF5C0E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D37B-636B-4136-9597-5D808078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E4EBE7-114B-422E-9E2E-881A995A38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4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6EE8-A85C-44EF-A10D-B3C02E7A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D5894-785E-4729-9A27-3AE98856C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CBA1-C426-43BF-9744-F4B2367A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491C5-AC45-4510-963A-B5207FFA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4CBFF-C366-4CC6-924C-21B0055E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CEF4DF-C933-43F4-8B2C-FDDD2F0564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73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3114-7067-451C-9EDD-36F1C8E22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42CA-A11B-46A9-BCBE-11ED30AA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5A20D-5D0B-4CBC-9161-00D4FC85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2D1F-405A-46F1-9167-8644A188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BFAFD-0C4A-4262-9BEF-22F5001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85BC65-CBB0-4F30-906C-A8C95CFF66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611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1E45-805E-411D-A069-6A94C387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8FF25-B760-40DB-8794-8779A949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61088-D51D-45B6-AA64-87E69CC6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DFE61-792F-4E1A-81D8-D053CEF5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06533-7037-4D0A-9884-292766E3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BDDBA5-B12D-44D4-8E85-4D165F4A01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54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D934-E913-4276-BE99-375F4526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E7F02-AD46-400B-9576-9A6A7AE12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8359-F971-4B73-8050-19C16DD4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27041-D547-4AB2-B621-86C099DE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3B0F-C385-406E-84A3-7671FCDA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2375D3-204D-41FC-9893-D357992800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84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38B3-109B-46C2-B8C3-AC4CB8E5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B934-88A4-4ABF-A1B6-EFA79CD4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562F1-FA7B-4DEC-9B42-482C39E8B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3E6D1-A2BC-4230-9268-01134691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73AA3-04DB-4C77-9E8A-CA189A15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82A66-7C8C-4BEE-9E55-3FC6B332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49B01F-396B-441A-8872-6386B086F75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955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1227-2961-44B3-B514-AF700CB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E5F7F-9C09-470A-91B0-8FAF30A45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D4EC4-6879-4D8E-BAF5-7BB8C4D1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7877C-1AD7-4CBE-99A9-328ABEB56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E4EB8-0E62-47BB-A86B-5BFB08970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9DC07-B31B-4163-A4CF-EA4ED090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C202B-A6BF-4FC3-82AD-A0085984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11B8A-D075-4E1A-951C-7B0294A5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EFC59D-A60F-41C1-B94C-BCC55800B4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860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8502-2B8E-4DC7-ABBC-CBABEDF0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01235-3778-4425-A66D-0CCE805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9301F-E1CB-4B31-804A-C3682D3B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F12DF-EC5E-49EE-AA28-9B0702AD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2C7406-7016-4A48-9FE2-5CDCD71DCE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729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B3FB6-D8ED-4983-A5E4-1A4C1B24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330BF-412C-4AC5-B052-6B692441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F6F6F-B14D-43C9-8AF3-23FE9000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17F73-043E-4031-BB7A-C35FCD9772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211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0B84-B3CA-45ED-B570-6B276932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AD95-E28F-4475-8B06-20DCAC4D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7E761-2E22-484D-B9E2-969AEF118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0FFE9-B462-4F35-8C35-6D6F1EB6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8AD2-18D8-4775-AFF5-2597DC65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7816E-1040-4D39-B24C-08BC0698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4A4AC-9D2D-4B64-ABEB-EE223E8BAC0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559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C639-7E09-4396-8DA6-4D9D98CA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F0A37-0632-417D-8ED0-FA3B4AE16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1AC7D-24FE-47A4-B375-0C869E05C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B5976-B122-4D81-82FF-CDBAE1C0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D56EA-646F-4A48-A98E-44C78CC1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6A198-704B-451A-AA43-5EA055E0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130B58-247B-437F-8C5D-FF6D2F0638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989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9A15-A695-4385-B794-92403F7D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C060D-04A1-4A05-AE5A-61ED207C7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97E2-3100-4EB9-B094-5F79D26A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287C-1EAE-460B-9732-D9A75F77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65F6-75A7-42B4-AFCE-17050AA4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305E7F-E9E3-480A-9F84-B2C924806D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6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81BDE-7297-480E-B2C1-9A5E3B05F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5813" cy="5757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57844-485B-467E-AC25-B23C498D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757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5A306-AC80-4C88-8583-1B833203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63A0-31CA-4656-B3F8-D8498F3B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291C8-F0AC-4667-B0AE-700840FF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32A1DB-DE2A-4270-985B-E083A909BB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439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D9243-2D6A-401E-9FD1-1CC031B0B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82575"/>
            <a:ext cx="1971675" cy="5894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E7C9B-761E-4D07-9BFD-99581824D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82575"/>
            <a:ext cx="5762625" cy="5894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109FA-7CFA-4F5E-AABD-C566E571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807BB-5555-4E0A-AC88-6A84E297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CEDC9-4BE1-407F-9307-AF740339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C2CB01-AD7D-452A-B8E2-2DDA88CA607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05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D09F-8FCD-45DD-87A3-70B39339F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F5789-46C7-4B98-844A-28559B98A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05BB7-7678-4F72-95E2-B59A81A6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39051-8C1E-43D4-84E8-3E276332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E1D07-E7DF-44B6-AF1E-1B8E496C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DE4945-CE90-4DF6-AEC6-146AD4EC24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37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C3CE-B2FD-44D7-800E-97F5258B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EF5E-6381-4EB3-AE40-CEEF142D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B973-A07D-4A43-8DAD-74DA99FA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F73E6-055A-43EA-8355-1BDC1966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4D36C-C8C7-417F-BCAD-3F87BAC8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D72268-292A-4FED-970A-4F1D037F9B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5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DBDA-D3B6-47F1-AA05-6B9E407C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2CB3-3656-4204-8769-E58AF748C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A32C-DEAA-47C8-8D0B-68176C48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36B98-610B-4496-879A-072178C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7BBC1-8062-482B-BDF3-0EA1270A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AAB211-7D90-48B4-B7F3-BCA8F8EF8C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73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8D9F-E885-412F-B8D7-01D8AB18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23C9-774C-4669-98D6-DDD051E27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08412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9F4BA-5358-49FE-BC7F-C2D8EC42B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9050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3D564-850B-43B9-A8C4-8AF4356A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78418-DC86-491D-880D-46A8131E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08BEE-963A-4A77-9F0E-DF56B339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324FB3-D0C2-471B-9C3D-9FCB8360C20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441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A40F-1DDC-4D45-A9B6-38DBCE03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C9FE5-E825-4DB4-B00D-E6F2BD36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886AB-3043-424C-A6E5-B1C75F7AA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C1E13-247B-403B-B7FC-10266EB9F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5D824-439A-493C-90B8-F56826B30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63CFF-8DBA-4088-B08B-B5625F96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E04E8B-8C72-4C53-B2A1-C6C5A3BC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8FA76-B4DE-4CBC-9009-FB0FCC04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838F26-9995-463C-9495-25B6822115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266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3A42-C4EC-471A-BFEC-304513AA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5E939-0A02-4696-BFF8-7194542B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2353D-2D0C-44F7-93B6-B1E6EDCD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0FA27-4D01-4386-A86E-5F1A17C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D6075B-2A4D-4C2F-B19C-C056842576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758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7AFB2-601C-4F8B-AD41-FA56E712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1961-6475-4A44-8360-4DAE934B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3708D-BFF5-4249-901C-3BCD3BD4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A43361-DCF0-4244-8B6A-DB28B51112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76301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6415-680B-4365-8E46-58219E53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0063-328C-49BB-9FEB-88888354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0CF0-3EFA-4AD1-BD65-62CB800C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27E1D-94FA-4209-BB77-BAD9D3C6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19303-7D60-4255-BF02-E51D8961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3CB6D-E75F-44FE-9C16-13301C46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BE389-620B-414E-BF29-CB796B3CD6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41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B1C3-654C-425B-B3B1-45EF5FB7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073A9-BC41-48A1-AA07-75C1DF8DE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75FE2-4610-47E2-9E54-5ECDB2503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4B1DC-D67C-481D-94B4-EE66CAD4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5FC7F-D373-45D9-A6B6-ED217421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F2974-E030-47FF-A011-64769641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813F0A-F39C-4F6C-8762-22C8473136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3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FD6B-0B8C-4425-867B-98C0B17A6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50955-686D-48BD-A1B9-91BB5519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147C-CAD7-4789-AF27-3A6413C62A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A7461-FFAB-4DE9-BD0B-7C5819257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CD45878-5137-44A3-AC82-8F61F888678A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B70424-8F93-4E26-B53F-B2EE2E4609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17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97A0-8D94-4FDD-9579-CD2A4319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4832-2B57-45C0-BBD8-A8D1ADC94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04B5-3240-4E4C-9707-E2E6C052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21C3-3114-4C03-816C-518A1EE2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FAC6-1326-4A0D-BCD9-7A07381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F13AF-0ECC-4EF4-9AEC-E854C0C68F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852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7E039-5639-40A2-B02D-A24534208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08800" y="228600"/>
            <a:ext cx="2081213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5E35F-0530-4B73-9C21-BAE2344CA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4412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6F826-8B4F-4B8E-A3EC-7EA6BC3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3817-2750-45D1-AF9B-BEA217AE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DDF67-BE5D-4E92-B13C-C7041929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9BF92D-6482-4DCC-8B7E-684707BAA2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548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C2AA-72EB-4243-8B73-7812CCBD3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57BEE-EC82-457A-ABE3-55CAAF486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5F5C-37F8-4F28-89A6-180BF0CC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F18A-4EA4-452C-B360-921AB304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0E6B-3EF3-455C-A363-AD808851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A1D35C-3DE5-420E-BB90-0FEB3433D4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327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A2AB-4BA1-4A99-B59C-71752578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F430-5235-4832-B5B4-40F6D805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C8BEC-50E1-4754-9CCB-C3C6652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5D36A-59A1-487E-827C-4FA76569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A82EA-2C6A-4DDE-B304-CA0888BC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DBE525-1341-462C-85B3-8A78EA61B1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68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D0C6-E6F8-4C3A-8C0F-9A391A35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41051-5528-4AFB-8464-8585A37A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D912-5D7F-4EDF-8DFC-65D52447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D494-09E6-433E-9646-71C4FB6F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68DF-B845-4D88-8FB1-80F3C4FA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9736C9-06FA-43FC-B19D-A9E830E4142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69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A214-0F64-4C45-ABB1-26C1C856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53BC-29FA-4B6C-8B4D-FA98F884C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5FEA-98A7-4A15-8421-04A84D4C4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D7895-4D66-4D4C-9220-C04FD6D1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F363-6E26-4F00-9D9B-12A5FE4B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E915D-6FE7-4AA5-9C8C-39663A71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8DBCC7-5472-4499-8FA3-86D06A3B9A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989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55E6-25FB-4602-897E-825560A6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AFCBE-CDC2-402E-B61F-ADAC6CC7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FD8C-6547-4B11-8394-F3084661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44A1D-6981-4A39-9BAB-3A96A4925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540D5-14C8-4627-BC69-E08DCFEA5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44BF3-3296-4B43-8EB9-55942E2F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A69C5-5B08-4F0E-B355-5CD82B1D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D6936-EC4C-4238-931F-958D226B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043324-EDBB-4F03-9FDD-8FFFDF48A3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6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A562-EFEA-43CF-B6A7-78CCD0BA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3FF2D-3C52-4DAF-8B44-960B6575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771D8-97C2-4923-B558-AAE14745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DF6A1-9AEE-4BB0-AA2B-45353817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AF7872-40C2-4658-8614-5E0BC60E63B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807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86EF-8D00-4725-AF23-1F078531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43002-482B-4B96-9B25-2ADC9F21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3C136-7A48-426A-B0C4-2F85712F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98E141-9F00-4421-8F46-F9B674D5D7A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556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9AE-8130-4B8A-8464-0B2499EF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FD09-84AD-4881-BF42-5E4F237E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95769-6914-4010-AECC-86E61D250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3A4D0-EE17-487A-BD6D-EBFC072A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A4D8F-B4D7-4F47-951B-AA84714E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A893-75FC-497F-8112-A03EAB90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FF31DB-25D9-4E6F-AD1A-E9199069DA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1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C028-61CF-4E67-81E4-433828A6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6E46-3225-4002-AF76-7453076A4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1758E-4D82-412A-A5B2-6F1DBCF2A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00E55-D824-498C-B566-5722D12F4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8C06928-D574-498F-8DBE-746E365C4ABF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AC2FCA-CF93-4F05-A2FB-034F935E4D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917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B12B-E98E-4C92-A9EA-A48DCD74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79F37-C2ED-4899-8A9E-3EABB2ABE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BAF3E-E81F-4B2A-98CD-A6453E536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9237A-2736-4E23-9C4A-CE9A7C5D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7C19F-CEAC-491F-B823-51970BC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29D88-1964-44AD-882A-5EE87CA0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43F9F-A569-4A74-8349-A6D044F316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432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5239-5E24-4A92-AAEB-6A765C74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11B5-AFCE-47B2-814A-61ADA30E6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87005-FCE7-41B7-A573-C9EFF88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44CF-2985-4E94-ADD0-61200A34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0ED7-C0EF-42AC-B305-6594CB1A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23A7E2-38E5-44EA-8C93-1999C8448C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627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F466C-58CF-4389-9884-55BA09B25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0BE2A-4841-4D7C-AF75-C825C77B2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5FF44-8E5C-425A-A3B7-F679E3E1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E5B1-883B-458A-8E86-50CDBA67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4FC8B-D2B2-441E-BB63-5FB8E502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A3F209-66C5-4E0B-9AF7-6ADD441119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435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5EA1-036C-4DD5-862D-703847C30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DD584-CE00-4002-80E5-AC605F75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510E-73DD-4380-80E2-7DC128AF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34EC-D816-47F2-8E06-FDFA4565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7ABC-7576-470B-B427-53EFD46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46156B-DDEE-4911-BB94-9C45CEBFF0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029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718D-5BC0-4F8C-84FE-18C3D718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1943-B26A-4E78-ADD5-3EE1F58C4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3F9C-4360-4741-8857-19E6B3C0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DFCF-E164-438C-AEC7-BE8B3F65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119E-256F-491E-BB07-739E9FD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EA6123-7BBE-43C7-A227-0B11C1DE47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260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05AC-E53C-4218-9EFF-DED6483F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E6D17-8CC1-4ECE-9D21-FE8CB24C2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FDBE0-7193-4DA2-8C0F-34F97F38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0A6BD-515A-43C1-8EBA-C9E237A8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820D-4D9A-461B-B4EC-C7B3BA04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F1C97A-5139-49C2-9CFE-E68642425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805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EC26-0485-4491-809B-FBB686D1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AED2-9243-448C-B46C-0C02E499A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BA0CD-0576-489B-BDD1-0A5EC3005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40255-EBB0-4155-A6A5-2E223AE1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40A94-4EB4-4DCE-8C57-484AE7A5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84F61-E486-4A20-A878-5CBD6C6C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6C1AE8-D9EE-409A-BE6E-CFDF5A3F2F0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195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A4C-92E9-49B8-BEF3-C4DAB323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6C38B-3002-4600-96AF-1CF1D90DB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5FD8A-5A70-463B-A296-D84558B86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337AE-6877-4C8F-B0D0-24292D632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ACED5-0580-453E-83AC-986B341DA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9F72F-9F64-4D38-8AB2-8C27937A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9BBDE-E53F-414B-86F7-739A69FA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8D4F3-8EE8-4E7F-8602-CF6C099A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65ECE7-EDA4-4937-8522-93835AEA2C5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521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AE9-1349-428F-9653-441E812D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9398E-78D2-4D90-A6F6-A3FA597F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AB1E-0F31-492B-9F9D-67AC045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CA48C-9DA9-4DAD-9202-FE568A44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368442-FA14-4419-8D8C-3701D7728E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902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82B99-0372-4D4B-B97D-5F0447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3FEAC-3915-4998-A875-D9D2C885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2E33-25F0-4E11-91B1-B13CD219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503E8-4126-4BCF-BD69-A57EE6FBE5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612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02CF-845E-4A73-AAF1-726B5415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01263-9FB6-4463-8670-D2A25A400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57AB0-ED32-4065-B293-7E556F529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29533-F4DE-4659-93C0-8AD8EBE47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1267A6E-EB11-4D6F-A62C-46081FE18D2F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A95624-F09A-43A8-BD7D-BF7EE81ED9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15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1CA9-5047-46A2-B264-C0FB4A47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2F9-0126-4A72-A518-3B061A94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56E04-09CE-4B87-8162-FDCBE9DCF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8E03E-3EA7-43C4-8405-FBC4C94F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4F801-33A9-4BDB-8F43-EDB33170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BA8-3C92-4409-AB97-2FA29FA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98AD41-492B-40CA-B0BF-ACA4D0E117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06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1E69-98D0-4C0C-820F-F9DDE852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1ADF1-3C0D-4EFD-9CA3-B8C8DBD29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D8DA5-3594-4573-BC67-14D251BB0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2BCF-6CEF-48E3-BCE7-CA759A31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3234A-EBC0-4ACC-9DCC-F341BD99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A32C8-04E2-47DC-8C2C-0B052544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01B0A4-C820-49C6-A182-BC147A52BE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49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8C96-18F0-409E-BE8D-FF452EBA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B3F83-B4CF-4E1E-9C4D-176FEAD16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E1CF-F1C3-4B46-A599-5EB56810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AD9B-4B9C-4BDF-B263-0D8A3C5D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9E700-4B59-4B07-A4D9-A81754C0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3B8BE8-DEEC-4F70-86AA-E1AC033FD7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449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6CA96-9950-4143-B97D-CEB6344D8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5813" cy="595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9467E-ECED-4417-987F-E0E01A35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5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88211-4089-40B7-8885-AD8C14F3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8563F-B3EB-46B7-8B86-56F2A0F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22233-2345-4B2E-B574-458CF85A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F94896-1906-4A0D-9799-59951331C97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564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5C0E-64AB-473F-A3CF-A98FF3870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6898B-6365-49D4-B01A-C49F11C6A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60A2-B339-4898-A809-CE0B9887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1516-084D-4FAC-8674-87368CC7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E3EFE-70B3-41B4-ACBF-800770BA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EC128-FF6C-4FC8-8CEB-04C8E7AA2AB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813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F4E-EBA0-4371-8301-F54F678C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C3D6-714A-4562-8485-2C581F99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29A7F-2FE6-4D86-AF58-20CCDB19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D140B-8F69-44B8-B144-1716835F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8B3B1-7E5A-4B14-95C7-734AD697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14D71D-9D71-476B-9F0B-05278EE3D3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173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83D4-46D8-4D81-93DE-B8484865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7BD9-11D5-49E9-958C-8E298827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E9A6-A756-4D99-9357-3F9D4F0B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19FDD-95F6-4BC2-A0EB-906F2FA8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8473C-101C-41A0-B5AA-31E5914B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734AF-AFF6-4A54-86D3-C7D898EBFB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815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E937-4223-4C06-9D76-0B044A5F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D979-E510-4E63-9E5C-268D4F871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4B826-C97E-4982-82CB-485B5EFD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CED1B-18E3-4CAD-86EB-7EA64F86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6FD7A-ED3C-4D88-99E4-213B76C2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A9C1-8A34-4CBB-95BF-99067FBB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3E292A-50E0-48AB-ADFF-E6EF6E046D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425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6974-3A4B-4B9B-AF76-67FAB96E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E3759-FA5E-4212-AA07-4D692B2C8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FB94A-096F-4058-94F7-C0BB32E37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9C7BA-0384-4F50-9F0C-661121F8D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B73C5-9C0F-4AD4-9449-A25DDAEC2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CECC5-1FF7-4284-B033-1167EA7C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DD64-4C45-40E9-92E8-37C6C216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4A13E-3220-49E5-B1E6-8E091C03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9EB64-F7E5-4B90-A261-D9304BC890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416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56BA-79D8-496A-A4C5-AF803196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E0DC7-5E43-4E80-94DF-F6BCC5C1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C3F69-6A19-49D4-843A-585CAC71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4747F-B683-4440-A8D9-7D70AE4B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98D4B7-2981-4A2F-AF4D-BBD5642329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047E-B5E2-4282-972C-14B07218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F35B-1F22-4CD3-9828-27109A8F2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764CA-D031-4320-8241-FB60E22C6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3B3B4-F199-4CBE-8B35-0DEDC4B0A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4251A-86C1-46A3-B43A-7AFFFCDD5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4B9F89A-1FA8-47F4-94D9-3976C58C7587}" type="slidenum"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80C9F7-2770-4A14-938B-0D24E736B0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907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C28F4-0E23-4E07-AD9A-60BB08AF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0CADC-2BAE-4A26-B736-DBBA82D5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0AA5D-5E21-40CB-BD40-F96BE4AD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6CF387-8441-4F03-AF21-18492855CB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11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4652-7506-4E90-B655-3F19A72D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AB41D-6633-41E5-8215-9B4A2E2E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E939F-B9EB-4BB1-B283-7D495C43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8B340-C47F-4EB7-89B5-1407AC8C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61CCC-6CB7-4ED6-9F92-6039F315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78B4-7B24-44C3-8E1A-60BD812E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E095A-82E7-4B19-90AF-E770FDE896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773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1F9C-51BC-4D3E-9BCD-102A5479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ACA03-0739-4570-B75E-BEA727969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52DC4-7D2B-421B-A42D-31FE54F4E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D29D4-8008-4D00-AA00-6565301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0D8FC-9CEE-469E-8386-B8740BE7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6C89-F32A-4A12-AB5B-DE5B6073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4699CB-6AC4-482D-9457-74803A7450C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223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C0AB-680D-4B6D-8A4C-37644238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B592B-F4AE-47B3-B328-9CD7EE60A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ED2E-6DDA-4424-ACD4-8A3D5C3E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3034D-38CD-4084-9497-FBA3B36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5A1B4-8455-451F-BE90-E4B46FF4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0E7024-08E1-4578-957C-28AB59F9B8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133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BF9DE-4CCC-46DD-93D8-EF5237464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766888"/>
            <a:ext cx="1971675" cy="4410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4F022-2542-40DE-9B9A-44B0DFAE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766888"/>
            <a:ext cx="5762625" cy="4410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36C-7FBE-44AC-BBC1-4E52B981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EE94-7544-4989-9C68-F533B31F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F9EB-4328-4AD5-BAB4-0A840B8F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6D667-04A8-4B8E-88B2-D95C2EA14A2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0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975F-3D81-4410-8978-1FB109CE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C576-402C-4F81-B4C0-4DDA35B0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779A1-0DE2-4841-9BF3-BEA8A2932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273A9-FAB0-4756-8EC8-99272A5DD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AADBE-C2B1-4446-9A09-E9F676495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13AF46-3D0C-4288-8926-94AFD77E7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7D819-F4C5-46F6-B050-259EB2D45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9CB342A-EEE3-4166-A7FF-6B044E9EBAA2}" type="slidenum">
              <a:t>‹#›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563BA84-961B-4460-9A1F-4CDBF4FCA0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4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E1F0-407D-43E5-B002-DC128B26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6604A-0322-4399-994E-ED39F4F6B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891B-2DB4-4760-A732-18FCF2DCF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566338-C025-469B-AD0C-D4DD6DC484F6}" type="slidenum"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D46CD-E122-4478-BD1A-0B84B00FA1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1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316E51-DE93-4467-9A2D-BED29B523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63377-075C-488C-A043-81544BDAC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3FF2A6C-DBB8-4EB0-8B5E-2619D9F8248A}" type="slidenum"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BC14-EBF3-411E-93B1-D8E066F32E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0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DFE7-5435-4C28-9223-0505E9F3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4527-3759-40CE-99D7-D0370D00B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3FE99-C503-4C6E-A0E2-21C39F83B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321F2-6339-422B-9419-A192072A08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D02C-1541-4DDD-A4E2-A9EDF94E0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618E1AB-93F2-4A9A-8412-7C304DA5B720}" type="slidenum"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CC4AF-7AC6-4E00-8BDE-071D97AA95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5837-85E2-4378-AE4C-C45E3FF6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AD84-545B-4A74-8EDF-3A3AEFB5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6BEB-C35F-4533-9E0E-D1419218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9A200-2201-48A4-859A-23C8147F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3DE33-AFE5-4C39-8FF3-BA8B1775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727558-50DC-4C68-AB44-652030B5226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0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49DB-4E30-47CD-8363-6995A8E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92D5A-8F79-413B-B728-281BA00C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C3D7E-1646-45E6-8897-BEC3C12B8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84A4-4F50-40ED-A63A-696C404E2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E2E8-3FB8-4A71-AD48-16CA9FF92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7283E76-3793-4119-9CDA-89B1AF2343A1}" type="slidenum"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457DB-D071-45E9-A625-94D698A3A2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7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B3FF-0023-4B43-A27A-FCF6F614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F0372-6769-4A43-B8AE-5992A5AB6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05A8E-D784-4242-B80E-604E4D7E62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BEB0C-89F1-46F8-95C1-E647177DA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9872C96-AF1A-4484-AFC6-8B20DCB26045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4A49B0-9D5F-4F75-92D3-3D84CFC86F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3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033FA-199D-431D-B05F-48AE4991A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41754-E421-4D34-9370-CD9D6E355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128BC-F029-47AB-AD4B-0EDE9BBD9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997EF-B554-40B3-8ABE-86EC80820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A88DBD0-4AC0-43DF-B8D0-41549724DAE6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A84499-4C0A-49D2-B885-CFE121D05D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3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D6CB-58E8-406D-9E25-0AEAE4A43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D2486-3429-43FD-AE73-F060C970D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D9990-57F1-4825-BA70-F138371A8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A3147-5568-41C5-A999-77C20B9CD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7DAC1D4-EC04-43E8-A0E3-00F32770B3C1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727520-3FF0-42A0-B936-94C1333EDB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02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0EB-420A-4545-9CE1-6EF05B9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FCBEE-CA28-4B23-A674-DB216101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09CD3-8EE2-4A00-B2F1-6B7E32199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8121A-F4BF-4B8D-9EE0-EDCB03800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12CA8D7-4883-4CEB-9C12-6528CC54F6FB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B2EC98-E831-48CB-86A1-FCA76A624C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7693-1D24-493E-9622-9C5C739B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E68C3-44DF-4362-9707-EC0FEA07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EAE47-9D9F-47E0-AE9E-C2EEF878B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8FC65-E085-48A5-BE20-814BFDC95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404A63D-FB50-4338-BCC3-BB8BEC8C9A5C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E74B49-0D57-4A19-A9BF-06ECB8D9DE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17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5EC1-5AED-4030-9A09-36F6FE6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5698-21C9-4B17-9556-11FA4B77F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028DB-8B25-4E2A-AE77-B72534147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7D8FE-8D62-4E9E-845D-E636DDF3D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EA716-11F0-4D62-BDBA-CD0FCD353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13ED65E-0D2F-4AE5-80D3-2E6B2CCF5BB8}" type="slidenum"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5547D-E2F0-4346-8F9B-2B4BC872FE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50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C648-3A3E-4867-A429-1C6B728C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E995-26C8-4CCF-AB89-CDF7D88C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39A11-A324-4931-90C8-921323BC4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C170D-6EB0-4E15-A69C-EBFD68E75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8FEC0-0C99-4273-993D-C17453F7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819EF3-1C22-49F1-84F6-DCE8481AE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8FD931-FDEE-4196-84FD-D7DAE6B3D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BD0EEAA-9CEC-4023-BBB2-700DF31E5D53}" type="slidenum">
              <a:t>‹#›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2D86C20-D496-49EB-8BF9-745D109F8E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0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14C6-562E-4ED2-A222-863AC4CB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D7420-DF87-4383-A1A7-82B42DF24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E1A5F-8799-41FB-9B3C-5A3A9C7EA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84F3000-1E8A-4760-B30D-B31B4DF2FD7D}" type="slidenum"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47EA3-FCE3-4925-9207-CF0FEE980D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67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7EE9B4-041E-490C-B2B6-53FD276CA4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45F4F-B5BC-47E0-A5E0-A5F93DC38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73737A6-1F60-44F6-89B0-8EE0F7F6664D}" type="slidenum"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66270-ADD1-4CE2-8DC2-77EAAB1D28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173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2408-507E-4FB2-BC12-DEA99B54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5F246-D3C4-4A02-AD31-35700CBA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C646-4E59-4877-B873-E9638ABD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7F85E-538F-4960-8BF8-4CF5D42E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D43E7-8858-421C-B153-19946AFA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F85589-D54D-48A2-8006-38EB51AA75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68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DBAD-FA97-4C16-948E-2FCFBE57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D9D4-E76B-4200-9256-C0B0D9CB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19485-C0A6-43FE-A9D9-210B43562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8F94-8AB9-49FC-A422-86DCCAA04A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EE59E-8B48-4EAD-A48B-BBC37074B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028575F-A4AA-4D88-8A83-575F79D63526}" type="slidenum"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B377A-D1CD-413B-9A99-ED1DF2E59C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70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B661-64EC-4BB6-8628-1170B06E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18462-AF61-4C76-A4F8-CB9F2E620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E223A-DFF1-4C46-80B1-893D7C19E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3D1A-4F66-45B2-89C3-975988C85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E933-013E-4A0A-8308-CDBC6D037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C457D8-039F-4B50-8DE5-50BAFFE4088E}" type="slidenum">
              <a:t>‹#›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E8B29-28ED-458A-9050-33A5CFB04A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85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3647-CC41-4EE6-99B6-757DC7CD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FEB64-FB2F-4BAE-A7E1-10604E41A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8C238-3900-4FE9-A110-9136787A75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7C8E9-3BC7-4D82-8066-61CBABFE8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8E6D540-7E72-440F-8E4E-6AAFEC94C21C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41E325-555A-427D-A212-BBD69B5ACBC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390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37391-4C75-4F3C-AB33-A6FE5966F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3988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0CE83-0075-456E-B901-2C86D227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C89BE-5EB1-4C2B-93C8-D223979E5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02EFC-EE21-453A-8655-C41E20E929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DF1EA67-A4EC-4C45-9A4A-F280AFED511E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B8CD7D-254C-41D2-8876-69805F3080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1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776B-B32B-439B-BBF3-EBA790DDA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DAC6C-C349-4811-9334-D0A299C7F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B7E8-7AF7-461F-A8EA-4ACB0FD7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C6FEA-D06C-4EA7-831C-73D80873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C657-D7CA-4EE6-A042-7C052907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1165E7-A681-42B1-985E-0DE70F0172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00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894C-D1D0-4B49-A634-167B5B56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AD43-DBA2-4339-9EBB-6047D581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D0F0-1FFC-4E03-A13F-5C27E433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FD37-329D-4431-9A5B-A9233B1E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7D6F-983E-4105-BD6D-2D81417F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EDD034-987B-46D0-B7CB-FAED16EA05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50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CCF7-29EC-4D74-86D9-A3D4D10D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E25F2-E509-4E01-A6AB-0D808EDAD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7F83-8F79-4773-8774-6F25C1C1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3EAE-9776-4D64-B6F1-1E016448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7844-820C-48BC-B275-F1439DA3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89A25B-D40D-4727-946A-6B52FB30C8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70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435E-EF8D-472E-93F0-635003AF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9CEA-A25C-4973-906C-F4DD546C9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27A53-7B11-48FC-BD0D-AFD3EFAE1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E1837-0584-4E47-BB8A-31BC14D7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93C04-FDCB-4BF7-9CB1-54C18A53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826D3-CD07-4AAD-B569-AE521C70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56A840-06B6-4029-8D97-50E415CEE7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30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C8DF-BECD-4F44-B30A-304D30A7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E5CF2-1C71-4904-929F-1386CFCC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2ECF-8128-443D-B219-36F820A5C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12E73-3E8F-4241-80D7-70D0070B4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8DF15-CC6E-49FB-87FD-D3FDCB7DA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1CEB5-125C-4FBD-9F00-97D0219B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F983-7708-4B42-8AC5-0FE358D2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0E920-1A4D-47BD-9C7E-BD36D459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6994E3-DFAD-4AC8-9AD3-EE485557F50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82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B688-C1B3-4273-9F1B-6EFA7210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A5C94-EE0F-4621-B042-83FD52A7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F4AEA-1C23-475D-A60A-D1EB5FF3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D709-7A46-4EA9-915F-695314A9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CA3B4C-0C53-4ECC-9319-529AEFCE194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55F0-B92C-40A5-9708-E399B9C5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5C40-36A4-4D92-829E-2601277A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70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4B62B-FB0B-4F14-B2EF-71A9A1CE1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05000"/>
            <a:ext cx="40386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3AA12-0EE0-459F-912B-48BB82F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D2C67-1574-40F4-BAC6-B005E12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AAD7F-31C4-43A4-8B7E-7B5A91EF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6A8A62-D6EF-48D1-975A-B3717FC9CC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01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FB937-DD02-4EAE-A2C2-E31CB40E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33C8A-483D-426B-9ED7-1D7D489A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FEA5E-CA25-4710-9C62-C02E6B65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1436F2-ED37-461F-B359-4A462C02CF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07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4ABD-CBC9-445B-A2DA-A8833AD2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4C81-19F6-4F53-BA06-FE28085D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BC602-C959-4B84-A660-B1CAD4ED8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64785-F411-4FCB-9806-0859274B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C8C7C-373A-42E8-AE37-9932FC5B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9271-FEB0-42B1-841E-D62C6CB5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72E17-F60F-40DE-87F9-D707168864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98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FD96-5F68-4316-8B63-5A58DDD5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3030A-CF6C-4E57-9980-C8ABAEF17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1051A-A807-4B29-9242-D31989E69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3C68-1EDC-4485-A0E0-53A01D51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A136C-F46B-4F09-AD29-4FB3486A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DADF5-3FC6-443B-87C2-A1195204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DCAF2D-3A13-4B10-8E00-5BB56CBAD4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00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A9D7-2154-4D6B-BFEB-53817CC2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8090A-DCCB-46C7-BFB0-5362B54E7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B75A-3DCC-40C6-9062-C45D93E3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FDA8C-F109-4F4C-9073-C8E77706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65EB-7394-4E94-BC8D-BFC12B87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A63CD-5440-4D77-AFFA-99563D2C2D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01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0CE04-48A4-4743-AD96-CD107D9AD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600200"/>
            <a:ext cx="1971675" cy="457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33BD4-1883-4E3D-A92D-9A18468CB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600200"/>
            <a:ext cx="5762625" cy="4576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B0EE-45B1-433C-9281-5B49C164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EFF3F-7FAE-49C4-A308-A03737F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743A-844E-48D0-BAF1-40271361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789C25-1661-4339-A12F-F3C4A7B4B5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94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B1ED-E22E-4952-93D7-9D5C418E3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A9CA3-BBBC-4735-AEBA-42E220375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205A-8448-4691-9A49-61ED6F71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0D55-939F-4C8B-B455-1BC86DD1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15A2C-F536-45E2-B0FA-38DD9A9E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F28BC6-B6C6-43EC-845C-2BC37E6F25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46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C6D7-8CF1-400B-B73D-9BB78267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AC29-B0E7-482B-9F7E-455E9ADEA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A04C-4821-4F0B-B1B3-120E1AA7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810C-74FB-4E7E-9D32-8157CFB8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3D9F6-B726-4614-A7A8-85CB8347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C564C9-44A0-4F21-8F59-9F5D2FF4FA0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37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C7C4-B89B-4885-9BA4-3A89014F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5300-A00A-4DD8-81FC-346A0D90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CA9C-C587-4975-A7B7-3031BEEB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EBB7-61E1-47A6-805A-CA0A4A0B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8119-CBEC-435E-8A50-1B9AB318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4EA90E-E504-4606-81AF-479FF4F0A87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CA54-A188-4C1E-8541-5913D6C3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46F24-937D-48CE-841A-CA082C830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09291-E3B3-4583-AB09-8E8CE0EA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88E7A-CBD5-4742-A4F9-930A859C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2B50C-1569-4724-B393-C9FAECC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F558C-D4E3-43E2-A3C5-6D44C46E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47278D-6BF6-484F-9AF8-28297248B9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53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E86-E9C8-4D43-8070-EF1320B8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37DF1-CF2F-44D7-AE1C-596C2F8B2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F2136-90BD-4A04-AF5A-0199A2DB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0B6C9-DD70-4C2C-839E-C305B40EE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C1D65-40EF-46E8-A1FB-CF580B016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96930-1D61-449C-B47A-A31B2A97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9A7F0-0E27-4734-8AC3-8FF3353B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B3AC6-0D5A-4765-9466-E50D3B85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0449E1-593D-412C-93C6-6075CFB948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3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1A14-7EC8-4572-8DD5-5A7FA2AD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2E854-0060-47B3-871A-9871B4EC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BD375-0019-4223-B000-A401A16BE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754F8-065A-49EB-BFCA-385004DDC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99EEE-D463-4377-91BA-385FBAA06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C1A7C-C1DE-488E-8235-8FFA52A2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1AED-54D3-4611-A382-78C0C614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F4E8C-7BC4-4203-9E49-A2F74DBD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F23951-0F05-4AB7-A41D-8A1E1387F8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64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EB7F-2340-4E38-A14C-08B68DEA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3C2F2-07EF-414F-8622-E8D9B747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E452-EBCE-408D-983F-EF61AF9B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2929C-B3AA-42A5-9EF2-D66004A2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C8FB80-39FE-40E8-9BD3-AB8AECB0C4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73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8ACE3-890E-410D-B048-2A716FE5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10835-871F-464D-B04B-09819D11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CF66E-C33F-4E5E-A927-822FB07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C3ACE0-101D-4939-83A3-A7460C4D20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6663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A9DF-AE6E-495C-BBB1-287A9D5B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B628-5E1A-4D82-827F-0FFA22EA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34044-D66E-41DE-ABCE-A46BEE4DF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A4F47-8BD9-4043-87D5-93846F23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B2F0-74D6-4EFC-B688-1FD991B0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3ADBB-F568-408A-93EA-1C31BB07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B107DA-05B7-40D8-B17E-2E7D1D60BD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35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8478-BC35-49F6-8E22-2105A7CA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ADD7E-A941-472A-9D97-98FC4EFDF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83F08-D351-4370-8C6A-0209765A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AE6DB-7A45-45D3-8D34-A8153C65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64172-51C2-4127-BE1A-C9792E0B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E21CF-0248-49B0-8282-E152A853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387D9F-EC6E-4D7C-8273-8E794EFC0E7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67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ACE5-8DEA-4515-899A-0664CFAA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8939A-91B8-412A-825E-087277108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47636-A94A-47AE-BEC8-12E1182B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A82A7-2E09-4AFF-AAA0-DF6A1308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6EC7-7365-4A59-A5FA-5D0886C5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B89C0D-73F7-45B8-BA02-16510F6CD4E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20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63CA9-694F-4A11-BF81-9E1B7D275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581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B537F-A4E7-40B6-9693-91305FA7C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B54AD-F04B-4CE0-B7B6-30C97DB4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5B09-CF28-4DA6-B471-1DF87759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CB71-071B-455F-9916-5D60D978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381C86-5381-4A46-9AD1-E2AAD75B7DF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42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AE94-6E03-4090-8C07-67CBBE4E8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93DC7-5DB5-4D73-A410-8A891FD3E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7440-57B3-4FA1-BC23-84616EEA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0CB8-11F7-4C59-A650-7B723B3B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2FAF-769F-49EA-9906-08DBEFFE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5C9A78-5F3A-458A-A26B-F31B5DFA9A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34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E778-1C6B-43E5-A9FA-92340CB3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7A46-E482-49A7-A197-2D0DCF1D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1C95-F0D5-44E4-BA57-978926FA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B804-80AC-4AA3-B0EA-0643D175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C6AA-962A-4158-B93B-A6FAD4ED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1BF74-ECA9-46C9-AB5D-D7D0F5F63B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05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6733-3283-42A1-85FE-05757E8D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6A19-EF95-4179-844E-3AFA6B779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6CA04-4E90-4D40-BC1A-B22281B2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7D540-B890-47FB-982F-58FFE542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C2475-AC77-4ED0-918B-4491B953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27C1CD-BCB7-4CA5-A64C-99F10632C8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41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465D-03E3-4AE6-AF90-5F353F61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14D00-2E79-41AF-B703-BF82A41B3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7DE4C-A732-4F45-8206-D0624DA6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0C9D7-596A-40F9-95B8-25F9A1A3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41D54-0DBB-45A0-8A4A-591AB7F0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D2B49-595A-4779-9FCA-46FFD7AA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64682A-062C-4957-B45C-31B3E6C372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2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7906-FA80-48EE-86CF-3A658DBE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3622A-5BAA-4B9F-A224-723E69BE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67517-DE38-4488-B281-94F5F260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5147D-9E41-418C-A50B-73397E4A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BF493E-2F4B-4852-9846-568614068E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06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63AD-CFD1-4DFA-93B7-C29636C0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AD2BA-DB42-4424-AD0D-3EA61753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6ED76-7D02-41F1-AE89-A20AB2C9D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DE121-DE64-43F2-948D-D815C4C78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FF0D6-692B-49EA-9BAB-4F1CA62B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6D5A0-F977-49C6-9172-5AEE445F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DE324-ECC5-42CD-9DE8-C9BE853F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0DDB6-5E79-4D48-B298-9720F44F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6B60EF-14C1-43AD-A470-0A64BD5624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01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10C0-FEED-400B-929D-703A6FE1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07A07-49C9-4C03-A2D8-16F94EA3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67061-F5F8-400E-B2E1-182D7C17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125AA-0E4C-4A1B-B34D-B9CE1439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F92E85-CEFD-4783-943D-1C9408D73E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7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F3A42-35BA-4A83-BBF3-4A0DC8A1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D18CE-030B-4FA3-AB7C-C5835763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00EEA-5862-46A4-A2F0-8FD4BB8A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9287C3-2273-4A16-8393-99A819EF21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5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AA1F-D46A-4EAA-93B4-CBB1CB94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EB88-3BD0-4E0B-AFD4-F6B98A99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D41E-1F24-427C-B621-61504FAE7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AC6F-2BE1-4B41-846B-00C0E2FC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80FB4-1C04-4DB0-97D5-86F3BB0F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E3FE4-A285-495C-8616-1066F6D0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59417-CEFC-42E4-9DB0-0BCB1702BA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75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1779-A23F-4485-AABF-0CE5A2E4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C86FA-3176-4A6F-9314-CF8671C53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9EB46-2A0A-401C-B0C1-FE514633B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7B300-4786-4253-993F-B8C8092F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7024F-42CF-4E5E-9A64-9E8A9F92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C0864-6265-4416-B659-55C51C62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F0B36-416E-4715-ABBD-52EC655C5B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09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9096-4CCF-4B87-903C-F40E2552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3EC33-B2E4-4307-AC0F-F0369BEDC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4568C-E4F1-46AC-8DDE-A1AC17B0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8561-390D-4B08-9074-98CCB04B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CD99F-F013-414F-8C0D-AE8C342A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41907-55A2-46E7-8646-83328B036E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13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2DCB5-21BE-47F3-ADF9-E293D4FAC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766888"/>
            <a:ext cx="1971675" cy="4410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F8E41-4D19-4867-B264-8487162DB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766888"/>
            <a:ext cx="5762625" cy="4410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9DC8C-C85A-4EF9-BD2B-48807513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87DA3-3478-4FD2-9012-66D1F40D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7C066-F175-48A5-B3A6-CBACB5C9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13763E-3838-4379-A787-ABD7C1E52ED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391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9854-B77A-4C26-87DC-AF057422C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ADFD3-A1BC-4E1E-A660-E69E627D6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4872A-06BB-4FA9-9001-525F814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0EC8F-645B-49FD-9849-C3761A95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24890-F03A-40AD-B3E5-BB1AA1A3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A16B84-1F0C-4DB1-A553-89845537738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66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7A3F-24C5-4EF3-8D40-74583E8B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580D-90C9-4647-BDD7-CB077DE5C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7423-38D0-4B23-8DD6-FC6A50B0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49C9F-113C-48BA-83A3-63E4DA18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D525-2D58-4EB1-924D-5E21875C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0A82E1-6BAB-45E1-8031-8D2C84A1030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18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0C30-4252-4FC4-B1E5-220EE3E8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7B5DB-6197-4DAC-AD24-4F7787F65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F8C40-4D19-421B-A4B4-E0C2E1E4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53F0E-C9CC-469F-B538-34BB6DAA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BC3FA-083F-4DE9-A00A-879C42FA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9BF77-C986-4175-8022-7920BD5870F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D95B2-4779-4DA7-B74C-6BD89AD0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950F6-21E9-4082-92AE-2FC691DB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E8F55-B082-4433-A00A-00E8270A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8E1D0C-0389-4D2C-AFCA-78CC119C20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29698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8BBF-C8CF-4219-A177-04D0FCDA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E0A5-93A8-4D91-ABE7-B6F3F594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0313" cy="4273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5EA36-040F-4761-A4A3-06A72668C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513" y="1828800"/>
            <a:ext cx="3771900" cy="4273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8D7C4-D99B-4548-BC97-B73158CC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CCB6B-C805-42FF-B342-4EC0A66D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93ED8-D82C-47D3-9D2C-F96A2B6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0DCDA6-9301-4FED-B866-EE99F54FA8B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65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EE76-0257-4D67-B32F-464A8315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FDE9E-5C1B-40A7-96A4-3BCEB5175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0690C-4F0A-4AAD-B278-32971746F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02248-78D4-4BE2-8DE6-CA65469F9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FCDCC-448C-4B07-B63B-9DA1B1961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21843-1A7C-47FB-ACDC-DCB38B7D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EAABD-9E53-498E-A3BC-ACAF26AA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5D3AF-B860-4946-A154-53F62EF1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8DB37C-8247-4D80-B4B6-90F5CC33EF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63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C79A-85F6-4DBA-BA7B-024D3D4B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0BC49-D5FF-43DB-8B11-58850EAD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23CE7-F5BF-4BF0-9A3C-D532C25D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47E7B-B75C-4CD0-ABEA-34F0AB9E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DA414E-460D-4804-B91F-BF5FDAF7F0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4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396A0-CAC9-40F4-95AC-815B06B8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C299A-5DC2-4D43-BF42-637E2EC1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BB18B-65BE-4D76-B164-16CF7BD4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70418-A3F6-4744-B8A0-35F3DC6F8A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27282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9A0D-1E01-46BB-89E9-1B2FFDF5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33D1-1EFE-4F58-89C9-93CABFE9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4656F-4FAC-42BA-B865-A5EFCA12F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3F1B3-F6E0-4F1A-9516-2D5F6D0D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45D0F-66C8-4D2D-BB95-CCABB9D1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73E43-6FAB-4FFF-9572-A03E7FFD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8F8B82-BE8C-4FB7-BFB2-BC8E398BF9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20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1047-F1C7-42E2-AD40-C8A39F9D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16FA8-393E-4DD8-88E0-7F203E963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8B98A-E46F-4281-8805-CCB76660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6382B-85DE-401F-B79A-2CFDE92A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7AA5C-22F7-42E1-B54A-78ACCF50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ED5D8-0F26-40FE-BC17-2448E402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3E7FC2-00CB-4D35-A6CD-3891E1D115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692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C5EA-59FF-4571-AE60-747A9B4F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C2D3C-4CEE-42FE-ABA8-41C8D575A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8290-4298-449A-8337-864798BF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EA82-7412-4B74-9B27-05D29C30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83C21-F303-4B11-886B-6F125EEE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2BF0C6-29FC-4D56-9D30-19FAF3C6A5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68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731B8-23D5-4AA4-A6BA-E3A03380D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87313"/>
            <a:ext cx="1922463" cy="601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E40E2-B8AB-4E11-9D55-FD65609B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7313"/>
            <a:ext cx="5619750" cy="601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CED7-CE61-4BE6-A601-BB07E945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3505-D997-4D4B-8489-1A510ECC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ABE9-14C4-40F1-8ACF-976D688A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04A371-E1A6-42F7-AB3F-7876C34B10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13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CE41-8C58-467E-8B37-FACD83C2C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7766F-283C-4F02-A903-176C165C1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9069-0FD3-48BE-9BC2-FD8A0E92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2269-6B77-4DFF-A78B-E2720131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806A2-AC93-4340-BBA9-6A4BAB21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1E578C-BFFB-4216-B47B-C10AFCD02C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56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6F9C-145D-46CD-B883-716F225C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1B57-F82F-4A1D-B23F-2D6DB713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B9EB3-68AD-464C-ABA6-D0F3C831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3FC4-41D2-4EAD-AB16-C8F2EC76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13FF-D2C0-4D50-8429-3A1B07C9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54F362-E603-459C-9DD0-D7F5841033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3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6B35-35EC-4999-BC49-0E9BA475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9DED6-3FF2-4F66-8C53-7989D825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0690-DB86-44CB-BE79-C2C388FB7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A0AE7-3C10-4113-B46B-41C868CD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22A3B-9358-469A-B03F-5A9769FF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AE193-F636-4FDB-AF28-853AB0D2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3472EE-9FF0-4FE8-A32D-4E2E31FE62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920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82E3-FFCE-4B18-BC41-C3107F8B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67A3-B9AE-4B71-B2D5-D3BF1523F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CCA41-7839-4905-B473-9D5782DB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78380-29B4-469E-A571-37AD8C5C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758B-6956-4B0E-8AF3-FA8D9CA9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E39999-8EE6-42C8-B74B-B3CD232559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91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3C1A-6D5F-4269-8458-F86F8C8B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1D2B-9C60-475B-88C3-2AEB01F65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662D-7FE0-4A0A-A42A-32CA7FB8E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9E69-471B-4FBB-9880-50E5D4DF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FCB3A-7794-4BCC-A17E-08CF152E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D6864-5B96-4771-83BA-9C0ED89B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CB32D9-02E9-4611-8873-F4BAB23765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99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AA35-21EC-47CF-A283-FA544F0A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15C75-8C68-4305-8FEC-E6564A305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47720-BA51-4CD2-AB1E-A63578761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D5BE9-ACC0-4454-9F7D-ED6A0BAB9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91ECB-51A4-4FD0-90B6-3459F3AD7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8E862-10BA-4FC7-91E6-7A8619AD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ABF7E-D934-4D25-A0A0-6238E3B5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D713B-4C4E-44EC-A252-8B701C39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8CE347-A179-4D86-B309-34D0761D53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206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64B9-0A65-4A9E-A789-6387A103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2D949-4064-4D12-B1D4-0AF9DAE6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D1208-FD10-4686-AC22-19278C1C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A6A18-6EC3-45EA-84FB-60361D0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445E0A-7564-469F-AC57-A68B17B07B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97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8CAFD-E909-4226-A889-31F91600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49044-638D-4F46-992B-EA3426BC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0DCF-CE1F-4947-A7FC-6C6D244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41BC14-0F2C-4767-89D7-576496B81C6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6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9DB9-B3C7-4182-804C-13A09FD4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1D4E-763D-426D-B6D4-F6ED84E3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939B7-9890-4139-A85C-C1F3BE07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1EF6-D49B-4A72-B7D7-1786CF84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3D465-3416-42FA-BF3A-503C3688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29D63-29B0-42B8-A0D2-4CFC5E20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052F6D-E9C4-4507-ADD9-42D0E106090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155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40E2-2196-4629-A273-A2DB1571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0ACA2-3A1D-4491-95D0-AB5930B00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4B885-3264-44E5-A65C-24135B569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93968-F879-43B1-9E3E-52A4CAED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F0F36-D6E9-4567-81B9-2B951D74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F0857-53D2-4A01-AFA1-9ACC53C1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EAE91-3BDC-48A3-A449-76F7AADE3B5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677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FB5E-AD0C-485E-8DD7-65483BB3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7C8E7-5C64-4B52-9814-73E2F4C62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28929-EB83-4787-83DC-F2B0BC58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F863-3CE1-4650-88A4-D98B2D5A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D905-69E2-4DBE-9D88-5EE58EF7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71D8EE-0D05-47D8-BBBD-FC06AE4677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26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831AC-F17B-4CF4-9449-70A788A1A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11300"/>
            <a:ext cx="1971675" cy="4665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0195-D4CA-42D7-9781-92E87F219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511300"/>
            <a:ext cx="5762625" cy="466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0439-3FDA-4AB7-8AE3-66C66B59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B84A-5333-46E8-8E49-40228B59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0FCD-5164-40EA-B26F-2A5E7E6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DB5E1-FAFD-4799-A260-3A7DDC57D1D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1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C2C2-5D8D-41EF-ABA9-6F9484507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E6503-4696-4211-8BD1-075DAB917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D2A8-5217-4D7B-B356-452CFADE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89B5-DB24-49E5-ACFA-06B186EC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E9FB2-E9BA-425D-B303-A5F68C25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F713B-D979-4CE5-B856-4C870608D5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7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8099-D55D-4E96-B69A-D002E162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13FAC-7C3C-4EF8-B4CA-EC0E506FD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341BC-50B6-4B4A-BFC3-AE086C8A7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98D52-D8F2-4610-97C0-AF79927A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187BD-FE0F-46D5-8E60-279DA346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E2997-1C34-4417-90B7-C3E339A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CCF88D-9D46-40E5-90E5-921D09F3DE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9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5C25-06B2-4D65-AE8B-9C501C3A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CF06-4544-482B-BE61-570752958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42B6-AD3F-4D6E-BE5E-A8F2DD80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19F3-44C4-41F0-8A91-9F2A5AED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4B0E-17E7-43EE-960E-C94247D4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CE469-B95B-4EC2-8C5E-AC5BD3522C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57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9831-D1F9-4F98-9719-123DEDF2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B935-F561-4902-A3BE-5E3BD57CE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8848-4647-48D4-93A5-78B42752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767F8-3A17-4AA8-A300-0CF5F54F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C6748-2D22-4560-AB33-2567E4E7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71751D-598D-4F9B-805D-F5BF533ECA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886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1E8F-8D21-450C-8869-DAD27977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CE30-4EE4-4232-AE50-B9BD1041F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524000"/>
            <a:ext cx="28702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9BA61-89D2-4E0D-8F87-FF9FDC345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000" y="1524000"/>
            <a:ext cx="28702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526C7-BB99-43E5-8D60-7ADB8727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D2CA6-E5E8-43D6-986C-83E17B70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911AE-EB26-4B85-A290-DC8E4890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7B9559-3A23-4561-8818-B57C548E52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01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D484-391A-456C-85E1-34BDA285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E9504-A3C2-4ABC-B0E0-A6D3FCEA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E89DA-E7CD-4F8F-A3ED-011D8CE55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4E537-24E2-47B8-86ED-3A9450AAA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A0C4C-5552-46B3-A79C-F59E29118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8FF86-6C66-47DF-9142-51D6EC38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0F366-6F90-4E0B-B723-9C257391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E2FC3-F0D0-4DCF-83B0-5452257E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8294F1-6D1A-4A0C-AF02-12853F5527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62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348A-A27E-4FD7-87E6-03275C5D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1811A-B657-4209-915A-10E51926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2772A-D55F-4092-A006-AF4EDCE6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45867-6484-4F8F-BE7D-CED3B3B8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D89B4-0DC4-48B5-9EC4-92F333927A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688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B7564-2D2B-471B-8C75-8A3D88DF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9D1D2-1A60-4202-BA28-7C38BA22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E482-BED3-4D87-99C1-984772E8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E59D49-FA59-4E09-B584-C8541E5AC5A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67662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C3EB-55D7-4A3F-B9FD-AEE73356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D47E-C2AC-41B2-8795-73A4B0E2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4DD18-349A-49F3-90E2-7F1850796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F5970-3C3F-4080-8038-A9A1B5B7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C67DF-2716-4459-9DAB-338908CC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7B667-8C24-4D99-A920-4ED0818E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854FD4-4B85-40C7-B08A-0C565849D22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123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749F-CE77-4087-B1D8-741D0622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517C4-0A9B-48CD-BFD3-07F7F6150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1F727-D9F7-41BE-B6FA-FF4ADF224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5BCA2-A603-45CF-A221-46CAD649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69C47-194B-4D0F-AE26-C37784E5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58F8A-399C-4377-B0BD-1F593FE6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726BE0-D956-452B-93EC-EFB370D193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66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1B78-FF5C-4B6A-B8E8-3F489B8A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1A974-CD10-4665-B528-868D4EA68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3A63-6AAD-42D5-A1D5-5255022F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A3486-94C0-4C97-9306-0B2C3D2F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164B-100F-4B9F-91BA-238723B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654DAE-EAA1-4552-B681-1E9266BF10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20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C09A9-BD9D-425A-A78C-22595769F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39000" y="174625"/>
            <a:ext cx="1473200" cy="5949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E0715-6486-49DE-8496-29262FFD4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174625"/>
            <a:ext cx="4267200" cy="5949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01D1-4C46-4560-A5D7-C2598084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B5C15-DD66-46EB-8355-AB5B4F37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16EE-6E32-4786-B7A7-8B4EDD50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249FD-F4D3-43F8-80BF-C2EC2C72CB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68326-BE16-43EE-8D86-C045035D3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9560"/>
            <a:ext cx="8228160" cy="1447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67F74-8CF3-4D95-AFE4-A0E2CDB999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04760"/>
            <a:ext cx="8228160" cy="411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CAA9-9385-4763-96D5-F6A459E14A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4920"/>
            <a:ext cx="2131920" cy="474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b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400" b="0" i="0" u="none" strike="noStrike" baseline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B3E41-4287-45CF-BA8B-8D5797B2474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4920"/>
            <a:ext cx="2894040" cy="474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b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400" b="0" i="0" u="none" strike="noStrike" baseline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7327-7443-448F-8B8E-CD22300638B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400" b="0" i="0" u="none" strike="noStrike" baseline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3B4F0310-5047-48A7-B8F1-C510CB3F7269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1">
        <a:lnSpc>
          <a:spcPct val="101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101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BD5839-343E-4394-B51F-697CC8460B6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0AEBAD-4E64-4112-ACAE-E6FEBB9B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680" y="282600"/>
            <a:ext cx="4951440" cy="1963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10D2E-54DE-43D3-822C-0E4F52CE888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192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CDFF-4CAD-4591-85D5-730A199EDD9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5280"/>
            <a:ext cx="289404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39A-068D-4874-AC4A-856A79DFA6B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6A3ED0D-89EE-46DF-AFF9-6893CD25104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0" marR="0" indent="0" algn="l" rtl="0" hangingPunct="1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1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63B"/>
            </a:gs>
            <a:gs pos="100000">
              <a:srgbClr val="0000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C8BD01C-F5DC-458F-A274-BBA58AF3C3DE}"/>
              </a:ext>
            </a:extLst>
          </p:cNvPr>
          <p:cNvSpPr/>
          <p:nvPr/>
        </p:nvSpPr>
        <p:spPr>
          <a:xfrm>
            <a:off x="0" y="0"/>
            <a:ext cx="1752479" cy="6856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D02F06-600A-4030-8BEA-AACB3C572DC9}"/>
              </a:ext>
            </a:extLst>
          </p:cNvPr>
          <p:cNvGrpSpPr/>
          <p:nvPr/>
        </p:nvGrpSpPr>
        <p:grpSpPr>
          <a:xfrm>
            <a:off x="152280" y="374760"/>
            <a:ext cx="1525679" cy="1226880"/>
            <a:chOff x="152280" y="374760"/>
            <a:chExt cx="1525679" cy="12268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F19929F-2C24-43FE-A716-DD08B6078253}"/>
                </a:ext>
              </a:extLst>
            </p:cNvPr>
            <p:cNvSpPr/>
            <p:nvPr/>
          </p:nvSpPr>
          <p:spPr>
            <a:xfrm>
              <a:off x="1171440" y="785880"/>
              <a:ext cx="506519" cy="506519"/>
            </a:xfrm>
            <a:custGeom>
              <a:avLst/>
              <a:gdLst>
                <a:gd name="f0" fmla="val 0"/>
                <a:gd name="f1" fmla="val 318"/>
                <a:gd name="f2" fmla="val 198"/>
                <a:gd name="f3" fmla="val 1"/>
                <a:gd name="f4" fmla="val 99"/>
                <a:gd name="f5" fmla="val 108"/>
                <a:gd name="f6" fmla="val 4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9" h="319">
                  <a:moveTo>
                    <a:pt x="f1" y="f2"/>
                  </a:moveTo>
                  <a:lnTo>
                    <a:pt x="f1" y="f1"/>
                  </a:lnTo>
                  <a:lnTo>
                    <a:pt x="f3" y="f4"/>
                  </a:lnTo>
                  <a:lnTo>
                    <a:pt x="f0" y="f5"/>
                  </a:lnTo>
                  <a:lnTo>
                    <a:pt x="f6" y="f0"/>
                  </a:lnTo>
                  <a:lnTo>
                    <a:pt x="f1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A67A8C4-BCC1-4C47-9E93-9DCF392FDBB4}"/>
                </a:ext>
              </a:extLst>
            </p:cNvPr>
            <p:cNvSpPr/>
            <p:nvPr/>
          </p:nvSpPr>
          <p:spPr>
            <a:xfrm>
              <a:off x="152280" y="785880"/>
              <a:ext cx="506519" cy="506519"/>
            </a:xfrm>
            <a:custGeom>
              <a:avLst/>
              <a:gdLst>
                <a:gd name="f0" fmla="val 0"/>
                <a:gd name="f1" fmla="val 198"/>
                <a:gd name="f2" fmla="val 318"/>
                <a:gd name="f3" fmla="val 316"/>
                <a:gd name="f4" fmla="val 99"/>
                <a:gd name="f5" fmla="val 108"/>
                <a:gd name="f6" fmla="val 27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9" h="319">
                  <a:moveTo>
                    <a:pt x="f0" y="f1"/>
                  </a:moveTo>
                  <a:lnTo>
                    <a:pt x="f0" y="f2"/>
                  </a:lnTo>
                  <a:lnTo>
                    <a:pt x="f3" y="f4"/>
                  </a:lnTo>
                  <a:lnTo>
                    <a:pt x="f2" y="f5"/>
                  </a:lnTo>
                  <a:lnTo>
                    <a:pt x="f6" y="f0"/>
                  </a:lnTo>
                  <a:lnTo>
                    <a:pt x="f0" y="f1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7A1B1F-26FF-4913-B46F-02082727D254}"/>
                </a:ext>
              </a:extLst>
            </p:cNvPr>
            <p:cNvGrpSpPr/>
            <p:nvPr/>
          </p:nvGrpSpPr>
          <p:grpSpPr>
            <a:xfrm>
              <a:off x="238680" y="374760"/>
              <a:ext cx="1308960" cy="1226880"/>
              <a:chOff x="238680" y="374760"/>
              <a:chExt cx="1308960" cy="122688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3A4804B-1AAC-44B7-9815-31355F07D4AA}"/>
                  </a:ext>
                </a:extLst>
              </p:cNvPr>
              <p:cNvSpPr/>
              <p:nvPr/>
            </p:nvSpPr>
            <p:spPr>
              <a:xfrm rot="10800000" flipH="1">
                <a:off x="238680" y="376200"/>
                <a:ext cx="1305000" cy="1225440"/>
              </a:xfrm>
              <a:custGeom>
                <a:avLst>
                  <a:gd name="f0" fmla="val 1079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blipFill>
                <a:blip r:embed="rId13"/>
                <a:tile/>
              </a:blipFill>
              <a:ln w="12600">
                <a:solidFill>
                  <a:srgbClr val="006633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4CBD5EC-D775-4A74-B08F-91C43E4D7B34}"/>
                  </a:ext>
                </a:extLst>
              </p:cNvPr>
              <p:cNvSpPr/>
              <p:nvPr/>
            </p:nvSpPr>
            <p:spPr>
              <a:xfrm>
                <a:off x="241200" y="374760"/>
                <a:ext cx="654120" cy="1226880"/>
              </a:xfrm>
              <a:custGeom>
                <a:avLst/>
                <a:gdLst>
                  <a:gd name="f0" fmla="val 0"/>
                  <a:gd name="f1" fmla="val 411"/>
                  <a:gd name="f2" fmla="val 772"/>
                  <a:gd name="f3" fmla="val 637"/>
                  <a:gd name="f4" fmla="val 127"/>
                  <a:gd name="f5" fmla="val 75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12" h="773">
                    <a:moveTo>
                      <a:pt x="f1" y="f2"/>
                    </a:moveTo>
                    <a:lnTo>
                      <a:pt x="f1" y="f3"/>
                    </a:lnTo>
                    <a:lnTo>
                      <a:pt x="f4" y="f5"/>
                    </a:lnTo>
                    <a:lnTo>
                      <a:pt x="f0" y="f0"/>
                    </a:lnTo>
                    <a:lnTo>
                      <a:pt x="f1" y="f2"/>
                    </a:lnTo>
                  </a:path>
                </a:pathLst>
              </a:custGeom>
              <a:noFill/>
              <a:ln w="12600">
                <a:solidFill>
                  <a:srgbClr val="006633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9697FFD-BCE3-46B7-B92D-27DDE1CB0A0C}"/>
                  </a:ext>
                </a:extLst>
              </p:cNvPr>
              <p:cNvSpPr/>
              <p:nvPr/>
            </p:nvSpPr>
            <p:spPr>
              <a:xfrm>
                <a:off x="241200" y="374760"/>
                <a:ext cx="1306440" cy="122040"/>
              </a:xfrm>
              <a:custGeom>
                <a:avLst/>
                <a:gdLst>
                  <a:gd name="f0" fmla="val 0"/>
                  <a:gd name="f1" fmla="val 127"/>
                  <a:gd name="f2" fmla="val 76"/>
                  <a:gd name="f3" fmla="val 712"/>
                  <a:gd name="f4" fmla="val 82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23" h="77">
                    <a:moveTo>
                      <a:pt x="f0" y="f0"/>
                    </a:moveTo>
                    <a:lnTo>
                      <a:pt x="f1" y="f2"/>
                    </a:lnTo>
                    <a:lnTo>
                      <a:pt x="f3" y="f2"/>
                    </a:lnTo>
                    <a:lnTo>
                      <a:pt x="f4" y="f0"/>
                    </a:lnTo>
                    <a:lnTo>
                      <a:pt x="f0" y="f0"/>
                    </a:lnTo>
                  </a:path>
                </a:pathLst>
              </a:custGeom>
              <a:noFill/>
              <a:ln w="12600">
                <a:solidFill>
                  <a:srgbClr val="006633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E8B3022-2FF4-4B21-936B-E18088E177ED}"/>
                  </a:ext>
                </a:extLst>
              </p:cNvPr>
              <p:cNvSpPr/>
              <p:nvPr/>
            </p:nvSpPr>
            <p:spPr>
              <a:xfrm>
                <a:off x="893880" y="374760"/>
                <a:ext cx="653760" cy="1226880"/>
              </a:xfrm>
              <a:custGeom>
                <a:avLst/>
                <a:gdLst>
                  <a:gd name="f0" fmla="val 0"/>
                  <a:gd name="f1" fmla="val 772"/>
                  <a:gd name="f2" fmla="val 637"/>
                  <a:gd name="f3" fmla="val 283"/>
                  <a:gd name="f4" fmla="val 75"/>
                  <a:gd name="f5" fmla="val 41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12" h="773">
                    <a:moveTo>
                      <a:pt x="f0" y="f1"/>
                    </a:moveTo>
                    <a:lnTo>
                      <a:pt x="f0" y="f2"/>
                    </a:lnTo>
                    <a:lnTo>
                      <a:pt x="f3" y="f4"/>
                    </a:lnTo>
                    <a:lnTo>
                      <a:pt x="f5" y="f0"/>
                    </a:lnTo>
                    <a:lnTo>
                      <a:pt x="f0" y="f1"/>
                    </a:lnTo>
                  </a:path>
                </a:pathLst>
              </a:custGeom>
              <a:noFill/>
              <a:ln w="12600">
                <a:solidFill>
                  <a:srgbClr val="006633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D53C4B-7C2B-4ECC-A1C6-B3313E1E1AA2}"/>
                </a:ext>
              </a:extLst>
            </p:cNvPr>
            <p:cNvSpPr/>
            <p:nvPr/>
          </p:nvSpPr>
          <p:spPr>
            <a:xfrm>
              <a:off x="152280" y="1117440"/>
              <a:ext cx="1522440" cy="173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71BB96"/>
                </a:gs>
                <a:gs pos="50000">
                  <a:srgbClr val="000000"/>
                </a:gs>
                <a:gs pos="100000">
                  <a:srgbClr val="71BB96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78505546-BBAD-447A-AC03-04D8C4A7D1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120" y="228240"/>
            <a:ext cx="7084800" cy="1446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B30021-8F73-4341-AB64-8789260FB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680" y="1904760"/>
            <a:ext cx="7770599" cy="411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9C53613-6A30-4233-BC47-9C9DC2D3FB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440" y="6345000"/>
            <a:ext cx="1903320" cy="509760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1913DDA-3739-4D86-BA60-DE9CA2FA11B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345000"/>
            <a:ext cx="2894040" cy="509760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5768E8-3233-4C07-956F-AC1BC18D4E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45000"/>
            <a:ext cx="1903680" cy="509760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055637B-FAC5-462A-8472-D22A726EC41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0" marR="0" indent="0" algn="l" rtl="0" hangingPunct="1">
        <a:lnSpc>
          <a:spcPct val="95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FFFFCC"/>
          </a:solidFill>
          <a:latin typeface="Times New Roman" pitchFamily="18"/>
          <a:cs typeface="Lucida Sans Unicode" pitchFamily="2"/>
        </a:defRPr>
      </a:lvl1pPr>
    </p:titleStyle>
    <p:bodyStyle>
      <a:lvl1pPr marL="341280" marR="0" indent="0" algn="l" rtl="0" hangingPunct="1">
        <a:lnSpc>
          <a:spcPct val="95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EAEAEA"/>
          </a:solidFill>
          <a:latin typeface="Times New Roman" pitchFamily="18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63B"/>
            </a:gs>
            <a:gs pos="50000">
              <a:srgbClr val="000000"/>
            </a:gs>
            <a:gs pos="100000">
              <a:srgbClr val="00763B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E15934A-6B32-465F-95B2-771FFC5C36CD}"/>
              </a:ext>
            </a:extLst>
          </p:cNvPr>
          <p:cNvSpPr/>
          <p:nvPr/>
        </p:nvSpPr>
        <p:spPr>
          <a:xfrm>
            <a:off x="2895479" y="0"/>
            <a:ext cx="3353040" cy="6856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5E878-7CA1-4003-A863-B3E6498176A1}"/>
              </a:ext>
            </a:extLst>
          </p:cNvPr>
          <p:cNvGrpSpPr/>
          <p:nvPr/>
        </p:nvGrpSpPr>
        <p:grpSpPr>
          <a:xfrm>
            <a:off x="2133720" y="473040"/>
            <a:ext cx="4878360" cy="3490919"/>
            <a:chOff x="2133720" y="473040"/>
            <a:chExt cx="4878360" cy="349091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BDB191-3CF5-4380-8FBA-9B9A7E6564CF}"/>
                </a:ext>
              </a:extLst>
            </p:cNvPr>
            <p:cNvSpPr/>
            <p:nvPr/>
          </p:nvSpPr>
          <p:spPr>
            <a:xfrm>
              <a:off x="2133720" y="1643039"/>
              <a:ext cx="1617480" cy="1440000"/>
            </a:xfrm>
            <a:custGeom>
              <a:avLst/>
              <a:gdLst>
                <a:gd name="f0" fmla="val 0"/>
                <a:gd name="f1" fmla="val 566"/>
                <a:gd name="f2" fmla="val 906"/>
                <a:gd name="f3" fmla="val 1014"/>
                <a:gd name="f4" fmla="val 283"/>
                <a:gd name="f5" fmla="val 1018"/>
                <a:gd name="f6" fmla="val 307"/>
                <a:gd name="f7" fmla="val 86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19" h="907">
                  <a:moveTo>
                    <a:pt x="f0" y="f1"/>
                  </a:moveTo>
                  <a:lnTo>
                    <a:pt x="f0" y="f2"/>
                  </a:lnTo>
                  <a:lnTo>
                    <a:pt x="f3" y="f4"/>
                  </a:lnTo>
                  <a:lnTo>
                    <a:pt x="f5" y="f6"/>
                  </a:lnTo>
                  <a:lnTo>
                    <a:pt x="f7" y="f0"/>
                  </a:lnTo>
                  <a:lnTo>
                    <a:pt x="f0" y="f1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290DEE-8436-4B0B-899E-F8D9C80C0F47}"/>
                </a:ext>
              </a:extLst>
            </p:cNvPr>
            <p:cNvSpPr/>
            <p:nvPr/>
          </p:nvSpPr>
          <p:spPr>
            <a:xfrm>
              <a:off x="5394240" y="1643039"/>
              <a:ext cx="1617840" cy="1440000"/>
            </a:xfrm>
            <a:custGeom>
              <a:avLst/>
              <a:gdLst>
                <a:gd name="f0" fmla="val 0"/>
                <a:gd name="f1" fmla="val 1018"/>
                <a:gd name="f2" fmla="val 566"/>
                <a:gd name="f3" fmla="val 906"/>
                <a:gd name="f4" fmla="val 3"/>
                <a:gd name="f5" fmla="val 283"/>
                <a:gd name="f6" fmla="val 307"/>
                <a:gd name="f7" fmla="val 1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19" h="907">
                  <a:moveTo>
                    <a:pt x="f1" y="f2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0" y="f6"/>
                  </a:lnTo>
                  <a:lnTo>
                    <a:pt x="f7" y="f0"/>
                  </a:lnTo>
                  <a:lnTo>
                    <a:pt x="f1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362370-95CC-448C-A4F8-FFC49C05AC11}"/>
                </a:ext>
              </a:extLst>
            </p:cNvPr>
            <p:cNvGrpSpPr/>
            <p:nvPr/>
          </p:nvGrpSpPr>
          <p:grpSpPr>
            <a:xfrm>
              <a:off x="2494080" y="473040"/>
              <a:ext cx="4178160" cy="3490919"/>
              <a:chOff x="2494080" y="473040"/>
              <a:chExt cx="4178160" cy="349091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8602280-7FB8-40D2-84AF-FABB288A865F}"/>
                  </a:ext>
                </a:extLst>
              </p:cNvPr>
              <p:cNvSpPr/>
              <p:nvPr/>
            </p:nvSpPr>
            <p:spPr>
              <a:xfrm rot="10800000" flipH="1">
                <a:off x="2495520" y="474839"/>
                <a:ext cx="4176720" cy="3489120"/>
              </a:xfrm>
              <a:custGeom>
                <a:avLst>
                  <a:gd name="f0" fmla="val 1079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blipFill>
                <a:blip r:embed="rId13"/>
                <a:tile/>
              </a:blipFill>
              <a:ln w="12600">
                <a:solidFill>
                  <a:srgbClr val="006633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AC5D4A8-6213-4D98-8722-F102260EC4E9}"/>
                  </a:ext>
                </a:extLst>
              </p:cNvPr>
              <p:cNvSpPr/>
              <p:nvPr/>
            </p:nvSpPr>
            <p:spPr>
              <a:xfrm>
                <a:off x="2494080" y="473040"/>
                <a:ext cx="2089080" cy="3490919"/>
              </a:xfrm>
              <a:custGeom>
                <a:avLst/>
                <a:gdLst>
                  <a:gd name="f0" fmla="val 0"/>
                  <a:gd name="f1" fmla="val 1315"/>
                  <a:gd name="f2" fmla="val 2198"/>
                  <a:gd name="f3" fmla="val 1815"/>
                  <a:gd name="f4" fmla="val 409"/>
                  <a:gd name="f5" fmla="val 21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316" h="2199">
                    <a:moveTo>
                      <a:pt x="f1" y="f2"/>
                    </a:moveTo>
                    <a:lnTo>
                      <a:pt x="f1" y="f3"/>
                    </a:lnTo>
                    <a:lnTo>
                      <a:pt x="f4" y="f5"/>
                    </a:lnTo>
                    <a:lnTo>
                      <a:pt x="f0" y="f0"/>
                    </a:lnTo>
                    <a:lnTo>
                      <a:pt x="f1" y="f2"/>
                    </a:lnTo>
                  </a:path>
                </a:pathLst>
              </a:custGeom>
              <a:noFill/>
              <a:ln w="12600">
                <a:solidFill>
                  <a:srgbClr val="006633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2AC4595-960E-40F0-BE99-63B0B170F4F5}"/>
                  </a:ext>
                </a:extLst>
              </p:cNvPr>
              <p:cNvSpPr/>
              <p:nvPr/>
            </p:nvSpPr>
            <p:spPr>
              <a:xfrm>
                <a:off x="2494080" y="473040"/>
                <a:ext cx="4178160" cy="344520"/>
              </a:xfrm>
              <a:custGeom>
                <a:avLst/>
                <a:gdLst>
                  <a:gd name="f0" fmla="val 0"/>
                  <a:gd name="f1" fmla="val 409"/>
                  <a:gd name="f2" fmla="val 216"/>
                  <a:gd name="f3" fmla="val 2279"/>
                  <a:gd name="f4" fmla="val 263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632" h="217">
                    <a:moveTo>
                      <a:pt x="f0" y="f0"/>
                    </a:moveTo>
                    <a:lnTo>
                      <a:pt x="f1" y="f2"/>
                    </a:lnTo>
                    <a:lnTo>
                      <a:pt x="f3" y="f2"/>
                    </a:lnTo>
                    <a:lnTo>
                      <a:pt x="f4" y="f0"/>
                    </a:lnTo>
                    <a:lnTo>
                      <a:pt x="f0" y="f0"/>
                    </a:lnTo>
                  </a:path>
                </a:pathLst>
              </a:custGeom>
              <a:noFill/>
              <a:ln w="12600">
                <a:solidFill>
                  <a:srgbClr val="006633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745F9D5-D720-4A14-8913-0A5CEE52063C}"/>
                  </a:ext>
                </a:extLst>
              </p:cNvPr>
              <p:cNvSpPr/>
              <p:nvPr/>
            </p:nvSpPr>
            <p:spPr>
              <a:xfrm>
                <a:off x="4581360" y="473040"/>
                <a:ext cx="2090880" cy="3490919"/>
              </a:xfrm>
              <a:custGeom>
                <a:avLst/>
                <a:gdLst>
                  <a:gd name="f0" fmla="val 0"/>
                  <a:gd name="f1" fmla="val 2198"/>
                  <a:gd name="f2" fmla="val 1815"/>
                  <a:gd name="f3" fmla="val 906"/>
                  <a:gd name="f4" fmla="val 214"/>
                  <a:gd name="f5" fmla="val 131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317" h="2199">
                    <a:moveTo>
                      <a:pt x="f0" y="f1"/>
                    </a:moveTo>
                    <a:lnTo>
                      <a:pt x="f0" y="f2"/>
                    </a:lnTo>
                    <a:lnTo>
                      <a:pt x="f3" y="f4"/>
                    </a:lnTo>
                    <a:lnTo>
                      <a:pt x="f5" y="f0"/>
                    </a:lnTo>
                    <a:lnTo>
                      <a:pt x="f0" y="f1"/>
                    </a:lnTo>
                  </a:path>
                </a:pathLst>
              </a:custGeom>
              <a:noFill/>
              <a:ln w="12600">
                <a:solidFill>
                  <a:srgbClr val="006633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31127F-8B1C-49A6-A9FA-5A0D5ADA2B5B}"/>
                </a:ext>
              </a:extLst>
            </p:cNvPr>
            <p:cNvSpPr/>
            <p:nvPr/>
          </p:nvSpPr>
          <p:spPr>
            <a:xfrm>
              <a:off x="2133720" y="2589119"/>
              <a:ext cx="4871880" cy="492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71BB96"/>
                </a:gs>
                <a:gs pos="50000">
                  <a:srgbClr val="000000"/>
                </a:gs>
                <a:gs pos="100000">
                  <a:srgbClr val="71BB96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84CEBBD-B74B-4360-B294-1FC02CA12B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3774240"/>
            <a:ext cx="7770959" cy="1365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9E25BBB-4C25-4E53-AD49-BF53909134C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440" y="0"/>
            <a:ext cx="1903320" cy="511559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ECA7695-51FD-4427-8A82-1398D28C424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0"/>
            <a:ext cx="2894040" cy="456119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260A33-253F-4561-B631-0552438DF7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0"/>
            <a:ext cx="1903680" cy="511559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551842A-9246-4AC0-A089-F4A1F43BDCB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0" marR="0" indent="0" algn="l" rtl="0" hangingPunct="1">
        <a:lnSpc>
          <a:spcPct val="95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FFFFCC"/>
          </a:solidFill>
          <a:latin typeface="Times New Roman" pitchFamily="18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EA5D1-548B-461A-AFF8-49668665632C}"/>
              </a:ext>
            </a:extLst>
          </p:cNvPr>
          <p:cNvGrpSpPr/>
          <p:nvPr/>
        </p:nvGrpSpPr>
        <p:grpSpPr>
          <a:xfrm>
            <a:off x="3800520" y="1789200"/>
            <a:ext cx="5340240" cy="5056199"/>
            <a:chOff x="3800520" y="1789200"/>
            <a:chExt cx="5340240" cy="505619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18E3E13-3FB5-4288-82E9-A6201916AB4C}"/>
                </a:ext>
              </a:extLst>
            </p:cNvPr>
            <p:cNvSpPr/>
            <p:nvPr/>
          </p:nvSpPr>
          <p:spPr>
            <a:xfrm>
              <a:off x="6715080" y="2166840"/>
              <a:ext cx="312840" cy="16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809653A-80B4-4921-880C-F2B4D74CCF2F}"/>
                </a:ext>
              </a:extLst>
            </p:cNvPr>
            <p:cNvSpPr/>
            <p:nvPr/>
          </p:nvSpPr>
          <p:spPr>
            <a:xfrm>
              <a:off x="6824520" y="1881360"/>
              <a:ext cx="7488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C15A2A-3691-41C0-824B-18A99C71BAEA}"/>
                </a:ext>
              </a:extLst>
            </p:cNvPr>
            <p:cNvSpPr/>
            <p:nvPr/>
          </p:nvSpPr>
          <p:spPr>
            <a:xfrm rot="1020000">
              <a:off x="8264573" y="2373513"/>
              <a:ext cx="9360" cy="32907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62D875-9901-4330-96F2-43A7C5643979}"/>
                </a:ext>
              </a:extLst>
            </p:cNvPr>
            <p:cNvSpPr/>
            <p:nvPr/>
          </p:nvSpPr>
          <p:spPr>
            <a:xfrm>
              <a:off x="7732799" y="5568840"/>
              <a:ext cx="104760" cy="152640"/>
            </a:xfrm>
            <a:custGeom>
              <a:avLst/>
              <a:gdLst>
                <a:gd name="f0" fmla="val 0"/>
                <a:gd name="f1" fmla="val 66"/>
                <a:gd name="f2" fmla="val 96"/>
                <a:gd name="f3" fmla="val 18"/>
                <a:gd name="f4" fmla="val 42"/>
                <a:gd name="f5" fmla="val 78"/>
                <a:gd name="f6" fmla="val 60"/>
                <a:gd name="f7" fmla="val 36"/>
                <a:gd name="f8" fmla="val 12"/>
                <a:gd name="f9" fmla="val 24"/>
                <a:gd name="f10" fmla="val 6"/>
                <a:gd name="f11" fmla="val 84"/>
                <a:gd name="f12" fmla="val 54"/>
                <a:gd name="f13" fmla="val 48"/>
                <a:gd name="f14" fmla="val 72"/>
                <a:gd name="f15" fmla="val 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6" h="96">
                  <a:moveTo>
                    <a:pt x="f3" y="f2"/>
                  </a:moveTo>
                  <a:lnTo>
                    <a:pt x="f4" y="f5"/>
                  </a:lnTo>
                  <a:lnTo>
                    <a:pt x="f6" y="f6"/>
                  </a:lnTo>
                  <a:lnTo>
                    <a:pt x="f1" y="f7"/>
                  </a:lnTo>
                  <a:lnTo>
                    <a:pt x="f6" y="f8"/>
                  </a:lnTo>
                  <a:lnTo>
                    <a:pt x="f7" y="f0"/>
                  </a:lnTo>
                  <a:lnTo>
                    <a:pt x="f9" y="f10"/>
                  </a:lnTo>
                  <a:lnTo>
                    <a:pt x="f8" y="f8"/>
                  </a:lnTo>
                  <a:lnTo>
                    <a:pt x="f0" y="f7"/>
                  </a:lnTo>
                  <a:lnTo>
                    <a:pt x="f0" y="f6"/>
                  </a:lnTo>
                  <a:lnTo>
                    <a:pt x="f8" y="f11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4" y="f3"/>
                  </a:moveTo>
                  <a:lnTo>
                    <a:pt x="f12" y="f9"/>
                  </a:lnTo>
                  <a:lnTo>
                    <a:pt x="f6" y="f7"/>
                  </a:lnTo>
                  <a:lnTo>
                    <a:pt x="f6" y="f13"/>
                  </a:lnTo>
                  <a:lnTo>
                    <a:pt x="f12" y="f12"/>
                  </a:lnTo>
                  <a:lnTo>
                    <a:pt x="f7" y="f14"/>
                  </a:lnTo>
                  <a:lnTo>
                    <a:pt x="f9" y="f5"/>
                  </a:lnTo>
                  <a:lnTo>
                    <a:pt x="f9" y="f5"/>
                  </a:lnTo>
                  <a:lnTo>
                    <a:pt x="f8" y="f13"/>
                  </a:lnTo>
                  <a:lnTo>
                    <a:pt x="f3" y="f9"/>
                  </a:lnTo>
                  <a:lnTo>
                    <a:pt x="f15" y="f3"/>
                  </a:lnTo>
                  <a:lnTo>
                    <a:pt x="f4" y="f3"/>
                  </a:lnTo>
                  <a:lnTo>
                    <a:pt x="f4" y="f3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EA6C7A5-DE7E-4546-9ACD-936735912FCC}"/>
                </a:ext>
              </a:extLst>
            </p:cNvPr>
            <p:cNvSpPr/>
            <p:nvPr/>
          </p:nvSpPr>
          <p:spPr>
            <a:xfrm rot="120000">
              <a:off x="8710647" y="2436763"/>
              <a:ext cx="9720" cy="3171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34AF3D-4ECE-4BEB-A661-ECCFD91F7F59}"/>
                </a:ext>
              </a:extLst>
            </p:cNvPr>
            <p:cNvSpPr/>
            <p:nvPr/>
          </p:nvSpPr>
          <p:spPr>
            <a:xfrm rot="960000">
              <a:off x="8568026" y="2418960"/>
              <a:ext cx="9360" cy="13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C557DA-0579-4CA5-8759-6E064F305A2B}"/>
                </a:ext>
              </a:extLst>
            </p:cNvPr>
            <p:cNvSpPr/>
            <p:nvPr/>
          </p:nvSpPr>
          <p:spPr>
            <a:xfrm rot="1140000">
              <a:off x="4415376" y="2885767"/>
              <a:ext cx="9360" cy="3227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137BF3E-1580-42FB-815D-3D09FEE09458}"/>
                </a:ext>
              </a:extLst>
            </p:cNvPr>
            <p:cNvSpPr/>
            <p:nvPr/>
          </p:nvSpPr>
          <p:spPr>
            <a:xfrm rot="1140000">
              <a:off x="4378405" y="2890690"/>
              <a:ext cx="9360" cy="3363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FE0833-E86E-4491-BE1F-845ECD9E9D84}"/>
                </a:ext>
              </a:extLst>
            </p:cNvPr>
            <p:cNvSpPr/>
            <p:nvPr/>
          </p:nvSpPr>
          <p:spPr>
            <a:xfrm rot="240000">
              <a:off x="4819614" y="2968441"/>
              <a:ext cx="9360" cy="3025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C0808E-8F5E-4F48-B2F6-7C8FEB72F4C8}"/>
                </a:ext>
              </a:extLst>
            </p:cNvPr>
            <p:cNvSpPr/>
            <p:nvPr/>
          </p:nvSpPr>
          <p:spPr>
            <a:xfrm>
              <a:off x="6361200" y="4795920"/>
              <a:ext cx="988920" cy="247680"/>
            </a:xfrm>
            <a:custGeom>
              <a:avLst/>
              <a:gdLst>
                <a:gd name="f0" fmla="val 0"/>
                <a:gd name="f1" fmla="val 623"/>
                <a:gd name="f2" fmla="val 156"/>
                <a:gd name="f3" fmla="val 6"/>
                <a:gd name="f4" fmla="val 18"/>
                <a:gd name="f5" fmla="val 162"/>
                <a:gd name="f6" fmla="val 36"/>
                <a:gd name="f7" fmla="val 251"/>
                <a:gd name="f8" fmla="val 354"/>
                <a:gd name="f9" fmla="val 30"/>
                <a:gd name="f10" fmla="val 473"/>
                <a:gd name="f11" fmla="val 611"/>
                <a:gd name="f12" fmla="val 114"/>
                <a:gd name="f13" fmla="val 497"/>
                <a:gd name="f14" fmla="val 138"/>
                <a:gd name="f15" fmla="val 414"/>
                <a:gd name="f16" fmla="val 150"/>
                <a:gd name="f17" fmla="val 318"/>
                <a:gd name="f18" fmla="val 215"/>
                <a:gd name="f19" fmla="val 108"/>
                <a:gd name="f20" fmla="val 1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23" h="156">
                  <a:moveTo>
                    <a:pt x="f3" y="f4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8" y="f9"/>
                  </a:lnTo>
                  <a:lnTo>
                    <a:pt x="f10" y="f4"/>
                  </a:lnTo>
                  <a:lnTo>
                    <a:pt x="f11" y="f0"/>
                  </a:lnTo>
                  <a:lnTo>
                    <a:pt x="f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2"/>
                  </a:lnTo>
                  <a:lnTo>
                    <a:pt x="f19" y="f16"/>
                  </a:lnTo>
                  <a:lnTo>
                    <a:pt x="f0" y="f20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27EEC2-7ADD-4DE2-886D-02C899C6D054}"/>
                </a:ext>
              </a:extLst>
            </p:cNvPr>
            <p:cNvSpPr/>
            <p:nvPr/>
          </p:nvSpPr>
          <p:spPr>
            <a:xfrm>
              <a:off x="7559640" y="5700600"/>
              <a:ext cx="1581119" cy="200160"/>
            </a:xfrm>
            <a:custGeom>
              <a:avLst/>
              <a:gdLst>
                <a:gd name="f0" fmla="val 180"/>
                <a:gd name="f1" fmla="val 0"/>
                <a:gd name="f2" fmla="val 993"/>
                <a:gd name="f3" fmla="val 126"/>
                <a:gd name="f4" fmla="val 754"/>
                <a:gd name="f5" fmla="val 6"/>
                <a:gd name="f6" fmla="val 652"/>
                <a:gd name="f7" fmla="val 563"/>
                <a:gd name="f8" fmla="val 479"/>
                <a:gd name="f9" fmla="val 401"/>
                <a:gd name="f10" fmla="val 335"/>
                <a:gd name="f11" fmla="val 276"/>
                <a:gd name="f12" fmla="val 222"/>
                <a:gd name="f13" fmla="val 138"/>
                <a:gd name="f14" fmla="val 108"/>
                <a:gd name="f15" fmla="val 54"/>
                <a:gd name="f16" fmla="val 24"/>
                <a:gd name="f17" fmla="val 12"/>
                <a:gd name="f18" fmla="val 18"/>
                <a:gd name="f19" fmla="val 42"/>
                <a:gd name="f20" fmla="val 48"/>
                <a:gd name="f21" fmla="val 30"/>
                <a:gd name="f22" fmla="val 60"/>
                <a:gd name="f23" fmla="val 90"/>
                <a:gd name="f24" fmla="val 72"/>
                <a:gd name="f25" fmla="val 144"/>
                <a:gd name="f26" fmla="val 84"/>
                <a:gd name="f27" fmla="val 210"/>
                <a:gd name="f28" fmla="val 293"/>
                <a:gd name="f29" fmla="val 102"/>
                <a:gd name="f30" fmla="val 389"/>
                <a:gd name="f31" fmla="val 503"/>
                <a:gd name="f32" fmla="val 120"/>
                <a:gd name="f33" fmla="val 622"/>
                <a:gd name="f34" fmla="val 873"/>
                <a:gd name="f35" fmla="val 8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93" h="126">
                  <a:moveTo>
                    <a:pt x="f4" y="f5"/>
                  </a:moveTo>
                  <a:lnTo>
                    <a:pt x="f6" y="f5"/>
                  </a:lnTo>
                  <a:lnTo>
                    <a:pt x="f7" y="f5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10" y="f1"/>
                  </a:lnTo>
                  <a:lnTo>
                    <a:pt x="f11" y="f1"/>
                  </a:lnTo>
                  <a:lnTo>
                    <a:pt x="f12" y="f1"/>
                  </a:lnTo>
                  <a:lnTo>
                    <a:pt x="f0" y="f5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5" y="f5"/>
                  </a:lnTo>
                  <a:lnTo>
                    <a:pt x="f16" y="f17"/>
                  </a:lnTo>
                  <a:lnTo>
                    <a:pt x="f5" y="f18"/>
                  </a:lnTo>
                  <a:lnTo>
                    <a:pt x="f1" y="f16"/>
                  </a:lnTo>
                  <a:lnTo>
                    <a:pt x="f17" y="f19"/>
                  </a:lnTo>
                  <a:lnTo>
                    <a:pt x="f18" y="f20"/>
                  </a:lnTo>
                  <a:lnTo>
                    <a:pt x="f21" y="f15"/>
                  </a:lnTo>
                  <a:lnTo>
                    <a:pt x="f22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3"/>
                  </a:lnTo>
                  <a:lnTo>
                    <a:pt x="f28" y="f29"/>
                  </a:lnTo>
                  <a:lnTo>
                    <a:pt x="f30" y="f14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4" y="f3"/>
                  </a:lnTo>
                  <a:lnTo>
                    <a:pt x="f34" y="f3"/>
                  </a:lnTo>
                  <a:lnTo>
                    <a:pt x="f2" y="f3"/>
                  </a:lnTo>
                  <a:lnTo>
                    <a:pt x="f2" y="f17"/>
                  </a:lnTo>
                  <a:lnTo>
                    <a:pt x="f35" y="f17"/>
                  </a:lnTo>
                  <a:lnTo>
                    <a:pt x="f4" y="f5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719754-4968-4A64-82B8-6B95B99E60F8}"/>
                </a:ext>
              </a:extLst>
            </p:cNvPr>
            <p:cNvSpPr/>
            <p:nvPr/>
          </p:nvSpPr>
          <p:spPr>
            <a:xfrm>
              <a:off x="7597800" y="5786280"/>
              <a:ext cx="1542960" cy="389160"/>
            </a:xfrm>
            <a:custGeom>
              <a:avLst/>
              <a:gdLst>
                <a:gd name="f0" fmla="val 0"/>
                <a:gd name="f1" fmla="val 969"/>
                <a:gd name="f2" fmla="val 245"/>
                <a:gd name="f3" fmla="val 24"/>
                <a:gd name="f4" fmla="val 54"/>
                <a:gd name="f5" fmla="val 66"/>
                <a:gd name="f6" fmla="val 96"/>
                <a:gd name="f7" fmla="val 120"/>
                <a:gd name="f8" fmla="val 137"/>
                <a:gd name="f9" fmla="val 198"/>
                <a:gd name="f10" fmla="val 173"/>
                <a:gd name="f11" fmla="val 293"/>
                <a:gd name="f12" fmla="val 203"/>
                <a:gd name="f13" fmla="val 353"/>
                <a:gd name="f14" fmla="val 215"/>
                <a:gd name="f15" fmla="val 413"/>
                <a:gd name="f16" fmla="val 227"/>
                <a:gd name="f17" fmla="val 479"/>
                <a:gd name="f18" fmla="val 233"/>
                <a:gd name="f19" fmla="val 556"/>
                <a:gd name="f20" fmla="val 239"/>
                <a:gd name="f21" fmla="val 634"/>
                <a:gd name="f22" fmla="val 724"/>
                <a:gd name="f23" fmla="val 855"/>
                <a:gd name="f24" fmla="val 60"/>
                <a:gd name="f25" fmla="val 700"/>
                <a:gd name="f26" fmla="val 503"/>
                <a:gd name="f27" fmla="val 317"/>
                <a:gd name="f28" fmla="val 42"/>
                <a:gd name="f29" fmla="val 150"/>
                <a:gd name="f30" fmla="val 72"/>
                <a:gd name="f31" fmla="val 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69" h="245">
                  <a:moveTo>
                    <a:pt x="f0" y="f0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"/>
                  </a:lnTo>
                  <a:lnTo>
                    <a:pt x="f22" y="f2"/>
                  </a:lnTo>
                  <a:lnTo>
                    <a:pt x="f23" y="f2"/>
                  </a:lnTo>
                  <a:lnTo>
                    <a:pt x="f1" y="f20"/>
                  </a:lnTo>
                  <a:lnTo>
                    <a:pt x="f1" y="f24"/>
                  </a:lnTo>
                  <a:lnTo>
                    <a:pt x="f25" y="f24"/>
                  </a:lnTo>
                  <a:lnTo>
                    <a:pt x="f26" y="f4"/>
                  </a:lnTo>
                  <a:lnTo>
                    <a:pt x="f27" y="f28"/>
                  </a:lnTo>
                  <a:lnTo>
                    <a:pt x="f29" y="f3"/>
                  </a:lnTo>
                  <a:lnTo>
                    <a:pt x="f30" y="f31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E97D8D-0E4B-4BC4-A43D-F2F538ED2F7F}"/>
                </a:ext>
              </a:extLst>
            </p:cNvPr>
            <p:cNvSpPr/>
            <p:nvPr/>
          </p:nvSpPr>
          <p:spPr>
            <a:xfrm>
              <a:off x="7626240" y="5700600"/>
              <a:ext cx="1514520" cy="142920"/>
            </a:xfrm>
            <a:custGeom>
              <a:avLst/>
              <a:gdLst>
                <a:gd name="f0" fmla="val 0"/>
                <a:gd name="f1" fmla="val 951"/>
                <a:gd name="f2" fmla="val 90"/>
                <a:gd name="f3" fmla="val 700"/>
                <a:gd name="f4" fmla="val 598"/>
                <a:gd name="f5" fmla="val 515"/>
                <a:gd name="f6" fmla="val 431"/>
                <a:gd name="f7" fmla="val 365"/>
                <a:gd name="f8" fmla="val 299"/>
                <a:gd name="f9" fmla="val 245"/>
                <a:gd name="f10" fmla="val 198"/>
                <a:gd name="f11" fmla="val 162"/>
                <a:gd name="f12" fmla="val 126"/>
                <a:gd name="f13" fmla="val 6"/>
                <a:gd name="f14" fmla="val 96"/>
                <a:gd name="f15" fmla="val 54"/>
                <a:gd name="f16" fmla="val 12"/>
                <a:gd name="f17" fmla="val 30"/>
                <a:gd name="f18" fmla="val 18"/>
                <a:gd name="f19" fmla="val 24"/>
                <a:gd name="f20" fmla="val 36"/>
                <a:gd name="f21" fmla="val 42"/>
                <a:gd name="f22" fmla="val 102"/>
                <a:gd name="f23" fmla="val 168"/>
                <a:gd name="f24" fmla="val 60"/>
                <a:gd name="f25" fmla="val 251"/>
                <a:gd name="f26" fmla="val 66"/>
                <a:gd name="f27" fmla="val 341"/>
                <a:gd name="f28" fmla="val 78"/>
                <a:gd name="f29" fmla="val 449"/>
                <a:gd name="f30" fmla="val 84"/>
                <a:gd name="f31" fmla="val 568"/>
                <a:gd name="f32" fmla="val 694"/>
                <a:gd name="f33" fmla="val 825"/>
                <a:gd name="f34" fmla="val 831"/>
                <a:gd name="f35" fmla="val 77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51" h="90">
                  <a:moveTo>
                    <a:pt x="f3" y="f0"/>
                  </a:moveTo>
                  <a:lnTo>
                    <a:pt x="f4" y="f0"/>
                  </a:lnTo>
                  <a:lnTo>
                    <a:pt x="f5" y="f0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0"/>
                  </a:lnTo>
                  <a:lnTo>
                    <a:pt x="f11" y="f0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7" y="f16"/>
                  </a:lnTo>
                  <a:lnTo>
                    <a:pt x="f16" y="f18"/>
                  </a:lnTo>
                  <a:lnTo>
                    <a:pt x="f13" y="f18"/>
                  </a:lnTo>
                  <a:lnTo>
                    <a:pt x="f0" y="f19"/>
                  </a:lnTo>
                  <a:lnTo>
                    <a:pt x="f13" y="f17"/>
                  </a:lnTo>
                  <a:lnTo>
                    <a:pt x="f19" y="f20"/>
                  </a:lnTo>
                  <a:lnTo>
                    <a:pt x="f15" y="f21"/>
                  </a:lnTo>
                  <a:lnTo>
                    <a:pt x="f22" y="f15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2"/>
                  </a:lnTo>
                  <a:lnTo>
                    <a:pt x="f33" y="f2"/>
                  </a:lnTo>
                  <a:lnTo>
                    <a:pt x="f1" y="f2"/>
                  </a:lnTo>
                  <a:lnTo>
                    <a:pt x="f1" y="f13"/>
                  </a:lnTo>
                  <a:lnTo>
                    <a:pt x="f34" y="f13"/>
                  </a:lnTo>
                  <a:lnTo>
                    <a:pt x="f35" y="f13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74CCEE-3C3E-4DA3-8BAF-A3E8CEE44A5B}"/>
                </a:ext>
              </a:extLst>
            </p:cNvPr>
            <p:cNvSpPr/>
            <p:nvPr/>
          </p:nvSpPr>
          <p:spPr>
            <a:xfrm>
              <a:off x="4856040" y="2446200"/>
              <a:ext cx="162000" cy="246240"/>
            </a:xfrm>
            <a:custGeom>
              <a:avLst/>
              <a:gdLst>
                <a:gd name="f0" fmla="val 0"/>
                <a:gd name="f1" fmla="val 102"/>
                <a:gd name="f2" fmla="val 155"/>
                <a:gd name="f3" fmla="val 12"/>
                <a:gd name="f4" fmla="val 30"/>
                <a:gd name="f5" fmla="val 72"/>
                <a:gd name="f6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2" h="155">
                  <a:moveTo>
                    <a:pt x="f1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4" y="f2"/>
                  </a:lnTo>
                  <a:lnTo>
                    <a:pt x="f5" y="f2"/>
                  </a:lnTo>
                  <a:lnTo>
                    <a:pt x="f5" y="f6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B05726-0201-456D-A71D-4DA2DF92636A}"/>
                </a:ext>
              </a:extLst>
            </p:cNvPr>
            <p:cNvSpPr/>
            <p:nvPr/>
          </p:nvSpPr>
          <p:spPr>
            <a:xfrm>
              <a:off x="4856040" y="2682720"/>
              <a:ext cx="142920" cy="152640"/>
            </a:xfrm>
            <a:custGeom>
              <a:avLst/>
              <a:gdLst>
                <a:gd name="f0" fmla="val 0"/>
                <a:gd name="f1" fmla="val 90"/>
                <a:gd name="f2" fmla="val 96"/>
                <a:gd name="f3" fmla="val 48"/>
                <a:gd name="f4" fmla="val 72"/>
                <a:gd name="f5" fmla="val 84"/>
                <a:gd name="f6" fmla="val 36"/>
                <a:gd name="f7" fmla="val 24"/>
                <a:gd name="f8" fmla="val 66"/>
                <a:gd name="f9" fmla="val 6"/>
                <a:gd name="f10" fmla="val 42"/>
                <a:gd name="f11" fmla="val 12"/>
                <a:gd name="f12" fmla="val 30"/>
                <a:gd name="f13" fmla="val 18"/>
                <a:gd name="f14" fmla="val 54"/>
                <a:gd name="f15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96">
                  <a:moveTo>
                    <a:pt x="f3" y="f2"/>
                  </a:moveTo>
                  <a:lnTo>
                    <a:pt x="f4" y="f4"/>
                  </a:lnTo>
                  <a:lnTo>
                    <a:pt x="f5" y="f3"/>
                  </a:lnTo>
                  <a:lnTo>
                    <a:pt x="f1" y="f6"/>
                  </a:lnTo>
                  <a:lnTo>
                    <a:pt x="f5" y="f7"/>
                  </a:lnTo>
                  <a:lnTo>
                    <a:pt x="f8" y="f9"/>
                  </a:lnTo>
                  <a:lnTo>
                    <a:pt x="f10" y="f0"/>
                  </a:lnTo>
                  <a:lnTo>
                    <a:pt x="f7" y="f0"/>
                  </a:lnTo>
                  <a:lnTo>
                    <a:pt x="f11" y="f11"/>
                  </a:lnTo>
                  <a:lnTo>
                    <a:pt x="f9" y="f7"/>
                  </a:lnTo>
                  <a:lnTo>
                    <a:pt x="f0" y="f6"/>
                  </a:lnTo>
                  <a:lnTo>
                    <a:pt x="f11" y="f8"/>
                  </a:lnTo>
                  <a:lnTo>
                    <a:pt x="f12" y="f5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3" y="f11"/>
                  </a:moveTo>
                  <a:lnTo>
                    <a:pt x="f8" y="f13"/>
                  </a:lnTo>
                  <a:lnTo>
                    <a:pt x="f4" y="f7"/>
                  </a:lnTo>
                  <a:lnTo>
                    <a:pt x="f4" y="f6"/>
                  </a:lnTo>
                  <a:lnTo>
                    <a:pt x="f4" y="f3"/>
                  </a:lnTo>
                  <a:lnTo>
                    <a:pt x="f14" y="f8"/>
                  </a:lnTo>
                  <a:lnTo>
                    <a:pt x="f3" y="f15"/>
                  </a:lnTo>
                  <a:lnTo>
                    <a:pt x="f12" y="f8"/>
                  </a:lnTo>
                  <a:lnTo>
                    <a:pt x="f7" y="f3"/>
                  </a:lnTo>
                  <a:lnTo>
                    <a:pt x="f13" y="f12"/>
                  </a:lnTo>
                  <a:lnTo>
                    <a:pt x="f12" y="f11"/>
                  </a:lnTo>
                  <a:lnTo>
                    <a:pt x="f3" y="f11"/>
                  </a:lnTo>
                  <a:lnTo>
                    <a:pt x="f3" y="f11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DC9618-2C73-47C9-A1D0-DE72618A2614}"/>
                </a:ext>
              </a:extLst>
            </p:cNvPr>
            <p:cNvSpPr/>
            <p:nvPr/>
          </p:nvSpPr>
          <p:spPr>
            <a:xfrm>
              <a:off x="4856040" y="2806560"/>
              <a:ext cx="142920" cy="171720"/>
            </a:xfrm>
            <a:custGeom>
              <a:avLst/>
              <a:gdLst>
                <a:gd name="f0" fmla="val 0"/>
                <a:gd name="f1" fmla="val 90"/>
                <a:gd name="f2" fmla="val 108"/>
                <a:gd name="f3" fmla="val 12"/>
                <a:gd name="f4" fmla="val 102"/>
                <a:gd name="f5" fmla="val 24"/>
                <a:gd name="f6" fmla="val 54"/>
                <a:gd name="f7" fmla="val 78"/>
                <a:gd name="f8" fmla="val 96"/>
                <a:gd name="f9" fmla="val 72"/>
                <a:gd name="f10" fmla="val 84"/>
                <a:gd name="f11" fmla="val 42"/>
                <a:gd name="f12" fmla="val 66"/>
                <a:gd name="f13" fmla="val 48"/>
                <a:gd name="f14" fmla="val 6"/>
                <a:gd name="f15" fmla="val 18"/>
                <a:gd name="f16" fmla="val 30"/>
                <a:gd name="f17" fmla="val 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108">
                  <a:moveTo>
                    <a:pt x="f0" y="f1"/>
                  </a:moveTo>
                  <a:lnTo>
                    <a:pt x="f3" y="f4"/>
                  </a:lnTo>
                  <a:lnTo>
                    <a:pt x="f5" y="f2"/>
                  </a:lnTo>
                  <a:lnTo>
                    <a:pt x="f6" y="f2"/>
                  </a:lnTo>
                  <a:lnTo>
                    <a:pt x="f7" y="f8"/>
                  </a:lnTo>
                  <a:lnTo>
                    <a:pt x="f1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6" y="f3"/>
                  </a:lnTo>
                  <a:lnTo>
                    <a:pt x="f13" y="f14"/>
                  </a:lnTo>
                  <a:lnTo>
                    <a:pt x="f13" y="f14"/>
                  </a:lnTo>
                  <a:lnTo>
                    <a:pt x="f13" y="f0"/>
                  </a:lnTo>
                  <a:lnTo>
                    <a:pt x="f5" y="f5"/>
                  </a:lnTo>
                  <a:lnTo>
                    <a:pt x="f14" y="f13"/>
                  </a:lnTo>
                  <a:lnTo>
                    <a:pt x="f0" y="f12"/>
                  </a:lnTo>
                  <a:lnTo>
                    <a:pt x="f0" y="f1"/>
                  </a:lnTo>
                  <a:lnTo>
                    <a:pt x="f0" y="f1"/>
                  </a:lnTo>
                  <a:close/>
                  <a:moveTo>
                    <a:pt x="f3" y="f12"/>
                  </a:moveTo>
                  <a:lnTo>
                    <a:pt x="f15" y="f13"/>
                  </a:lnTo>
                  <a:lnTo>
                    <a:pt x="f16" y="f17"/>
                  </a:lnTo>
                  <a:lnTo>
                    <a:pt x="f11" y="f5"/>
                  </a:lnTo>
                  <a:lnTo>
                    <a:pt x="f13" y="f15"/>
                  </a:lnTo>
                  <a:lnTo>
                    <a:pt x="f12" y="f16"/>
                  </a:lnTo>
                  <a:lnTo>
                    <a:pt x="f9" y="f13"/>
                  </a:lnTo>
                  <a:lnTo>
                    <a:pt x="f7" y="f9"/>
                  </a:lnTo>
                  <a:lnTo>
                    <a:pt x="f7" y="f10"/>
                  </a:lnTo>
                  <a:lnTo>
                    <a:pt x="f12" y="f8"/>
                  </a:lnTo>
                  <a:lnTo>
                    <a:pt x="f11" y="f4"/>
                  </a:lnTo>
                  <a:lnTo>
                    <a:pt x="f16" y="f8"/>
                  </a:lnTo>
                  <a:lnTo>
                    <a:pt x="f15" y="f1"/>
                  </a:lnTo>
                  <a:lnTo>
                    <a:pt x="f3" y="f7"/>
                  </a:lnTo>
                  <a:lnTo>
                    <a:pt x="f3" y="f12"/>
                  </a:lnTo>
                  <a:lnTo>
                    <a:pt x="f3" y="f12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2978D2-1CD4-4CD4-97AC-B23A9F1A818F}"/>
                </a:ext>
              </a:extLst>
            </p:cNvPr>
            <p:cNvSpPr/>
            <p:nvPr/>
          </p:nvSpPr>
          <p:spPr>
            <a:xfrm>
              <a:off x="8683560" y="1913039"/>
              <a:ext cx="162000" cy="247680"/>
            </a:xfrm>
            <a:custGeom>
              <a:avLst/>
              <a:gdLst>
                <a:gd name="f0" fmla="val 0"/>
                <a:gd name="f1" fmla="val 102"/>
                <a:gd name="f2" fmla="val 156"/>
                <a:gd name="f3" fmla="val 6"/>
                <a:gd name="f4" fmla="val 30"/>
                <a:gd name="f5" fmla="val 72"/>
                <a:gd name="f6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2" h="156">
                  <a:moveTo>
                    <a:pt x="f1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4" y="f2"/>
                  </a:lnTo>
                  <a:lnTo>
                    <a:pt x="f5" y="f2"/>
                  </a:lnTo>
                  <a:lnTo>
                    <a:pt x="f5" y="f6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BF20D1-D71C-49F9-92C1-F71A8D663748}"/>
                </a:ext>
              </a:extLst>
            </p:cNvPr>
            <p:cNvSpPr/>
            <p:nvPr/>
          </p:nvSpPr>
          <p:spPr>
            <a:xfrm>
              <a:off x="8693280" y="2141640"/>
              <a:ext cx="133200" cy="152280"/>
            </a:xfrm>
            <a:custGeom>
              <a:avLst/>
              <a:gdLst>
                <a:gd name="f0" fmla="val 0"/>
                <a:gd name="f1" fmla="val 84"/>
                <a:gd name="f2" fmla="val 96"/>
                <a:gd name="f3" fmla="val 42"/>
                <a:gd name="f4" fmla="val 66"/>
                <a:gd name="f5" fmla="val 78"/>
                <a:gd name="f6" fmla="val 54"/>
                <a:gd name="f7" fmla="val 30"/>
                <a:gd name="f8" fmla="val 6"/>
                <a:gd name="f9" fmla="val 24"/>
                <a:gd name="f10" fmla="val 12"/>
                <a:gd name="f11" fmla="val 18"/>
                <a:gd name="f12" fmla="val 48"/>
                <a:gd name="f13" fmla="val 7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4" h="96">
                  <a:moveTo>
                    <a:pt x="f3" y="f2"/>
                  </a:moveTo>
                  <a:lnTo>
                    <a:pt x="f4" y="f5"/>
                  </a:lnTo>
                  <a:lnTo>
                    <a:pt x="f1" y="f6"/>
                  </a:lnTo>
                  <a:lnTo>
                    <a:pt x="f1" y="f7"/>
                  </a:lnTo>
                  <a:lnTo>
                    <a:pt x="f4" y="f8"/>
                  </a:lnTo>
                  <a:lnTo>
                    <a:pt x="f3" y="f0"/>
                  </a:lnTo>
                  <a:lnTo>
                    <a:pt x="f9" y="f8"/>
                  </a:lnTo>
                  <a:lnTo>
                    <a:pt x="f10" y="f11"/>
                  </a:lnTo>
                  <a:lnTo>
                    <a:pt x="f8" y="f7"/>
                  </a:lnTo>
                  <a:lnTo>
                    <a:pt x="f0" y="f3"/>
                  </a:lnTo>
                  <a:lnTo>
                    <a:pt x="f10" y="f4"/>
                  </a:lnTo>
                  <a:lnTo>
                    <a:pt x="f7" y="f1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12" y="f10"/>
                  </a:moveTo>
                  <a:lnTo>
                    <a:pt x="f4" y="f11"/>
                  </a:lnTo>
                  <a:lnTo>
                    <a:pt x="f13" y="f7"/>
                  </a:lnTo>
                  <a:lnTo>
                    <a:pt x="f13" y="f3"/>
                  </a:lnTo>
                  <a:lnTo>
                    <a:pt x="f4" y="f6"/>
                  </a:lnTo>
                  <a:lnTo>
                    <a:pt x="f6" y="f13"/>
                  </a:lnTo>
                  <a:lnTo>
                    <a:pt x="f3" y="f1"/>
                  </a:lnTo>
                  <a:lnTo>
                    <a:pt x="f3" y="f1"/>
                  </a:lnTo>
                  <a:lnTo>
                    <a:pt x="f7" y="f13"/>
                  </a:lnTo>
                  <a:lnTo>
                    <a:pt x="f11" y="f6"/>
                  </a:lnTo>
                  <a:lnTo>
                    <a:pt x="f11" y="f7"/>
                  </a:lnTo>
                  <a:lnTo>
                    <a:pt x="f7" y="f11"/>
                  </a:lnTo>
                  <a:lnTo>
                    <a:pt x="f12" y="f10"/>
                  </a:lnTo>
                  <a:lnTo>
                    <a:pt x="f12" y="f1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61BB50E-4101-462F-B7D4-9EC059A86B14}"/>
                </a:ext>
              </a:extLst>
            </p:cNvPr>
            <p:cNvSpPr/>
            <p:nvPr/>
          </p:nvSpPr>
          <p:spPr>
            <a:xfrm>
              <a:off x="8683560" y="2274840"/>
              <a:ext cx="142920" cy="171360"/>
            </a:xfrm>
            <a:custGeom>
              <a:avLst/>
              <a:gdLst>
                <a:gd name="f0" fmla="val 0"/>
                <a:gd name="f1" fmla="val 90"/>
                <a:gd name="f2" fmla="val 108"/>
                <a:gd name="f3" fmla="val 6"/>
                <a:gd name="f4" fmla="val 18"/>
                <a:gd name="f5" fmla="val 102"/>
                <a:gd name="f6" fmla="val 30"/>
                <a:gd name="f7" fmla="val 60"/>
                <a:gd name="f8" fmla="val 84"/>
                <a:gd name="f9" fmla="val 96"/>
                <a:gd name="f10" fmla="val 66"/>
                <a:gd name="f11" fmla="val 36"/>
                <a:gd name="f12" fmla="val 72"/>
                <a:gd name="f13" fmla="val 54"/>
                <a:gd name="f14" fmla="val 48"/>
                <a:gd name="f15" fmla="val 24"/>
                <a:gd name="f16" fmla="val 12"/>
                <a:gd name="f17" fmla="val 42"/>
                <a:gd name="f1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108">
                  <a:moveTo>
                    <a:pt x="f3" y="f1"/>
                  </a:moveTo>
                  <a:lnTo>
                    <a:pt x="f4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8" y="f9"/>
                  </a:lnTo>
                  <a:lnTo>
                    <a:pt x="f1" y="f8"/>
                  </a:lnTo>
                  <a:lnTo>
                    <a:pt x="f1" y="f10"/>
                  </a:lnTo>
                  <a:lnTo>
                    <a:pt x="f8" y="f11"/>
                  </a:lnTo>
                  <a:lnTo>
                    <a:pt x="f12" y="f4"/>
                  </a:lnTo>
                  <a:lnTo>
                    <a:pt x="f7" y="f3"/>
                  </a:lnTo>
                  <a:lnTo>
                    <a:pt x="f13" y="f0"/>
                  </a:lnTo>
                  <a:lnTo>
                    <a:pt x="f13" y="f0"/>
                  </a:lnTo>
                  <a:lnTo>
                    <a:pt x="f14" y="f0"/>
                  </a:lnTo>
                  <a:lnTo>
                    <a:pt x="f15" y="f15"/>
                  </a:lnTo>
                  <a:lnTo>
                    <a:pt x="f16" y="f14"/>
                  </a:lnTo>
                  <a:lnTo>
                    <a:pt x="f0" y="f10"/>
                  </a:lnTo>
                  <a:lnTo>
                    <a:pt x="f3" y="f1"/>
                  </a:lnTo>
                  <a:lnTo>
                    <a:pt x="f3" y="f1"/>
                  </a:lnTo>
                  <a:close/>
                  <a:moveTo>
                    <a:pt x="f4" y="f10"/>
                  </a:moveTo>
                  <a:lnTo>
                    <a:pt x="f15" y="f14"/>
                  </a:lnTo>
                  <a:lnTo>
                    <a:pt x="f11" y="f6"/>
                  </a:lnTo>
                  <a:lnTo>
                    <a:pt x="f17" y="f4"/>
                  </a:lnTo>
                  <a:lnTo>
                    <a:pt x="f14" y="f16"/>
                  </a:lnTo>
                  <a:lnTo>
                    <a:pt x="f18" y="f17"/>
                  </a:lnTo>
                  <a:lnTo>
                    <a:pt x="f8" y="f10"/>
                  </a:lnTo>
                  <a:lnTo>
                    <a:pt x="f10" y="f1"/>
                  </a:lnTo>
                  <a:lnTo>
                    <a:pt x="f13" y="f9"/>
                  </a:lnTo>
                  <a:lnTo>
                    <a:pt x="f17" y="f9"/>
                  </a:lnTo>
                  <a:lnTo>
                    <a:pt x="f6" y="f9"/>
                  </a:lnTo>
                  <a:lnTo>
                    <a:pt x="f15" y="f8"/>
                  </a:lnTo>
                  <a:lnTo>
                    <a:pt x="f4" y="f18"/>
                  </a:lnTo>
                  <a:lnTo>
                    <a:pt x="f4" y="f10"/>
                  </a:lnTo>
                  <a:lnTo>
                    <a:pt x="f4" y="f1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E7DAC9-FC60-46A8-8AF5-BD94C609EC42}"/>
                </a:ext>
              </a:extLst>
            </p:cNvPr>
            <p:cNvSpPr/>
            <p:nvPr/>
          </p:nvSpPr>
          <p:spPr>
            <a:xfrm>
              <a:off x="8616960" y="5595840"/>
              <a:ext cx="104760" cy="152640"/>
            </a:xfrm>
            <a:custGeom>
              <a:avLst/>
              <a:gdLst>
                <a:gd name="f0" fmla="val 0"/>
                <a:gd name="f1" fmla="val 66"/>
                <a:gd name="f2" fmla="val 96"/>
                <a:gd name="f3" fmla="val 30"/>
                <a:gd name="f4" fmla="val 54"/>
                <a:gd name="f5" fmla="val 72"/>
                <a:gd name="f6" fmla="val 48"/>
                <a:gd name="f7" fmla="val 24"/>
                <a:gd name="f8" fmla="val 6"/>
                <a:gd name="f9" fmla="val 18"/>
                <a:gd name="f10" fmla="val 12"/>
                <a:gd name="f11" fmla="val 36"/>
                <a:gd name="f12" fmla="val 60"/>
                <a:gd name="f13" fmla="val 84"/>
                <a:gd name="f14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6" h="96">
                  <a:moveTo>
                    <a:pt x="f3" y="f2"/>
                  </a:moveTo>
                  <a:lnTo>
                    <a:pt x="f4" y="f5"/>
                  </a:lnTo>
                  <a:lnTo>
                    <a:pt x="f1" y="f6"/>
                  </a:lnTo>
                  <a:lnTo>
                    <a:pt x="f1" y="f7"/>
                  </a:lnTo>
                  <a:lnTo>
                    <a:pt x="f4" y="f8"/>
                  </a:lnTo>
                  <a:lnTo>
                    <a:pt x="f3" y="f0"/>
                  </a:lnTo>
                  <a:lnTo>
                    <a:pt x="f9" y="f0"/>
                  </a:lnTo>
                  <a:lnTo>
                    <a:pt x="f8" y="f10"/>
                  </a:lnTo>
                  <a:lnTo>
                    <a:pt x="f0" y="f11"/>
                  </a:lnTo>
                  <a:lnTo>
                    <a:pt x="f8" y="f12"/>
                  </a:lnTo>
                  <a:lnTo>
                    <a:pt x="f9" y="f13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3" y="f10"/>
                  </a:moveTo>
                  <a:lnTo>
                    <a:pt x="f6" y="f9"/>
                  </a:lnTo>
                  <a:lnTo>
                    <a:pt x="f4" y="f7"/>
                  </a:lnTo>
                  <a:lnTo>
                    <a:pt x="f4" y="f11"/>
                  </a:lnTo>
                  <a:lnTo>
                    <a:pt x="f6" y="f6"/>
                  </a:lnTo>
                  <a:lnTo>
                    <a:pt x="f11" y="f1"/>
                  </a:lnTo>
                  <a:lnTo>
                    <a:pt x="f3" y="f14"/>
                  </a:lnTo>
                  <a:lnTo>
                    <a:pt x="f9" y="f1"/>
                  </a:lnTo>
                  <a:lnTo>
                    <a:pt x="f10" y="f6"/>
                  </a:lnTo>
                  <a:lnTo>
                    <a:pt x="f8" y="f3"/>
                  </a:lnTo>
                  <a:lnTo>
                    <a:pt x="f9" y="f10"/>
                  </a:lnTo>
                  <a:lnTo>
                    <a:pt x="f3" y="f10"/>
                  </a:lnTo>
                  <a:lnTo>
                    <a:pt x="f3" y="f1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1F9E5C-BB16-4F28-BF0D-D6500BA560B0}"/>
                </a:ext>
              </a:extLst>
            </p:cNvPr>
            <p:cNvSpPr/>
            <p:nvPr/>
          </p:nvSpPr>
          <p:spPr>
            <a:xfrm>
              <a:off x="4789440" y="1789200"/>
              <a:ext cx="4132440" cy="704880"/>
            </a:xfrm>
            <a:custGeom>
              <a:avLst/>
              <a:gdLst>
                <a:gd name="f0" fmla="val 0"/>
                <a:gd name="f1" fmla="val 2594"/>
                <a:gd name="f2" fmla="val 444"/>
                <a:gd name="f3" fmla="val 2577"/>
                <a:gd name="f4" fmla="val 72"/>
                <a:gd name="f5" fmla="val 6"/>
                <a:gd name="f6" fmla="val 396"/>
                <a:gd name="f7" fmla="val 1225"/>
                <a:gd name="f8" fmla="val 96"/>
                <a:gd name="f9" fmla="val 1351"/>
                <a:gd name="f10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94" h="444">
                  <a:moveTo>
                    <a:pt x="f3" y="f0"/>
                  </a:moveTo>
                  <a:lnTo>
                    <a:pt x="f1" y="f4"/>
                  </a:lnTo>
                  <a:lnTo>
                    <a:pt x="f5" y="f2"/>
                  </a:lnTo>
                  <a:lnTo>
                    <a:pt x="f0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3F3778-4E76-41FC-8FCA-67649088AC90}"/>
                </a:ext>
              </a:extLst>
            </p:cNvPr>
            <p:cNvSpPr/>
            <p:nvPr/>
          </p:nvSpPr>
          <p:spPr>
            <a:xfrm>
              <a:off x="4657680" y="5989680"/>
              <a:ext cx="133560" cy="150840"/>
            </a:xfrm>
            <a:custGeom>
              <a:avLst/>
              <a:gdLst>
                <a:gd name="f0" fmla="val 0"/>
                <a:gd name="f1" fmla="val 84"/>
                <a:gd name="f2" fmla="val 95"/>
                <a:gd name="f3" fmla="val 36"/>
                <a:gd name="f4" fmla="val 60"/>
                <a:gd name="f5" fmla="val 77"/>
                <a:gd name="f6" fmla="val 78"/>
                <a:gd name="f7" fmla="val 53"/>
                <a:gd name="f8" fmla="val 42"/>
                <a:gd name="f9" fmla="val 30"/>
                <a:gd name="f10" fmla="val 72"/>
                <a:gd name="f11" fmla="val 6"/>
                <a:gd name="f12" fmla="val 12"/>
                <a:gd name="f13" fmla="val 24"/>
                <a:gd name="f14" fmla="val 59"/>
                <a:gd name="f15" fmla="val 83"/>
                <a:gd name="f16" fmla="val 48"/>
                <a:gd name="f17" fmla="val 66"/>
                <a:gd name="f18" fmla="val 18"/>
                <a:gd name="f19" fmla="val 71"/>
                <a:gd name="f20" fmla="val 6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4" h="95">
                  <a:moveTo>
                    <a:pt x="f3" y="f2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1" y="f8"/>
                  </a:lnTo>
                  <a:lnTo>
                    <a:pt x="f1" y="f9"/>
                  </a:lnTo>
                  <a:lnTo>
                    <a:pt x="f10" y="f11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2" y="f12"/>
                  </a:lnTo>
                  <a:lnTo>
                    <a:pt x="f0" y="f13"/>
                  </a:lnTo>
                  <a:lnTo>
                    <a:pt x="f0" y="f3"/>
                  </a:lnTo>
                  <a:lnTo>
                    <a:pt x="f11" y="f14"/>
                  </a:lnTo>
                  <a:lnTo>
                    <a:pt x="f13" y="f15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16" y="f12"/>
                  </a:moveTo>
                  <a:lnTo>
                    <a:pt x="f17" y="f18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7" y="f7"/>
                  </a:lnTo>
                  <a:lnTo>
                    <a:pt x="f16" y="f19"/>
                  </a:lnTo>
                  <a:lnTo>
                    <a:pt x="f8" y="f5"/>
                  </a:lnTo>
                  <a:lnTo>
                    <a:pt x="f3" y="f5"/>
                  </a:lnTo>
                  <a:lnTo>
                    <a:pt x="f13" y="f20"/>
                  </a:lnTo>
                  <a:lnTo>
                    <a:pt x="f18" y="f16"/>
                  </a:lnTo>
                  <a:lnTo>
                    <a:pt x="f18" y="f9"/>
                  </a:lnTo>
                  <a:lnTo>
                    <a:pt x="f9" y="f12"/>
                  </a:lnTo>
                  <a:lnTo>
                    <a:pt x="f16" y="f12"/>
                  </a:lnTo>
                  <a:lnTo>
                    <a:pt x="f16" y="f12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836376-1973-43FC-95C7-AB5D0A38F50D}"/>
                </a:ext>
              </a:extLst>
            </p:cNvPr>
            <p:cNvSpPr/>
            <p:nvPr/>
          </p:nvSpPr>
          <p:spPr>
            <a:xfrm>
              <a:off x="5999040" y="6146640"/>
              <a:ext cx="142920" cy="171720"/>
            </a:xfrm>
            <a:custGeom>
              <a:avLst/>
              <a:gdLst>
                <a:gd name="f0" fmla="val 0"/>
                <a:gd name="f1" fmla="val 90"/>
                <a:gd name="f2" fmla="val 108"/>
                <a:gd name="f3" fmla="val 12"/>
                <a:gd name="f4" fmla="val 96"/>
                <a:gd name="f5" fmla="val 24"/>
                <a:gd name="f6" fmla="val 42"/>
                <a:gd name="f7" fmla="val 66"/>
                <a:gd name="f8" fmla="val 102"/>
                <a:gd name="f9" fmla="val 84"/>
                <a:gd name="f10" fmla="val 78"/>
                <a:gd name="f11" fmla="val 48"/>
                <a:gd name="f12" fmla="val 36"/>
                <a:gd name="f13" fmla="val 30"/>
                <a:gd name="f14" fmla="val 54"/>
                <a:gd name="f15" fmla="val 72"/>
                <a:gd name="f16" fmla="val 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108">
                  <a:moveTo>
                    <a:pt x="f3" y="f4"/>
                  </a:moveTo>
                  <a:lnTo>
                    <a:pt x="f5" y="f2"/>
                  </a:ln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" y="f7"/>
                  </a:lnTo>
                  <a:lnTo>
                    <a:pt x="f9" y="f11"/>
                  </a:lnTo>
                  <a:lnTo>
                    <a:pt x="f7" y="f5"/>
                  </a:lnTo>
                  <a:lnTo>
                    <a:pt x="f11" y="f3"/>
                  </a:lnTo>
                  <a:lnTo>
                    <a:pt x="f12" y="f0"/>
                  </a:lnTo>
                  <a:lnTo>
                    <a:pt x="f13" y="f0"/>
                  </a:lnTo>
                  <a:lnTo>
                    <a:pt x="f13" y="f0"/>
                  </a:lnTo>
                  <a:lnTo>
                    <a:pt x="f5" y="f0"/>
                  </a:lnTo>
                  <a:lnTo>
                    <a:pt x="f3" y="f13"/>
                  </a:lnTo>
                  <a:lnTo>
                    <a:pt x="f0" y="f14"/>
                  </a:lnTo>
                  <a:lnTo>
                    <a:pt x="f0" y="f10"/>
                  </a:lnTo>
                  <a:lnTo>
                    <a:pt x="f3" y="f4"/>
                  </a:lnTo>
                  <a:lnTo>
                    <a:pt x="f3" y="f4"/>
                  </a:lnTo>
                  <a:close/>
                  <a:moveTo>
                    <a:pt x="f3" y="f15"/>
                  </a:moveTo>
                  <a:lnTo>
                    <a:pt x="f16" y="f14"/>
                  </a:lnTo>
                  <a:lnTo>
                    <a:pt x="f5" y="f12"/>
                  </a:lnTo>
                  <a:lnTo>
                    <a:pt x="f13" y="f16"/>
                  </a:lnTo>
                  <a:lnTo>
                    <a:pt x="f13" y="f3"/>
                  </a:lnTo>
                  <a:lnTo>
                    <a:pt x="f11" y="f5"/>
                  </a:lnTo>
                  <a:lnTo>
                    <a:pt x="f7" y="f12"/>
                  </a:lnTo>
                  <a:lnTo>
                    <a:pt x="f10" y="f14"/>
                  </a:lnTo>
                  <a:lnTo>
                    <a:pt x="f10" y="f15"/>
                  </a:lnTo>
                  <a:lnTo>
                    <a:pt x="f15" y="f9"/>
                  </a:lnTo>
                  <a:lnTo>
                    <a:pt x="f11" y="f4"/>
                  </a:lnTo>
                  <a:lnTo>
                    <a:pt x="f12" y="f4"/>
                  </a:lnTo>
                  <a:lnTo>
                    <a:pt x="f5" y="f1"/>
                  </a:lnTo>
                  <a:lnTo>
                    <a:pt x="f16" y="f9"/>
                  </a:lnTo>
                  <a:lnTo>
                    <a:pt x="f3" y="f15"/>
                  </a:lnTo>
                  <a:lnTo>
                    <a:pt x="f3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2E5818-EC23-401F-B78F-31E9860A722E}"/>
                </a:ext>
              </a:extLst>
            </p:cNvPr>
            <p:cNvSpPr/>
            <p:nvPr/>
          </p:nvSpPr>
          <p:spPr>
            <a:xfrm>
              <a:off x="3809880" y="6146640"/>
              <a:ext cx="114480" cy="142920"/>
            </a:xfrm>
            <a:custGeom>
              <a:avLst/>
              <a:gdLst>
                <a:gd name="f0" fmla="val 0"/>
                <a:gd name="f1" fmla="val 71"/>
                <a:gd name="f2" fmla="val 90"/>
                <a:gd name="f3" fmla="val 60"/>
                <a:gd name="f4" fmla="val 36"/>
                <a:gd name="f5" fmla="val 12"/>
                <a:gd name="f6" fmla="val 6"/>
                <a:gd name="f7" fmla="val 30"/>
                <a:gd name="f8" fmla="val 78"/>
                <a:gd name="f9" fmla="val 54"/>
                <a:gd name="f10" fmla="val 24"/>
                <a:gd name="f11" fmla="val 18"/>
                <a:gd name="f12" fmla="val 42"/>
                <a:gd name="f13" fmla="val 66"/>
                <a:gd name="f14" fmla="val 72"/>
                <a:gd name="f15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1" h="90">
                  <a:moveTo>
                    <a:pt x="f1" y="f2"/>
                  </a:moveTo>
                  <a:lnTo>
                    <a:pt x="f1" y="f3"/>
                  </a:lnTo>
                  <a:lnTo>
                    <a:pt x="f1" y="f4"/>
                  </a:lnTo>
                  <a:lnTo>
                    <a:pt x="f3" y="f5"/>
                  </a:lnTo>
                  <a:lnTo>
                    <a:pt x="f4" y="f0"/>
                  </a:lnTo>
                  <a:lnTo>
                    <a:pt x="f5" y="f5"/>
                  </a:lnTo>
                  <a:lnTo>
                    <a:pt x="f0" y="f4"/>
                  </a:lnTo>
                  <a:lnTo>
                    <a:pt x="f6" y="f3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1" y="f2"/>
                  </a:lnTo>
                  <a:lnTo>
                    <a:pt x="f1" y="f2"/>
                  </a:lnTo>
                  <a:close/>
                  <a:moveTo>
                    <a:pt x="f10" y="f11"/>
                  </a:moveTo>
                  <a:lnTo>
                    <a:pt x="f12" y="f11"/>
                  </a:lnTo>
                  <a:lnTo>
                    <a:pt x="f9" y="f11"/>
                  </a:lnTo>
                  <a:lnTo>
                    <a:pt x="f3" y="f12"/>
                  </a:lnTo>
                  <a:lnTo>
                    <a:pt x="f3" y="f13"/>
                  </a:lnTo>
                  <a:lnTo>
                    <a:pt x="f3" y="f14"/>
                  </a:lnTo>
                  <a:lnTo>
                    <a:pt x="f3" y="f8"/>
                  </a:lnTo>
                  <a:lnTo>
                    <a:pt x="f12" y="f14"/>
                  </a:lnTo>
                  <a:lnTo>
                    <a:pt x="f10" y="f13"/>
                  </a:lnTo>
                  <a:lnTo>
                    <a:pt x="f5" y="f15"/>
                  </a:lnTo>
                  <a:lnTo>
                    <a:pt x="f5" y="f7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FD4856-8E79-436A-8806-CEC6C2AA04E2}"/>
                </a:ext>
              </a:extLst>
            </p:cNvPr>
            <p:cNvSpPr/>
            <p:nvPr/>
          </p:nvSpPr>
          <p:spPr>
            <a:xfrm>
              <a:off x="3879719" y="6092999"/>
              <a:ext cx="2190960" cy="617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21FB2EB-9898-4EA6-BAD2-DB3299DF6248}"/>
                </a:ext>
              </a:extLst>
            </p:cNvPr>
            <p:cNvSpPr/>
            <p:nvPr/>
          </p:nvSpPr>
          <p:spPr>
            <a:xfrm>
              <a:off x="3800520" y="6086520"/>
              <a:ext cx="238427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3C8C36-743A-460B-B9C2-AE3F3180A082}"/>
                </a:ext>
              </a:extLst>
            </p:cNvPr>
            <p:cNvSpPr/>
            <p:nvPr/>
          </p:nvSpPr>
          <p:spPr>
            <a:xfrm>
              <a:off x="3875039" y="6127919"/>
              <a:ext cx="2262240" cy="34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7D8895-6626-4C10-A760-25F6201B6AA0}"/>
                </a:ext>
              </a:extLst>
            </p:cNvPr>
            <p:cNvSpPr/>
            <p:nvPr/>
          </p:nvSpPr>
          <p:spPr>
            <a:xfrm>
              <a:off x="5942160" y="6013440"/>
              <a:ext cx="142560" cy="152280"/>
            </a:xfrm>
            <a:custGeom>
              <a:avLst/>
              <a:gdLst>
                <a:gd name="f0" fmla="val 0"/>
                <a:gd name="f1" fmla="val 90"/>
                <a:gd name="f2" fmla="val 96"/>
                <a:gd name="f3" fmla="val 66"/>
                <a:gd name="f4" fmla="val 78"/>
                <a:gd name="f5" fmla="val 42"/>
                <a:gd name="f6" fmla="val 18"/>
                <a:gd name="f7" fmla="val 60"/>
                <a:gd name="f8" fmla="val 30"/>
                <a:gd name="f9" fmla="val 6"/>
                <a:gd name="f10" fmla="val 24"/>
                <a:gd name="f11" fmla="val 48"/>
                <a:gd name="f12" fmla="val 72"/>
                <a:gd name="f13" fmla="val 36"/>
                <a:gd name="f14" fmla="val 8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96">
                  <a:moveTo>
                    <a:pt x="f3" y="f2"/>
                  </a:moveTo>
                  <a:lnTo>
                    <a:pt x="f4" y="f3"/>
                  </a:lnTo>
                  <a:lnTo>
                    <a:pt x="f1" y="f5"/>
                  </a:lnTo>
                  <a:lnTo>
                    <a:pt x="f4" y="f6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6" y="f6"/>
                  </a:lnTo>
                  <a:lnTo>
                    <a:pt x="f9" y="f8"/>
                  </a:lnTo>
                  <a:lnTo>
                    <a:pt x="f0" y="f5"/>
                  </a:lnTo>
                  <a:lnTo>
                    <a:pt x="f9" y="f7"/>
                  </a:lnTo>
                  <a:lnTo>
                    <a:pt x="f10" y="f4"/>
                  </a:lnTo>
                  <a:lnTo>
                    <a:pt x="f11" y="f1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12" y="f10"/>
                  </a:lnTo>
                  <a:lnTo>
                    <a:pt x="f12" y="f13"/>
                  </a:lnTo>
                  <a:lnTo>
                    <a:pt x="f12" y="f11"/>
                  </a:lnTo>
                  <a:lnTo>
                    <a:pt x="f3" y="f12"/>
                  </a:lnTo>
                  <a:lnTo>
                    <a:pt x="f7" y="f4"/>
                  </a:lnTo>
                  <a:lnTo>
                    <a:pt x="f7" y="f14"/>
                  </a:lnTo>
                  <a:lnTo>
                    <a:pt x="f5" y="f12"/>
                  </a:lnTo>
                  <a:lnTo>
                    <a:pt x="f8" y="f3"/>
                  </a:lnTo>
                  <a:lnTo>
                    <a:pt x="f6" y="f5"/>
                  </a:lnTo>
                  <a:lnTo>
                    <a:pt x="f10" y="f8"/>
                  </a:lnTo>
                  <a:lnTo>
                    <a:pt x="f5" y="f6"/>
                  </a:lnTo>
                  <a:lnTo>
                    <a:pt x="f5" y="f6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1901ED-795F-4AB5-916E-06278E1AA668}"/>
                </a:ext>
              </a:extLst>
            </p:cNvPr>
            <p:cNvSpPr/>
            <p:nvPr/>
          </p:nvSpPr>
          <p:spPr>
            <a:xfrm>
              <a:off x="8607600" y="5719680"/>
              <a:ext cx="114120" cy="171360"/>
            </a:xfrm>
            <a:custGeom>
              <a:avLst/>
              <a:gdLst>
                <a:gd name="f0" fmla="val 0"/>
                <a:gd name="f1" fmla="val 72"/>
                <a:gd name="f2" fmla="val 108"/>
                <a:gd name="f3" fmla="val 90"/>
                <a:gd name="f4" fmla="val 12"/>
                <a:gd name="f5" fmla="val 102"/>
                <a:gd name="f6" fmla="val 24"/>
                <a:gd name="f7" fmla="val 48"/>
                <a:gd name="f8" fmla="val 66"/>
                <a:gd name="f9" fmla="val 96"/>
                <a:gd name="f10" fmla="val 42"/>
                <a:gd name="f11" fmla="val 60"/>
                <a:gd name="f12" fmla="val 18"/>
                <a:gd name="f13" fmla="val 6"/>
                <a:gd name="f14" fmla="val 36"/>
                <a:gd name="f15" fmla="val 30"/>
                <a:gd name="f16" fmla="val 54"/>
                <a:gd name="f17" fmla="val 84"/>
                <a:gd name="f1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" h="108">
                  <a:moveTo>
                    <a:pt x="f0" y="f3"/>
                  </a:moveTo>
                  <a:lnTo>
                    <a:pt x="f4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8" y="f9"/>
                  </a:lnTo>
                  <a:lnTo>
                    <a:pt x="f1" y="f8"/>
                  </a:lnTo>
                  <a:lnTo>
                    <a:pt x="f8" y="f10"/>
                  </a:lnTo>
                  <a:lnTo>
                    <a:pt x="f11" y="f12"/>
                  </a:lnTo>
                  <a:lnTo>
                    <a:pt x="f7" y="f13"/>
                  </a:lnTo>
                  <a:lnTo>
                    <a:pt x="f10" y="f0"/>
                  </a:lnTo>
                  <a:lnTo>
                    <a:pt x="f10" y="f0"/>
                  </a:lnTo>
                  <a:lnTo>
                    <a:pt x="f14" y="f0"/>
                  </a:lnTo>
                  <a:lnTo>
                    <a:pt x="f12" y="f6"/>
                  </a:lnTo>
                  <a:lnTo>
                    <a:pt x="f13" y="f7"/>
                  </a:lnTo>
                  <a:lnTo>
                    <a:pt x="f0" y="f8"/>
                  </a:lnTo>
                  <a:lnTo>
                    <a:pt x="f0" y="f3"/>
                  </a:lnTo>
                  <a:lnTo>
                    <a:pt x="f0" y="f3"/>
                  </a:lnTo>
                  <a:close/>
                  <a:moveTo>
                    <a:pt x="f4" y="f8"/>
                  </a:moveTo>
                  <a:lnTo>
                    <a:pt x="f12" y="f7"/>
                  </a:lnTo>
                  <a:lnTo>
                    <a:pt x="f6" y="f14"/>
                  </a:lnTo>
                  <a:lnTo>
                    <a:pt x="f15" y="f6"/>
                  </a:lnTo>
                  <a:lnTo>
                    <a:pt x="f14" y="f12"/>
                  </a:lnTo>
                  <a:lnTo>
                    <a:pt x="f16" y="f15"/>
                  </a:lnTo>
                  <a:lnTo>
                    <a:pt x="f11" y="f7"/>
                  </a:lnTo>
                  <a:lnTo>
                    <a:pt x="f8" y="f1"/>
                  </a:lnTo>
                  <a:lnTo>
                    <a:pt x="f8" y="f17"/>
                  </a:lnTo>
                  <a:lnTo>
                    <a:pt x="f16" y="f9"/>
                  </a:lnTo>
                  <a:lnTo>
                    <a:pt x="f15" y="f5"/>
                  </a:lnTo>
                  <a:lnTo>
                    <a:pt x="f6" y="f9"/>
                  </a:lnTo>
                  <a:lnTo>
                    <a:pt x="f4" y="f3"/>
                  </a:lnTo>
                  <a:lnTo>
                    <a:pt x="f4" y="f18"/>
                  </a:lnTo>
                  <a:lnTo>
                    <a:pt x="f4" y="f8"/>
                  </a:lnTo>
                  <a:lnTo>
                    <a:pt x="f4" y="f8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63BBD8-B243-4B59-8096-71D21A46D846}"/>
                </a:ext>
              </a:extLst>
            </p:cNvPr>
            <p:cNvSpPr/>
            <p:nvPr/>
          </p:nvSpPr>
          <p:spPr>
            <a:xfrm>
              <a:off x="6727680" y="2814480"/>
              <a:ext cx="274680" cy="4030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B4F307A-920E-4970-8649-159B06C36148}"/>
                </a:ext>
              </a:extLst>
            </p:cNvPr>
            <p:cNvSpPr/>
            <p:nvPr/>
          </p:nvSpPr>
          <p:spPr>
            <a:xfrm>
              <a:off x="6807240" y="2452680"/>
              <a:ext cx="12060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EA7FB9-1F94-4265-8D76-4B654EEB0003}"/>
                </a:ext>
              </a:extLst>
            </p:cNvPr>
            <p:cNvSpPr/>
            <p:nvPr/>
          </p:nvSpPr>
          <p:spPr>
            <a:xfrm>
              <a:off x="6699240" y="2766960"/>
              <a:ext cx="325440" cy="824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F1FCC3-5060-41C8-BA44-ACC8DD336C91}"/>
                </a:ext>
              </a:extLst>
            </p:cNvPr>
            <p:cNvSpPr/>
            <p:nvPr/>
          </p:nvSpPr>
          <p:spPr>
            <a:xfrm>
              <a:off x="6835679" y="2427120"/>
              <a:ext cx="400320" cy="2502000"/>
            </a:xfrm>
            <a:custGeom>
              <a:avLst/>
              <a:gdLst>
                <a:gd name="f0" fmla="val 0"/>
                <a:gd name="f1" fmla="val 252"/>
                <a:gd name="f2" fmla="val 1576"/>
                <a:gd name="f3" fmla="val 12"/>
                <a:gd name="f4" fmla="val 84"/>
                <a:gd name="f5" fmla="val 60"/>
                <a:gd name="f6" fmla="val 72"/>
                <a:gd name="f7" fmla="val 78"/>
                <a:gd name="f8" fmla="val 48"/>
                <a:gd name="f9" fmla="val 88"/>
                <a:gd name="f10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2" h="1576">
                  <a:moveTo>
                    <a:pt x="f1" y="f2"/>
                  </a:moveTo>
                  <a:lnTo>
                    <a:pt x="f3" y="f4"/>
                  </a:lnTo>
                  <a:lnTo>
                    <a:pt x="f3" y="f5"/>
                  </a:lnTo>
                  <a:lnTo>
                    <a:pt x="f0" y="f3"/>
                  </a:lnTo>
                  <a:lnTo>
                    <a:pt x="f6" y="f0"/>
                  </a:lnTo>
                  <a:lnTo>
                    <a:pt x="f6" y="f0"/>
                  </a:lnTo>
                  <a:lnTo>
                    <a:pt x="f7" y="f8"/>
                  </a:lnTo>
                  <a:lnTo>
                    <a:pt x="f9" y="f10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85E25C5-C5B8-4D37-9B97-4110D37B71D0}"/>
                </a:ext>
              </a:extLst>
            </p:cNvPr>
            <p:cNvSpPr/>
            <p:nvPr/>
          </p:nvSpPr>
          <p:spPr>
            <a:xfrm>
              <a:off x="6618240" y="2255760"/>
              <a:ext cx="503280" cy="219240"/>
            </a:xfrm>
            <a:custGeom>
              <a:avLst/>
              <a:gdLst>
                <a:gd name="f0" fmla="val 0"/>
                <a:gd name="f1" fmla="val 316"/>
                <a:gd name="f2" fmla="val 138"/>
                <a:gd name="f3" fmla="val 161"/>
                <a:gd name="f4" fmla="val 227"/>
                <a:gd name="f5" fmla="val 6"/>
                <a:gd name="f6" fmla="val 275"/>
                <a:gd name="f7" fmla="val 36"/>
                <a:gd name="f8" fmla="val 304"/>
                <a:gd name="f9" fmla="val 78"/>
                <a:gd name="f10" fmla="val 11"/>
                <a:gd name="f11" fmla="val 47"/>
                <a:gd name="f12" fmla="val 9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6" h="138">
                  <a:moveTo>
                    <a:pt x="f3" y="f0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10" y="f9"/>
                  </a:lnTo>
                  <a:lnTo>
                    <a:pt x="f11" y="f7"/>
                  </a:lnTo>
                  <a:lnTo>
                    <a:pt x="f12" y="f5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37" name="Title Placeholder 36">
            <a:extLst>
              <a:ext uri="{FF2B5EF4-FFF2-40B4-BE49-F238E27FC236}">
                <a16:creationId xmlns:a16="http://schemas.microsoft.com/office/drawing/2014/main" id="{863DB4B6-D092-40AB-B924-6DE4884270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78560"/>
            <a:ext cx="8228160" cy="1340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A72B7FC-908E-4F06-A454-FAB9076F6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99840"/>
            <a:ext cx="8228160" cy="45295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5FAB4E84-392C-4A9F-9E2D-774DE30176E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78040"/>
            <a:ext cx="213192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 kern="120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3CD108C-C0F6-4162-BFF8-A6F750E7297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78040"/>
            <a:ext cx="289404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200" kern="120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25C68C4-7728-4E09-81C1-1FCB47F554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78040"/>
            <a:ext cx="213228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 kern="120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4A8FD4F6-A739-4DCF-8319-4031E843599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0" marR="0" indent="0" algn="ctr" rtl="0" hangingPunct="1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DBBD71"/>
          </a:solidFill>
          <a:effectLst>
            <a:outerShdw dist="17961" dir="2700000">
              <a:scrgbClr r="0" g="0" b="0"/>
            </a:outerShdw>
          </a:effectLst>
          <a:latin typeface="Arial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101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3543C6-BAE5-428F-94F5-A5A533B0753B}"/>
              </a:ext>
            </a:extLst>
          </p:cNvPr>
          <p:cNvGrpSpPr/>
          <p:nvPr/>
        </p:nvGrpSpPr>
        <p:grpSpPr>
          <a:xfrm>
            <a:off x="3800520" y="1789200"/>
            <a:ext cx="5340240" cy="5056199"/>
            <a:chOff x="3800520" y="1789200"/>
            <a:chExt cx="5340240" cy="505619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7A48A23-EFB4-4051-8545-441B6E67F723}"/>
                </a:ext>
              </a:extLst>
            </p:cNvPr>
            <p:cNvSpPr/>
            <p:nvPr/>
          </p:nvSpPr>
          <p:spPr>
            <a:xfrm>
              <a:off x="6715080" y="2166840"/>
              <a:ext cx="312840" cy="16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27A167-C069-48EF-BC80-C44D9567D97D}"/>
                </a:ext>
              </a:extLst>
            </p:cNvPr>
            <p:cNvSpPr/>
            <p:nvPr/>
          </p:nvSpPr>
          <p:spPr>
            <a:xfrm>
              <a:off x="6824520" y="1881360"/>
              <a:ext cx="74880" cy="74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18711A-8A0C-4B73-9366-54E97CB020D2}"/>
                </a:ext>
              </a:extLst>
            </p:cNvPr>
            <p:cNvSpPr/>
            <p:nvPr/>
          </p:nvSpPr>
          <p:spPr>
            <a:xfrm rot="1020000">
              <a:off x="8264573" y="2373513"/>
              <a:ext cx="9360" cy="32907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123C30F-F87F-454D-AEE1-1E4A515EC4C7}"/>
                </a:ext>
              </a:extLst>
            </p:cNvPr>
            <p:cNvSpPr/>
            <p:nvPr/>
          </p:nvSpPr>
          <p:spPr>
            <a:xfrm>
              <a:off x="7732799" y="5568840"/>
              <a:ext cx="104760" cy="152640"/>
            </a:xfrm>
            <a:custGeom>
              <a:avLst/>
              <a:gdLst>
                <a:gd name="f0" fmla="val 0"/>
                <a:gd name="f1" fmla="val 66"/>
                <a:gd name="f2" fmla="val 96"/>
                <a:gd name="f3" fmla="val 18"/>
                <a:gd name="f4" fmla="val 42"/>
                <a:gd name="f5" fmla="val 78"/>
                <a:gd name="f6" fmla="val 60"/>
                <a:gd name="f7" fmla="val 36"/>
                <a:gd name="f8" fmla="val 12"/>
                <a:gd name="f9" fmla="val 24"/>
                <a:gd name="f10" fmla="val 6"/>
                <a:gd name="f11" fmla="val 84"/>
                <a:gd name="f12" fmla="val 54"/>
                <a:gd name="f13" fmla="val 48"/>
                <a:gd name="f14" fmla="val 72"/>
                <a:gd name="f15" fmla="val 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6" h="96">
                  <a:moveTo>
                    <a:pt x="f3" y="f2"/>
                  </a:moveTo>
                  <a:lnTo>
                    <a:pt x="f4" y="f5"/>
                  </a:lnTo>
                  <a:lnTo>
                    <a:pt x="f6" y="f6"/>
                  </a:lnTo>
                  <a:lnTo>
                    <a:pt x="f1" y="f7"/>
                  </a:lnTo>
                  <a:lnTo>
                    <a:pt x="f6" y="f8"/>
                  </a:lnTo>
                  <a:lnTo>
                    <a:pt x="f7" y="f0"/>
                  </a:lnTo>
                  <a:lnTo>
                    <a:pt x="f9" y="f10"/>
                  </a:lnTo>
                  <a:lnTo>
                    <a:pt x="f8" y="f8"/>
                  </a:lnTo>
                  <a:lnTo>
                    <a:pt x="f0" y="f7"/>
                  </a:lnTo>
                  <a:lnTo>
                    <a:pt x="f0" y="f6"/>
                  </a:lnTo>
                  <a:lnTo>
                    <a:pt x="f8" y="f11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4" y="f3"/>
                  </a:moveTo>
                  <a:lnTo>
                    <a:pt x="f12" y="f9"/>
                  </a:lnTo>
                  <a:lnTo>
                    <a:pt x="f6" y="f7"/>
                  </a:lnTo>
                  <a:lnTo>
                    <a:pt x="f6" y="f13"/>
                  </a:lnTo>
                  <a:lnTo>
                    <a:pt x="f12" y="f12"/>
                  </a:lnTo>
                  <a:lnTo>
                    <a:pt x="f7" y="f14"/>
                  </a:lnTo>
                  <a:lnTo>
                    <a:pt x="f9" y="f5"/>
                  </a:lnTo>
                  <a:lnTo>
                    <a:pt x="f9" y="f5"/>
                  </a:lnTo>
                  <a:lnTo>
                    <a:pt x="f8" y="f13"/>
                  </a:lnTo>
                  <a:lnTo>
                    <a:pt x="f3" y="f9"/>
                  </a:lnTo>
                  <a:lnTo>
                    <a:pt x="f15" y="f3"/>
                  </a:lnTo>
                  <a:lnTo>
                    <a:pt x="f4" y="f3"/>
                  </a:lnTo>
                  <a:lnTo>
                    <a:pt x="f4" y="f3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01F9E3-59CD-42FB-ACE1-010447CEE4AC}"/>
                </a:ext>
              </a:extLst>
            </p:cNvPr>
            <p:cNvSpPr/>
            <p:nvPr/>
          </p:nvSpPr>
          <p:spPr>
            <a:xfrm rot="120000">
              <a:off x="8710647" y="2436763"/>
              <a:ext cx="9720" cy="3171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2BE938-ADBC-46A1-96C4-7F4996F3A668}"/>
                </a:ext>
              </a:extLst>
            </p:cNvPr>
            <p:cNvSpPr/>
            <p:nvPr/>
          </p:nvSpPr>
          <p:spPr>
            <a:xfrm rot="960000">
              <a:off x="8568026" y="2418960"/>
              <a:ext cx="9360" cy="139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31C16A-1AF5-43C8-B658-584550C5BE02}"/>
                </a:ext>
              </a:extLst>
            </p:cNvPr>
            <p:cNvSpPr/>
            <p:nvPr/>
          </p:nvSpPr>
          <p:spPr>
            <a:xfrm rot="1140000">
              <a:off x="4415376" y="2885767"/>
              <a:ext cx="9360" cy="3227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210DB8-6B38-43C6-88F8-7D0DC2DFAF41}"/>
                </a:ext>
              </a:extLst>
            </p:cNvPr>
            <p:cNvSpPr/>
            <p:nvPr/>
          </p:nvSpPr>
          <p:spPr>
            <a:xfrm rot="1140000">
              <a:off x="4378405" y="2890690"/>
              <a:ext cx="9360" cy="3363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E8CC27-7B05-4CFF-9D3B-E559F5903287}"/>
                </a:ext>
              </a:extLst>
            </p:cNvPr>
            <p:cNvSpPr/>
            <p:nvPr/>
          </p:nvSpPr>
          <p:spPr>
            <a:xfrm rot="240000">
              <a:off x="4819614" y="2968441"/>
              <a:ext cx="9360" cy="3025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7A6785-1965-4F04-A1B7-6BE7DDDB3D6D}"/>
                </a:ext>
              </a:extLst>
            </p:cNvPr>
            <p:cNvSpPr/>
            <p:nvPr/>
          </p:nvSpPr>
          <p:spPr>
            <a:xfrm>
              <a:off x="6361200" y="4795920"/>
              <a:ext cx="988920" cy="247680"/>
            </a:xfrm>
            <a:custGeom>
              <a:avLst/>
              <a:gdLst>
                <a:gd name="f0" fmla="val 0"/>
                <a:gd name="f1" fmla="val 623"/>
                <a:gd name="f2" fmla="val 156"/>
                <a:gd name="f3" fmla="val 6"/>
                <a:gd name="f4" fmla="val 18"/>
                <a:gd name="f5" fmla="val 162"/>
                <a:gd name="f6" fmla="val 36"/>
                <a:gd name="f7" fmla="val 251"/>
                <a:gd name="f8" fmla="val 354"/>
                <a:gd name="f9" fmla="val 30"/>
                <a:gd name="f10" fmla="val 473"/>
                <a:gd name="f11" fmla="val 611"/>
                <a:gd name="f12" fmla="val 114"/>
                <a:gd name="f13" fmla="val 497"/>
                <a:gd name="f14" fmla="val 138"/>
                <a:gd name="f15" fmla="val 414"/>
                <a:gd name="f16" fmla="val 150"/>
                <a:gd name="f17" fmla="val 318"/>
                <a:gd name="f18" fmla="val 215"/>
                <a:gd name="f19" fmla="val 108"/>
                <a:gd name="f20" fmla="val 1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23" h="156">
                  <a:moveTo>
                    <a:pt x="f3" y="f4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8" y="f9"/>
                  </a:lnTo>
                  <a:lnTo>
                    <a:pt x="f10" y="f4"/>
                  </a:lnTo>
                  <a:lnTo>
                    <a:pt x="f11" y="f0"/>
                  </a:lnTo>
                  <a:lnTo>
                    <a:pt x="f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2"/>
                  </a:lnTo>
                  <a:lnTo>
                    <a:pt x="f19" y="f16"/>
                  </a:lnTo>
                  <a:lnTo>
                    <a:pt x="f0" y="f20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04AA84-8C9F-4677-BBF6-A582856703BA}"/>
                </a:ext>
              </a:extLst>
            </p:cNvPr>
            <p:cNvSpPr/>
            <p:nvPr/>
          </p:nvSpPr>
          <p:spPr>
            <a:xfrm>
              <a:off x="7559640" y="5700600"/>
              <a:ext cx="1581119" cy="200160"/>
            </a:xfrm>
            <a:custGeom>
              <a:avLst/>
              <a:gdLst>
                <a:gd name="f0" fmla="val 180"/>
                <a:gd name="f1" fmla="val 0"/>
                <a:gd name="f2" fmla="val 993"/>
                <a:gd name="f3" fmla="val 126"/>
                <a:gd name="f4" fmla="val 754"/>
                <a:gd name="f5" fmla="val 6"/>
                <a:gd name="f6" fmla="val 652"/>
                <a:gd name="f7" fmla="val 563"/>
                <a:gd name="f8" fmla="val 479"/>
                <a:gd name="f9" fmla="val 401"/>
                <a:gd name="f10" fmla="val 335"/>
                <a:gd name="f11" fmla="val 276"/>
                <a:gd name="f12" fmla="val 222"/>
                <a:gd name="f13" fmla="val 138"/>
                <a:gd name="f14" fmla="val 108"/>
                <a:gd name="f15" fmla="val 54"/>
                <a:gd name="f16" fmla="val 24"/>
                <a:gd name="f17" fmla="val 12"/>
                <a:gd name="f18" fmla="val 18"/>
                <a:gd name="f19" fmla="val 42"/>
                <a:gd name="f20" fmla="val 48"/>
                <a:gd name="f21" fmla="val 30"/>
                <a:gd name="f22" fmla="val 60"/>
                <a:gd name="f23" fmla="val 90"/>
                <a:gd name="f24" fmla="val 72"/>
                <a:gd name="f25" fmla="val 144"/>
                <a:gd name="f26" fmla="val 84"/>
                <a:gd name="f27" fmla="val 210"/>
                <a:gd name="f28" fmla="val 293"/>
                <a:gd name="f29" fmla="val 102"/>
                <a:gd name="f30" fmla="val 389"/>
                <a:gd name="f31" fmla="val 503"/>
                <a:gd name="f32" fmla="val 120"/>
                <a:gd name="f33" fmla="val 622"/>
                <a:gd name="f34" fmla="val 873"/>
                <a:gd name="f35" fmla="val 8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93" h="126">
                  <a:moveTo>
                    <a:pt x="f4" y="f5"/>
                  </a:moveTo>
                  <a:lnTo>
                    <a:pt x="f6" y="f5"/>
                  </a:lnTo>
                  <a:lnTo>
                    <a:pt x="f7" y="f5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10" y="f1"/>
                  </a:lnTo>
                  <a:lnTo>
                    <a:pt x="f11" y="f1"/>
                  </a:lnTo>
                  <a:lnTo>
                    <a:pt x="f12" y="f1"/>
                  </a:lnTo>
                  <a:lnTo>
                    <a:pt x="f0" y="f5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5" y="f5"/>
                  </a:lnTo>
                  <a:lnTo>
                    <a:pt x="f16" y="f17"/>
                  </a:lnTo>
                  <a:lnTo>
                    <a:pt x="f5" y="f18"/>
                  </a:lnTo>
                  <a:lnTo>
                    <a:pt x="f1" y="f16"/>
                  </a:lnTo>
                  <a:lnTo>
                    <a:pt x="f17" y="f19"/>
                  </a:lnTo>
                  <a:lnTo>
                    <a:pt x="f18" y="f20"/>
                  </a:lnTo>
                  <a:lnTo>
                    <a:pt x="f21" y="f15"/>
                  </a:lnTo>
                  <a:lnTo>
                    <a:pt x="f22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3"/>
                  </a:lnTo>
                  <a:lnTo>
                    <a:pt x="f28" y="f29"/>
                  </a:lnTo>
                  <a:lnTo>
                    <a:pt x="f30" y="f14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4" y="f3"/>
                  </a:lnTo>
                  <a:lnTo>
                    <a:pt x="f34" y="f3"/>
                  </a:lnTo>
                  <a:lnTo>
                    <a:pt x="f2" y="f3"/>
                  </a:lnTo>
                  <a:lnTo>
                    <a:pt x="f2" y="f17"/>
                  </a:lnTo>
                  <a:lnTo>
                    <a:pt x="f35" y="f17"/>
                  </a:lnTo>
                  <a:lnTo>
                    <a:pt x="f4" y="f5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DBFAC2-80D9-4E2B-970A-C89DE8AB0C71}"/>
                </a:ext>
              </a:extLst>
            </p:cNvPr>
            <p:cNvSpPr/>
            <p:nvPr/>
          </p:nvSpPr>
          <p:spPr>
            <a:xfrm>
              <a:off x="7597800" y="5786280"/>
              <a:ext cx="1542960" cy="389160"/>
            </a:xfrm>
            <a:custGeom>
              <a:avLst/>
              <a:gdLst>
                <a:gd name="f0" fmla="val 0"/>
                <a:gd name="f1" fmla="val 969"/>
                <a:gd name="f2" fmla="val 245"/>
                <a:gd name="f3" fmla="val 24"/>
                <a:gd name="f4" fmla="val 54"/>
                <a:gd name="f5" fmla="val 66"/>
                <a:gd name="f6" fmla="val 96"/>
                <a:gd name="f7" fmla="val 120"/>
                <a:gd name="f8" fmla="val 137"/>
                <a:gd name="f9" fmla="val 198"/>
                <a:gd name="f10" fmla="val 173"/>
                <a:gd name="f11" fmla="val 293"/>
                <a:gd name="f12" fmla="val 203"/>
                <a:gd name="f13" fmla="val 353"/>
                <a:gd name="f14" fmla="val 215"/>
                <a:gd name="f15" fmla="val 413"/>
                <a:gd name="f16" fmla="val 227"/>
                <a:gd name="f17" fmla="val 479"/>
                <a:gd name="f18" fmla="val 233"/>
                <a:gd name="f19" fmla="val 556"/>
                <a:gd name="f20" fmla="val 239"/>
                <a:gd name="f21" fmla="val 634"/>
                <a:gd name="f22" fmla="val 724"/>
                <a:gd name="f23" fmla="val 855"/>
                <a:gd name="f24" fmla="val 60"/>
                <a:gd name="f25" fmla="val 700"/>
                <a:gd name="f26" fmla="val 503"/>
                <a:gd name="f27" fmla="val 317"/>
                <a:gd name="f28" fmla="val 42"/>
                <a:gd name="f29" fmla="val 150"/>
                <a:gd name="f30" fmla="val 72"/>
                <a:gd name="f31" fmla="val 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69" h="245">
                  <a:moveTo>
                    <a:pt x="f0" y="f0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"/>
                  </a:lnTo>
                  <a:lnTo>
                    <a:pt x="f22" y="f2"/>
                  </a:lnTo>
                  <a:lnTo>
                    <a:pt x="f23" y="f2"/>
                  </a:lnTo>
                  <a:lnTo>
                    <a:pt x="f1" y="f20"/>
                  </a:lnTo>
                  <a:lnTo>
                    <a:pt x="f1" y="f24"/>
                  </a:lnTo>
                  <a:lnTo>
                    <a:pt x="f25" y="f24"/>
                  </a:lnTo>
                  <a:lnTo>
                    <a:pt x="f26" y="f4"/>
                  </a:lnTo>
                  <a:lnTo>
                    <a:pt x="f27" y="f28"/>
                  </a:lnTo>
                  <a:lnTo>
                    <a:pt x="f29" y="f3"/>
                  </a:lnTo>
                  <a:lnTo>
                    <a:pt x="f30" y="f31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5862C-54D4-4BBC-86CF-1350B8321AA9}"/>
                </a:ext>
              </a:extLst>
            </p:cNvPr>
            <p:cNvSpPr/>
            <p:nvPr/>
          </p:nvSpPr>
          <p:spPr>
            <a:xfrm>
              <a:off x="7626240" y="5700600"/>
              <a:ext cx="1514520" cy="142920"/>
            </a:xfrm>
            <a:custGeom>
              <a:avLst/>
              <a:gdLst>
                <a:gd name="f0" fmla="val 0"/>
                <a:gd name="f1" fmla="val 951"/>
                <a:gd name="f2" fmla="val 90"/>
                <a:gd name="f3" fmla="val 700"/>
                <a:gd name="f4" fmla="val 598"/>
                <a:gd name="f5" fmla="val 515"/>
                <a:gd name="f6" fmla="val 431"/>
                <a:gd name="f7" fmla="val 365"/>
                <a:gd name="f8" fmla="val 299"/>
                <a:gd name="f9" fmla="val 245"/>
                <a:gd name="f10" fmla="val 198"/>
                <a:gd name="f11" fmla="val 162"/>
                <a:gd name="f12" fmla="val 126"/>
                <a:gd name="f13" fmla="val 6"/>
                <a:gd name="f14" fmla="val 96"/>
                <a:gd name="f15" fmla="val 54"/>
                <a:gd name="f16" fmla="val 12"/>
                <a:gd name="f17" fmla="val 30"/>
                <a:gd name="f18" fmla="val 18"/>
                <a:gd name="f19" fmla="val 24"/>
                <a:gd name="f20" fmla="val 36"/>
                <a:gd name="f21" fmla="val 42"/>
                <a:gd name="f22" fmla="val 102"/>
                <a:gd name="f23" fmla="val 168"/>
                <a:gd name="f24" fmla="val 60"/>
                <a:gd name="f25" fmla="val 251"/>
                <a:gd name="f26" fmla="val 66"/>
                <a:gd name="f27" fmla="val 341"/>
                <a:gd name="f28" fmla="val 78"/>
                <a:gd name="f29" fmla="val 449"/>
                <a:gd name="f30" fmla="val 84"/>
                <a:gd name="f31" fmla="val 568"/>
                <a:gd name="f32" fmla="val 694"/>
                <a:gd name="f33" fmla="val 825"/>
                <a:gd name="f34" fmla="val 831"/>
                <a:gd name="f35" fmla="val 77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51" h="90">
                  <a:moveTo>
                    <a:pt x="f3" y="f0"/>
                  </a:moveTo>
                  <a:lnTo>
                    <a:pt x="f4" y="f0"/>
                  </a:lnTo>
                  <a:lnTo>
                    <a:pt x="f5" y="f0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0"/>
                  </a:lnTo>
                  <a:lnTo>
                    <a:pt x="f11" y="f0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7" y="f16"/>
                  </a:lnTo>
                  <a:lnTo>
                    <a:pt x="f16" y="f18"/>
                  </a:lnTo>
                  <a:lnTo>
                    <a:pt x="f13" y="f18"/>
                  </a:lnTo>
                  <a:lnTo>
                    <a:pt x="f0" y="f19"/>
                  </a:lnTo>
                  <a:lnTo>
                    <a:pt x="f13" y="f17"/>
                  </a:lnTo>
                  <a:lnTo>
                    <a:pt x="f19" y="f20"/>
                  </a:lnTo>
                  <a:lnTo>
                    <a:pt x="f15" y="f21"/>
                  </a:lnTo>
                  <a:lnTo>
                    <a:pt x="f22" y="f15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2"/>
                  </a:lnTo>
                  <a:lnTo>
                    <a:pt x="f33" y="f2"/>
                  </a:lnTo>
                  <a:lnTo>
                    <a:pt x="f1" y="f2"/>
                  </a:lnTo>
                  <a:lnTo>
                    <a:pt x="f1" y="f13"/>
                  </a:lnTo>
                  <a:lnTo>
                    <a:pt x="f34" y="f13"/>
                  </a:lnTo>
                  <a:lnTo>
                    <a:pt x="f35" y="f13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2BB8C5-1660-4B9C-A937-F2911646DC23}"/>
                </a:ext>
              </a:extLst>
            </p:cNvPr>
            <p:cNvSpPr/>
            <p:nvPr/>
          </p:nvSpPr>
          <p:spPr>
            <a:xfrm>
              <a:off x="4856040" y="2446200"/>
              <a:ext cx="162000" cy="246240"/>
            </a:xfrm>
            <a:custGeom>
              <a:avLst/>
              <a:gdLst>
                <a:gd name="f0" fmla="val 0"/>
                <a:gd name="f1" fmla="val 102"/>
                <a:gd name="f2" fmla="val 155"/>
                <a:gd name="f3" fmla="val 12"/>
                <a:gd name="f4" fmla="val 30"/>
                <a:gd name="f5" fmla="val 72"/>
                <a:gd name="f6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2" h="155">
                  <a:moveTo>
                    <a:pt x="f1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4" y="f2"/>
                  </a:lnTo>
                  <a:lnTo>
                    <a:pt x="f5" y="f2"/>
                  </a:lnTo>
                  <a:lnTo>
                    <a:pt x="f5" y="f6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4510D4-F497-4F7E-BB0B-38AB061CC83C}"/>
                </a:ext>
              </a:extLst>
            </p:cNvPr>
            <p:cNvSpPr/>
            <p:nvPr/>
          </p:nvSpPr>
          <p:spPr>
            <a:xfrm>
              <a:off x="4856040" y="2682720"/>
              <a:ext cx="142920" cy="152640"/>
            </a:xfrm>
            <a:custGeom>
              <a:avLst/>
              <a:gdLst>
                <a:gd name="f0" fmla="val 0"/>
                <a:gd name="f1" fmla="val 90"/>
                <a:gd name="f2" fmla="val 96"/>
                <a:gd name="f3" fmla="val 48"/>
                <a:gd name="f4" fmla="val 72"/>
                <a:gd name="f5" fmla="val 84"/>
                <a:gd name="f6" fmla="val 36"/>
                <a:gd name="f7" fmla="val 24"/>
                <a:gd name="f8" fmla="val 66"/>
                <a:gd name="f9" fmla="val 6"/>
                <a:gd name="f10" fmla="val 42"/>
                <a:gd name="f11" fmla="val 12"/>
                <a:gd name="f12" fmla="val 30"/>
                <a:gd name="f13" fmla="val 18"/>
                <a:gd name="f14" fmla="val 54"/>
                <a:gd name="f15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96">
                  <a:moveTo>
                    <a:pt x="f3" y="f2"/>
                  </a:moveTo>
                  <a:lnTo>
                    <a:pt x="f4" y="f4"/>
                  </a:lnTo>
                  <a:lnTo>
                    <a:pt x="f5" y="f3"/>
                  </a:lnTo>
                  <a:lnTo>
                    <a:pt x="f1" y="f6"/>
                  </a:lnTo>
                  <a:lnTo>
                    <a:pt x="f5" y="f7"/>
                  </a:lnTo>
                  <a:lnTo>
                    <a:pt x="f8" y="f9"/>
                  </a:lnTo>
                  <a:lnTo>
                    <a:pt x="f10" y="f0"/>
                  </a:lnTo>
                  <a:lnTo>
                    <a:pt x="f7" y="f0"/>
                  </a:lnTo>
                  <a:lnTo>
                    <a:pt x="f11" y="f11"/>
                  </a:lnTo>
                  <a:lnTo>
                    <a:pt x="f9" y="f7"/>
                  </a:lnTo>
                  <a:lnTo>
                    <a:pt x="f0" y="f6"/>
                  </a:lnTo>
                  <a:lnTo>
                    <a:pt x="f11" y="f8"/>
                  </a:lnTo>
                  <a:lnTo>
                    <a:pt x="f12" y="f5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3" y="f11"/>
                  </a:moveTo>
                  <a:lnTo>
                    <a:pt x="f8" y="f13"/>
                  </a:lnTo>
                  <a:lnTo>
                    <a:pt x="f4" y="f7"/>
                  </a:lnTo>
                  <a:lnTo>
                    <a:pt x="f4" y="f6"/>
                  </a:lnTo>
                  <a:lnTo>
                    <a:pt x="f4" y="f3"/>
                  </a:lnTo>
                  <a:lnTo>
                    <a:pt x="f14" y="f8"/>
                  </a:lnTo>
                  <a:lnTo>
                    <a:pt x="f3" y="f15"/>
                  </a:lnTo>
                  <a:lnTo>
                    <a:pt x="f12" y="f8"/>
                  </a:lnTo>
                  <a:lnTo>
                    <a:pt x="f7" y="f3"/>
                  </a:lnTo>
                  <a:lnTo>
                    <a:pt x="f13" y="f12"/>
                  </a:lnTo>
                  <a:lnTo>
                    <a:pt x="f12" y="f11"/>
                  </a:lnTo>
                  <a:lnTo>
                    <a:pt x="f3" y="f11"/>
                  </a:lnTo>
                  <a:lnTo>
                    <a:pt x="f3" y="f11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840C89-DEE8-40C9-9BD4-2E37F46644A5}"/>
                </a:ext>
              </a:extLst>
            </p:cNvPr>
            <p:cNvSpPr/>
            <p:nvPr/>
          </p:nvSpPr>
          <p:spPr>
            <a:xfrm>
              <a:off x="4856040" y="2806560"/>
              <a:ext cx="142920" cy="171720"/>
            </a:xfrm>
            <a:custGeom>
              <a:avLst/>
              <a:gdLst>
                <a:gd name="f0" fmla="val 0"/>
                <a:gd name="f1" fmla="val 90"/>
                <a:gd name="f2" fmla="val 108"/>
                <a:gd name="f3" fmla="val 12"/>
                <a:gd name="f4" fmla="val 102"/>
                <a:gd name="f5" fmla="val 24"/>
                <a:gd name="f6" fmla="val 54"/>
                <a:gd name="f7" fmla="val 78"/>
                <a:gd name="f8" fmla="val 96"/>
                <a:gd name="f9" fmla="val 72"/>
                <a:gd name="f10" fmla="val 84"/>
                <a:gd name="f11" fmla="val 42"/>
                <a:gd name="f12" fmla="val 66"/>
                <a:gd name="f13" fmla="val 48"/>
                <a:gd name="f14" fmla="val 6"/>
                <a:gd name="f15" fmla="val 18"/>
                <a:gd name="f16" fmla="val 30"/>
                <a:gd name="f17" fmla="val 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108">
                  <a:moveTo>
                    <a:pt x="f0" y="f1"/>
                  </a:moveTo>
                  <a:lnTo>
                    <a:pt x="f3" y="f4"/>
                  </a:lnTo>
                  <a:lnTo>
                    <a:pt x="f5" y="f2"/>
                  </a:lnTo>
                  <a:lnTo>
                    <a:pt x="f6" y="f2"/>
                  </a:lnTo>
                  <a:lnTo>
                    <a:pt x="f7" y="f8"/>
                  </a:lnTo>
                  <a:lnTo>
                    <a:pt x="f1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6" y="f3"/>
                  </a:lnTo>
                  <a:lnTo>
                    <a:pt x="f13" y="f14"/>
                  </a:lnTo>
                  <a:lnTo>
                    <a:pt x="f13" y="f14"/>
                  </a:lnTo>
                  <a:lnTo>
                    <a:pt x="f13" y="f0"/>
                  </a:lnTo>
                  <a:lnTo>
                    <a:pt x="f5" y="f5"/>
                  </a:lnTo>
                  <a:lnTo>
                    <a:pt x="f14" y="f13"/>
                  </a:lnTo>
                  <a:lnTo>
                    <a:pt x="f0" y="f12"/>
                  </a:lnTo>
                  <a:lnTo>
                    <a:pt x="f0" y="f1"/>
                  </a:lnTo>
                  <a:lnTo>
                    <a:pt x="f0" y="f1"/>
                  </a:lnTo>
                  <a:close/>
                  <a:moveTo>
                    <a:pt x="f3" y="f12"/>
                  </a:moveTo>
                  <a:lnTo>
                    <a:pt x="f15" y="f13"/>
                  </a:lnTo>
                  <a:lnTo>
                    <a:pt x="f16" y="f17"/>
                  </a:lnTo>
                  <a:lnTo>
                    <a:pt x="f11" y="f5"/>
                  </a:lnTo>
                  <a:lnTo>
                    <a:pt x="f13" y="f15"/>
                  </a:lnTo>
                  <a:lnTo>
                    <a:pt x="f12" y="f16"/>
                  </a:lnTo>
                  <a:lnTo>
                    <a:pt x="f9" y="f13"/>
                  </a:lnTo>
                  <a:lnTo>
                    <a:pt x="f7" y="f9"/>
                  </a:lnTo>
                  <a:lnTo>
                    <a:pt x="f7" y="f10"/>
                  </a:lnTo>
                  <a:lnTo>
                    <a:pt x="f12" y="f8"/>
                  </a:lnTo>
                  <a:lnTo>
                    <a:pt x="f11" y="f4"/>
                  </a:lnTo>
                  <a:lnTo>
                    <a:pt x="f16" y="f8"/>
                  </a:lnTo>
                  <a:lnTo>
                    <a:pt x="f15" y="f1"/>
                  </a:lnTo>
                  <a:lnTo>
                    <a:pt x="f3" y="f7"/>
                  </a:lnTo>
                  <a:lnTo>
                    <a:pt x="f3" y="f12"/>
                  </a:lnTo>
                  <a:lnTo>
                    <a:pt x="f3" y="f12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535B5C-40A1-45D5-8C8A-CC7BC2894538}"/>
                </a:ext>
              </a:extLst>
            </p:cNvPr>
            <p:cNvSpPr/>
            <p:nvPr/>
          </p:nvSpPr>
          <p:spPr>
            <a:xfrm>
              <a:off x="8683560" y="1913039"/>
              <a:ext cx="162000" cy="247680"/>
            </a:xfrm>
            <a:custGeom>
              <a:avLst/>
              <a:gdLst>
                <a:gd name="f0" fmla="val 0"/>
                <a:gd name="f1" fmla="val 102"/>
                <a:gd name="f2" fmla="val 156"/>
                <a:gd name="f3" fmla="val 6"/>
                <a:gd name="f4" fmla="val 30"/>
                <a:gd name="f5" fmla="val 72"/>
                <a:gd name="f6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2" h="156">
                  <a:moveTo>
                    <a:pt x="f1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4" y="f2"/>
                  </a:lnTo>
                  <a:lnTo>
                    <a:pt x="f5" y="f2"/>
                  </a:lnTo>
                  <a:lnTo>
                    <a:pt x="f5" y="f6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ACC0AD-779F-4B83-BBB0-07F2FDD56DD0}"/>
                </a:ext>
              </a:extLst>
            </p:cNvPr>
            <p:cNvSpPr/>
            <p:nvPr/>
          </p:nvSpPr>
          <p:spPr>
            <a:xfrm>
              <a:off x="8693280" y="2141640"/>
              <a:ext cx="133200" cy="152280"/>
            </a:xfrm>
            <a:custGeom>
              <a:avLst/>
              <a:gdLst>
                <a:gd name="f0" fmla="val 0"/>
                <a:gd name="f1" fmla="val 84"/>
                <a:gd name="f2" fmla="val 96"/>
                <a:gd name="f3" fmla="val 42"/>
                <a:gd name="f4" fmla="val 66"/>
                <a:gd name="f5" fmla="val 78"/>
                <a:gd name="f6" fmla="val 54"/>
                <a:gd name="f7" fmla="val 30"/>
                <a:gd name="f8" fmla="val 6"/>
                <a:gd name="f9" fmla="val 24"/>
                <a:gd name="f10" fmla="val 12"/>
                <a:gd name="f11" fmla="val 18"/>
                <a:gd name="f12" fmla="val 48"/>
                <a:gd name="f13" fmla="val 7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4" h="96">
                  <a:moveTo>
                    <a:pt x="f3" y="f2"/>
                  </a:moveTo>
                  <a:lnTo>
                    <a:pt x="f4" y="f5"/>
                  </a:lnTo>
                  <a:lnTo>
                    <a:pt x="f1" y="f6"/>
                  </a:lnTo>
                  <a:lnTo>
                    <a:pt x="f1" y="f7"/>
                  </a:lnTo>
                  <a:lnTo>
                    <a:pt x="f4" y="f8"/>
                  </a:lnTo>
                  <a:lnTo>
                    <a:pt x="f3" y="f0"/>
                  </a:lnTo>
                  <a:lnTo>
                    <a:pt x="f9" y="f8"/>
                  </a:lnTo>
                  <a:lnTo>
                    <a:pt x="f10" y="f11"/>
                  </a:lnTo>
                  <a:lnTo>
                    <a:pt x="f8" y="f7"/>
                  </a:lnTo>
                  <a:lnTo>
                    <a:pt x="f0" y="f3"/>
                  </a:lnTo>
                  <a:lnTo>
                    <a:pt x="f10" y="f4"/>
                  </a:lnTo>
                  <a:lnTo>
                    <a:pt x="f7" y="f1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12" y="f10"/>
                  </a:moveTo>
                  <a:lnTo>
                    <a:pt x="f4" y="f11"/>
                  </a:lnTo>
                  <a:lnTo>
                    <a:pt x="f13" y="f7"/>
                  </a:lnTo>
                  <a:lnTo>
                    <a:pt x="f13" y="f3"/>
                  </a:lnTo>
                  <a:lnTo>
                    <a:pt x="f4" y="f6"/>
                  </a:lnTo>
                  <a:lnTo>
                    <a:pt x="f6" y="f13"/>
                  </a:lnTo>
                  <a:lnTo>
                    <a:pt x="f3" y="f1"/>
                  </a:lnTo>
                  <a:lnTo>
                    <a:pt x="f3" y="f1"/>
                  </a:lnTo>
                  <a:lnTo>
                    <a:pt x="f7" y="f13"/>
                  </a:lnTo>
                  <a:lnTo>
                    <a:pt x="f11" y="f6"/>
                  </a:lnTo>
                  <a:lnTo>
                    <a:pt x="f11" y="f7"/>
                  </a:lnTo>
                  <a:lnTo>
                    <a:pt x="f7" y="f11"/>
                  </a:lnTo>
                  <a:lnTo>
                    <a:pt x="f12" y="f10"/>
                  </a:lnTo>
                  <a:lnTo>
                    <a:pt x="f12" y="f1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AA23F4-210D-4F55-A73C-C7B513C8C929}"/>
                </a:ext>
              </a:extLst>
            </p:cNvPr>
            <p:cNvSpPr/>
            <p:nvPr/>
          </p:nvSpPr>
          <p:spPr>
            <a:xfrm>
              <a:off x="8683560" y="2274840"/>
              <a:ext cx="142920" cy="171360"/>
            </a:xfrm>
            <a:custGeom>
              <a:avLst/>
              <a:gdLst>
                <a:gd name="f0" fmla="val 0"/>
                <a:gd name="f1" fmla="val 90"/>
                <a:gd name="f2" fmla="val 108"/>
                <a:gd name="f3" fmla="val 6"/>
                <a:gd name="f4" fmla="val 18"/>
                <a:gd name="f5" fmla="val 102"/>
                <a:gd name="f6" fmla="val 30"/>
                <a:gd name="f7" fmla="val 60"/>
                <a:gd name="f8" fmla="val 84"/>
                <a:gd name="f9" fmla="val 96"/>
                <a:gd name="f10" fmla="val 66"/>
                <a:gd name="f11" fmla="val 36"/>
                <a:gd name="f12" fmla="val 72"/>
                <a:gd name="f13" fmla="val 54"/>
                <a:gd name="f14" fmla="val 48"/>
                <a:gd name="f15" fmla="val 24"/>
                <a:gd name="f16" fmla="val 12"/>
                <a:gd name="f17" fmla="val 42"/>
                <a:gd name="f1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108">
                  <a:moveTo>
                    <a:pt x="f3" y="f1"/>
                  </a:moveTo>
                  <a:lnTo>
                    <a:pt x="f4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8" y="f9"/>
                  </a:lnTo>
                  <a:lnTo>
                    <a:pt x="f1" y="f8"/>
                  </a:lnTo>
                  <a:lnTo>
                    <a:pt x="f1" y="f10"/>
                  </a:lnTo>
                  <a:lnTo>
                    <a:pt x="f8" y="f11"/>
                  </a:lnTo>
                  <a:lnTo>
                    <a:pt x="f12" y="f4"/>
                  </a:lnTo>
                  <a:lnTo>
                    <a:pt x="f7" y="f3"/>
                  </a:lnTo>
                  <a:lnTo>
                    <a:pt x="f13" y="f0"/>
                  </a:lnTo>
                  <a:lnTo>
                    <a:pt x="f13" y="f0"/>
                  </a:lnTo>
                  <a:lnTo>
                    <a:pt x="f14" y="f0"/>
                  </a:lnTo>
                  <a:lnTo>
                    <a:pt x="f15" y="f15"/>
                  </a:lnTo>
                  <a:lnTo>
                    <a:pt x="f16" y="f14"/>
                  </a:lnTo>
                  <a:lnTo>
                    <a:pt x="f0" y="f10"/>
                  </a:lnTo>
                  <a:lnTo>
                    <a:pt x="f3" y="f1"/>
                  </a:lnTo>
                  <a:lnTo>
                    <a:pt x="f3" y="f1"/>
                  </a:lnTo>
                  <a:close/>
                  <a:moveTo>
                    <a:pt x="f4" y="f10"/>
                  </a:moveTo>
                  <a:lnTo>
                    <a:pt x="f15" y="f14"/>
                  </a:lnTo>
                  <a:lnTo>
                    <a:pt x="f11" y="f6"/>
                  </a:lnTo>
                  <a:lnTo>
                    <a:pt x="f17" y="f4"/>
                  </a:lnTo>
                  <a:lnTo>
                    <a:pt x="f14" y="f16"/>
                  </a:lnTo>
                  <a:lnTo>
                    <a:pt x="f18" y="f17"/>
                  </a:lnTo>
                  <a:lnTo>
                    <a:pt x="f8" y="f10"/>
                  </a:lnTo>
                  <a:lnTo>
                    <a:pt x="f10" y="f1"/>
                  </a:lnTo>
                  <a:lnTo>
                    <a:pt x="f13" y="f9"/>
                  </a:lnTo>
                  <a:lnTo>
                    <a:pt x="f17" y="f9"/>
                  </a:lnTo>
                  <a:lnTo>
                    <a:pt x="f6" y="f9"/>
                  </a:lnTo>
                  <a:lnTo>
                    <a:pt x="f15" y="f8"/>
                  </a:lnTo>
                  <a:lnTo>
                    <a:pt x="f4" y="f18"/>
                  </a:lnTo>
                  <a:lnTo>
                    <a:pt x="f4" y="f10"/>
                  </a:lnTo>
                  <a:lnTo>
                    <a:pt x="f4" y="f1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0FF352-1109-46A7-87BA-70A1B2201AED}"/>
                </a:ext>
              </a:extLst>
            </p:cNvPr>
            <p:cNvSpPr/>
            <p:nvPr/>
          </p:nvSpPr>
          <p:spPr>
            <a:xfrm>
              <a:off x="8616960" y="5595840"/>
              <a:ext cx="104760" cy="152640"/>
            </a:xfrm>
            <a:custGeom>
              <a:avLst/>
              <a:gdLst>
                <a:gd name="f0" fmla="val 0"/>
                <a:gd name="f1" fmla="val 66"/>
                <a:gd name="f2" fmla="val 96"/>
                <a:gd name="f3" fmla="val 30"/>
                <a:gd name="f4" fmla="val 54"/>
                <a:gd name="f5" fmla="val 72"/>
                <a:gd name="f6" fmla="val 48"/>
                <a:gd name="f7" fmla="val 24"/>
                <a:gd name="f8" fmla="val 6"/>
                <a:gd name="f9" fmla="val 18"/>
                <a:gd name="f10" fmla="val 12"/>
                <a:gd name="f11" fmla="val 36"/>
                <a:gd name="f12" fmla="val 60"/>
                <a:gd name="f13" fmla="val 84"/>
                <a:gd name="f14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6" h="96">
                  <a:moveTo>
                    <a:pt x="f3" y="f2"/>
                  </a:moveTo>
                  <a:lnTo>
                    <a:pt x="f4" y="f5"/>
                  </a:lnTo>
                  <a:lnTo>
                    <a:pt x="f1" y="f6"/>
                  </a:lnTo>
                  <a:lnTo>
                    <a:pt x="f1" y="f7"/>
                  </a:lnTo>
                  <a:lnTo>
                    <a:pt x="f4" y="f8"/>
                  </a:lnTo>
                  <a:lnTo>
                    <a:pt x="f3" y="f0"/>
                  </a:lnTo>
                  <a:lnTo>
                    <a:pt x="f9" y="f0"/>
                  </a:lnTo>
                  <a:lnTo>
                    <a:pt x="f8" y="f10"/>
                  </a:lnTo>
                  <a:lnTo>
                    <a:pt x="f0" y="f11"/>
                  </a:lnTo>
                  <a:lnTo>
                    <a:pt x="f8" y="f12"/>
                  </a:lnTo>
                  <a:lnTo>
                    <a:pt x="f9" y="f13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3" y="f10"/>
                  </a:moveTo>
                  <a:lnTo>
                    <a:pt x="f6" y="f9"/>
                  </a:lnTo>
                  <a:lnTo>
                    <a:pt x="f4" y="f7"/>
                  </a:lnTo>
                  <a:lnTo>
                    <a:pt x="f4" y="f11"/>
                  </a:lnTo>
                  <a:lnTo>
                    <a:pt x="f6" y="f6"/>
                  </a:lnTo>
                  <a:lnTo>
                    <a:pt x="f11" y="f1"/>
                  </a:lnTo>
                  <a:lnTo>
                    <a:pt x="f3" y="f14"/>
                  </a:lnTo>
                  <a:lnTo>
                    <a:pt x="f9" y="f1"/>
                  </a:lnTo>
                  <a:lnTo>
                    <a:pt x="f10" y="f6"/>
                  </a:lnTo>
                  <a:lnTo>
                    <a:pt x="f8" y="f3"/>
                  </a:lnTo>
                  <a:lnTo>
                    <a:pt x="f9" y="f10"/>
                  </a:lnTo>
                  <a:lnTo>
                    <a:pt x="f3" y="f10"/>
                  </a:lnTo>
                  <a:lnTo>
                    <a:pt x="f3" y="f1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C35DAE-EF26-4D19-985C-2B4822AEA175}"/>
                </a:ext>
              </a:extLst>
            </p:cNvPr>
            <p:cNvSpPr/>
            <p:nvPr/>
          </p:nvSpPr>
          <p:spPr>
            <a:xfrm>
              <a:off x="4789440" y="1789200"/>
              <a:ext cx="4132440" cy="704880"/>
            </a:xfrm>
            <a:custGeom>
              <a:avLst/>
              <a:gdLst>
                <a:gd name="f0" fmla="val 0"/>
                <a:gd name="f1" fmla="val 2594"/>
                <a:gd name="f2" fmla="val 444"/>
                <a:gd name="f3" fmla="val 2577"/>
                <a:gd name="f4" fmla="val 72"/>
                <a:gd name="f5" fmla="val 6"/>
                <a:gd name="f6" fmla="val 396"/>
                <a:gd name="f7" fmla="val 1225"/>
                <a:gd name="f8" fmla="val 96"/>
                <a:gd name="f9" fmla="val 1351"/>
                <a:gd name="f10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94" h="444">
                  <a:moveTo>
                    <a:pt x="f3" y="f0"/>
                  </a:moveTo>
                  <a:lnTo>
                    <a:pt x="f1" y="f4"/>
                  </a:lnTo>
                  <a:lnTo>
                    <a:pt x="f5" y="f2"/>
                  </a:lnTo>
                  <a:lnTo>
                    <a:pt x="f0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D14DFE-7232-4FF7-A45A-C807A11CFEAC}"/>
                </a:ext>
              </a:extLst>
            </p:cNvPr>
            <p:cNvSpPr/>
            <p:nvPr/>
          </p:nvSpPr>
          <p:spPr>
            <a:xfrm>
              <a:off x="4657680" y="5989680"/>
              <a:ext cx="133560" cy="150840"/>
            </a:xfrm>
            <a:custGeom>
              <a:avLst/>
              <a:gdLst>
                <a:gd name="f0" fmla="val 0"/>
                <a:gd name="f1" fmla="val 84"/>
                <a:gd name="f2" fmla="val 95"/>
                <a:gd name="f3" fmla="val 36"/>
                <a:gd name="f4" fmla="val 60"/>
                <a:gd name="f5" fmla="val 77"/>
                <a:gd name="f6" fmla="val 78"/>
                <a:gd name="f7" fmla="val 53"/>
                <a:gd name="f8" fmla="val 42"/>
                <a:gd name="f9" fmla="val 30"/>
                <a:gd name="f10" fmla="val 72"/>
                <a:gd name="f11" fmla="val 6"/>
                <a:gd name="f12" fmla="val 12"/>
                <a:gd name="f13" fmla="val 24"/>
                <a:gd name="f14" fmla="val 59"/>
                <a:gd name="f15" fmla="val 83"/>
                <a:gd name="f16" fmla="val 48"/>
                <a:gd name="f17" fmla="val 66"/>
                <a:gd name="f18" fmla="val 18"/>
                <a:gd name="f19" fmla="val 71"/>
                <a:gd name="f20" fmla="val 6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4" h="95">
                  <a:moveTo>
                    <a:pt x="f3" y="f2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1" y="f8"/>
                  </a:lnTo>
                  <a:lnTo>
                    <a:pt x="f1" y="f9"/>
                  </a:lnTo>
                  <a:lnTo>
                    <a:pt x="f10" y="f11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2" y="f12"/>
                  </a:lnTo>
                  <a:lnTo>
                    <a:pt x="f0" y="f13"/>
                  </a:lnTo>
                  <a:lnTo>
                    <a:pt x="f0" y="f3"/>
                  </a:lnTo>
                  <a:lnTo>
                    <a:pt x="f11" y="f14"/>
                  </a:lnTo>
                  <a:lnTo>
                    <a:pt x="f13" y="f15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16" y="f12"/>
                  </a:moveTo>
                  <a:lnTo>
                    <a:pt x="f17" y="f18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7" y="f7"/>
                  </a:lnTo>
                  <a:lnTo>
                    <a:pt x="f16" y="f19"/>
                  </a:lnTo>
                  <a:lnTo>
                    <a:pt x="f8" y="f5"/>
                  </a:lnTo>
                  <a:lnTo>
                    <a:pt x="f3" y="f5"/>
                  </a:lnTo>
                  <a:lnTo>
                    <a:pt x="f13" y="f20"/>
                  </a:lnTo>
                  <a:lnTo>
                    <a:pt x="f18" y="f16"/>
                  </a:lnTo>
                  <a:lnTo>
                    <a:pt x="f18" y="f9"/>
                  </a:lnTo>
                  <a:lnTo>
                    <a:pt x="f9" y="f12"/>
                  </a:lnTo>
                  <a:lnTo>
                    <a:pt x="f16" y="f12"/>
                  </a:lnTo>
                  <a:lnTo>
                    <a:pt x="f16" y="f12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68851A-5686-42E5-9073-76A01FF5E99A}"/>
                </a:ext>
              </a:extLst>
            </p:cNvPr>
            <p:cNvSpPr/>
            <p:nvPr/>
          </p:nvSpPr>
          <p:spPr>
            <a:xfrm>
              <a:off x="5999040" y="6146640"/>
              <a:ext cx="142920" cy="171720"/>
            </a:xfrm>
            <a:custGeom>
              <a:avLst/>
              <a:gdLst>
                <a:gd name="f0" fmla="val 0"/>
                <a:gd name="f1" fmla="val 90"/>
                <a:gd name="f2" fmla="val 108"/>
                <a:gd name="f3" fmla="val 12"/>
                <a:gd name="f4" fmla="val 96"/>
                <a:gd name="f5" fmla="val 24"/>
                <a:gd name="f6" fmla="val 42"/>
                <a:gd name="f7" fmla="val 66"/>
                <a:gd name="f8" fmla="val 102"/>
                <a:gd name="f9" fmla="val 84"/>
                <a:gd name="f10" fmla="val 78"/>
                <a:gd name="f11" fmla="val 48"/>
                <a:gd name="f12" fmla="val 36"/>
                <a:gd name="f13" fmla="val 30"/>
                <a:gd name="f14" fmla="val 54"/>
                <a:gd name="f15" fmla="val 72"/>
                <a:gd name="f16" fmla="val 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108">
                  <a:moveTo>
                    <a:pt x="f3" y="f4"/>
                  </a:moveTo>
                  <a:lnTo>
                    <a:pt x="f5" y="f2"/>
                  </a:ln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" y="f7"/>
                  </a:lnTo>
                  <a:lnTo>
                    <a:pt x="f9" y="f11"/>
                  </a:lnTo>
                  <a:lnTo>
                    <a:pt x="f7" y="f5"/>
                  </a:lnTo>
                  <a:lnTo>
                    <a:pt x="f11" y="f3"/>
                  </a:lnTo>
                  <a:lnTo>
                    <a:pt x="f12" y="f0"/>
                  </a:lnTo>
                  <a:lnTo>
                    <a:pt x="f13" y="f0"/>
                  </a:lnTo>
                  <a:lnTo>
                    <a:pt x="f13" y="f0"/>
                  </a:lnTo>
                  <a:lnTo>
                    <a:pt x="f5" y="f0"/>
                  </a:lnTo>
                  <a:lnTo>
                    <a:pt x="f3" y="f13"/>
                  </a:lnTo>
                  <a:lnTo>
                    <a:pt x="f0" y="f14"/>
                  </a:lnTo>
                  <a:lnTo>
                    <a:pt x="f0" y="f10"/>
                  </a:lnTo>
                  <a:lnTo>
                    <a:pt x="f3" y="f4"/>
                  </a:lnTo>
                  <a:lnTo>
                    <a:pt x="f3" y="f4"/>
                  </a:lnTo>
                  <a:close/>
                  <a:moveTo>
                    <a:pt x="f3" y="f15"/>
                  </a:moveTo>
                  <a:lnTo>
                    <a:pt x="f16" y="f14"/>
                  </a:lnTo>
                  <a:lnTo>
                    <a:pt x="f5" y="f12"/>
                  </a:lnTo>
                  <a:lnTo>
                    <a:pt x="f13" y="f16"/>
                  </a:lnTo>
                  <a:lnTo>
                    <a:pt x="f13" y="f3"/>
                  </a:lnTo>
                  <a:lnTo>
                    <a:pt x="f11" y="f5"/>
                  </a:lnTo>
                  <a:lnTo>
                    <a:pt x="f7" y="f12"/>
                  </a:lnTo>
                  <a:lnTo>
                    <a:pt x="f10" y="f14"/>
                  </a:lnTo>
                  <a:lnTo>
                    <a:pt x="f10" y="f15"/>
                  </a:lnTo>
                  <a:lnTo>
                    <a:pt x="f15" y="f9"/>
                  </a:lnTo>
                  <a:lnTo>
                    <a:pt x="f11" y="f4"/>
                  </a:lnTo>
                  <a:lnTo>
                    <a:pt x="f12" y="f4"/>
                  </a:lnTo>
                  <a:lnTo>
                    <a:pt x="f5" y="f1"/>
                  </a:lnTo>
                  <a:lnTo>
                    <a:pt x="f16" y="f9"/>
                  </a:lnTo>
                  <a:lnTo>
                    <a:pt x="f3" y="f15"/>
                  </a:lnTo>
                  <a:lnTo>
                    <a:pt x="f3" y="f15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7874849-1435-4B15-9CDD-0768D953D4F2}"/>
                </a:ext>
              </a:extLst>
            </p:cNvPr>
            <p:cNvSpPr/>
            <p:nvPr/>
          </p:nvSpPr>
          <p:spPr>
            <a:xfrm>
              <a:off x="3809880" y="6146640"/>
              <a:ext cx="114480" cy="142920"/>
            </a:xfrm>
            <a:custGeom>
              <a:avLst/>
              <a:gdLst>
                <a:gd name="f0" fmla="val 0"/>
                <a:gd name="f1" fmla="val 71"/>
                <a:gd name="f2" fmla="val 90"/>
                <a:gd name="f3" fmla="val 60"/>
                <a:gd name="f4" fmla="val 36"/>
                <a:gd name="f5" fmla="val 12"/>
                <a:gd name="f6" fmla="val 6"/>
                <a:gd name="f7" fmla="val 30"/>
                <a:gd name="f8" fmla="val 78"/>
                <a:gd name="f9" fmla="val 54"/>
                <a:gd name="f10" fmla="val 24"/>
                <a:gd name="f11" fmla="val 18"/>
                <a:gd name="f12" fmla="val 42"/>
                <a:gd name="f13" fmla="val 66"/>
                <a:gd name="f14" fmla="val 72"/>
                <a:gd name="f15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1" h="90">
                  <a:moveTo>
                    <a:pt x="f1" y="f2"/>
                  </a:moveTo>
                  <a:lnTo>
                    <a:pt x="f1" y="f3"/>
                  </a:lnTo>
                  <a:lnTo>
                    <a:pt x="f1" y="f4"/>
                  </a:lnTo>
                  <a:lnTo>
                    <a:pt x="f3" y="f5"/>
                  </a:lnTo>
                  <a:lnTo>
                    <a:pt x="f4" y="f0"/>
                  </a:lnTo>
                  <a:lnTo>
                    <a:pt x="f5" y="f5"/>
                  </a:lnTo>
                  <a:lnTo>
                    <a:pt x="f0" y="f4"/>
                  </a:lnTo>
                  <a:lnTo>
                    <a:pt x="f6" y="f3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1" y="f2"/>
                  </a:lnTo>
                  <a:lnTo>
                    <a:pt x="f1" y="f2"/>
                  </a:lnTo>
                  <a:close/>
                  <a:moveTo>
                    <a:pt x="f10" y="f11"/>
                  </a:moveTo>
                  <a:lnTo>
                    <a:pt x="f12" y="f11"/>
                  </a:lnTo>
                  <a:lnTo>
                    <a:pt x="f9" y="f11"/>
                  </a:lnTo>
                  <a:lnTo>
                    <a:pt x="f3" y="f12"/>
                  </a:lnTo>
                  <a:lnTo>
                    <a:pt x="f3" y="f13"/>
                  </a:lnTo>
                  <a:lnTo>
                    <a:pt x="f3" y="f14"/>
                  </a:lnTo>
                  <a:lnTo>
                    <a:pt x="f3" y="f8"/>
                  </a:lnTo>
                  <a:lnTo>
                    <a:pt x="f12" y="f14"/>
                  </a:lnTo>
                  <a:lnTo>
                    <a:pt x="f10" y="f13"/>
                  </a:lnTo>
                  <a:lnTo>
                    <a:pt x="f5" y="f15"/>
                  </a:lnTo>
                  <a:lnTo>
                    <a:pt x="f5" y="f7"/>
                  </a:lnTo>
                  <a:lnTo>
                    <a:pt x="f10" y="f11"/>
                  </a:lnTo>
                  <a:lnTo>
                    <a:pt x="f10" y="f11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ACDC907-BB2F-402A-88E2-5A33C68F9431}"/>
                </a:ext>
              </a:extLst>
            </p:cNvPr>
            <p:cNvSpPr/>
            <p:nvPr/>
          </p:nvSpPr>
          <p:spPr>
            <a:xfrm>
              <a:off x="3879719" y="6092999"/>
              <a:ext cx="2190960" cy="617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8EB504-37F7-459E-952F-12BBDDAFEEB0}"/>
                </a:ext>
              </a:extLst>
            </p:cNvPr>
            <p:cNvSpPr/>
            <p:nvPr/>
          </p:nvSpPr>
          <p:spPr>
            <a:xfrm>
              <a:off x="3800520" y="6086520"/>
              <a:ext cx="238427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6619A3-438F-4E38-9682-0102F615D4FA}"/>
                </a:ext>
              </a:extLst>
            </p:cNvPr>
            <p:cNvSpPr/>
            <p:nvPr/>
          </p:nvSpPr>
          <p:spPr>
            <a:xfrm>
              <a:off x="3875039" y="6127919"/>
              <a:ext cx="2262240" cy="34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B057C5A-0F6C-4211-9877-03E703DB0FAA}"/>
                </a:ext>
              </a:extLst>
            </p:cNvPr>
            <p:cNvSpPr/>
            <p:nvPr/>
          </p:nvSpPr>
          <p:spPr>
            <a:xfrm>
              <a:off x="5942160" y="6013440"/>
              <a:ext cx="142560" cy="152280"/>
            </a:xfrm>
            <a:custGeom>
              <a:avLst/>
              <a:gdLst>
                <a:gd name="f0" fmla="val 0"/>
                <a:gd name="f1" fmla="val 90"/>
                <a:gd name="f2" fmla="val 96"/>
                <a:gd name="f3" fmla="val 66"/>
                <a:gd name="f4" fmla="val 78"/>
                <a:gd name="f5" fmla="val 42"/>
                <a:gd name="f6" fmla="val 18"/>
                <a:gd name="f7" fmla="val 60"/>
                <a:gd name="f8" fmla="val 30"/>
                <a:gd name="f9" fmla="val 6"/>
                <a:gd name="f10" fmla="val 24"/>
                <a:gd name="f11" fmla="val 48"/>
                <a:gd name="f12" fmla="val 72"/>
                <a:gd name="f13" fmla="val 36"/>
                <a:gd name="f14" fmla="val 8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0" h="96">
                  <a:moveTo>
                    <a:pt x="f3" y="f2"/>
                  </a:moveTo>
                  <a:lnTo>
                    <a:pt x="f4" y="f3"/>
                  </a:lnTo>
                  <a:lnTo>
                    <a:pt x="f1" y="f5"/>
                  </a:lnTo>
                  <a:lnTo>
                    <a:pt x="f4" y="f6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6" y="f6"/>
                  </a:lnTo>
                  <a:lnTo>
                    <a:pt x="f9" y="f8"/>
                  </a:lnTo>
                  <a:lnTo>
                    <a:pt x="f0" y="f5"/>
                  </a:lnTo>
                  <a:lnTo>
                    <a:pt x="f9" y="f7"/>
                  </a:lnTo>
                  <a:lnTo>
                    <a:pt x="f10" y="f4"/>
                  </a:lnTo>
                  <a:lnTo>
                    <a:pt x="f11" y="f1"/>
                  </a:lnTo>
                  <a:lnTo>
                    <a:pt x="f3" y="f2"/>
                  </a:lnTo>
                  <a:lnTo>
                    <a:pt x="f3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12" y="f10"/>
                  </a:lnTo>
                  <a:lnTo>
                    <a:pt x="f12" y="f13"/>
                  </a:lnTo>
                  <a:lnTo>
                    <a:pt x="f12" y="f11"/>
                  </a:lnTo>
                  <a:lnTo>
                    <a:pt x="f3" y="f12"/>
                  </a:lnTo>
                  <a:lnTo>
                    <a:pt x="f7" y="f4"/>
                  </a:lnTo>
                  <a:lnTo>
                    <a:pt x="f7" y="f14"/>
                  </a:lnTo>
                  <a:lnTo>
                    <a:pt x="f5" y="f12"/>
                  </a:lnTo>
                  <a:lnTo>
                    <a:pt x="f8" y="f3"/>
                  </a:lnTo>
                  <a:lnTo>
                    <a:pt x="f6" y="f5"/>
                  </a:lnTo>
                  <a:lnTo>
                    <a:pt x="f10" y="f8"/>
                  </a:lnTo>
                  <a:lnTo>
                    <a:pt x="f5" y="f6"/>
                  </a:lnTo>
                  <a:lnTo>
                    <a:pt x="f5" y="f6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479EB97-E9F2-412B-A068-B1588E11267D}"/>
                </a:ext>
              </a:extLst>
            </p:cNvPr>
            <p:cNvSpPr/>
            <p:nvPr/>
          </p:nvSpPr>
          <p:spPr>
            <a:xfrm>
              <a:off x="8607600" y="5719680"/>
              <a:ext cx="114120" cy="171360"/>
            </a:xfrm>
            <a:custGeom>
              <a:avLst/>
              <a:gdLst>
                <a:gd name="f0" fmla="val 0"/>
                <a:gd name="f1" fmla="val 72"/>
                <a:gd name="f2" fmla="val 108"/>
                <a:gd name="f3" fmla="val 90"/>
                <a:gd name="f4" fmla="val 12"/>
                <a:gd name="f5" fmla="val 102"/>
                <a:gd name="f6" fmla="val 24"/>
                <a:gd name="f7" fmla="val 48"/>
                <a:gd name="f8" fmla="val 66"/>
                <a:gd name="f9" fmla="val 96"/>
                <a:gd name="f10" fmla="val 42"/>
                <a:gd name="f11" fmla="val 60"/>
                <a:gd name="f12" fmla="val 18"/>
                <a:gd name="f13" fmla="val 6"/>
                <a:gd name="f14" fmla="val 36"/>
                <a:gd name="f15" fmla="val 30"/>
                <a:gd name="f16" fmla="val 54"/>
                <a:gd name="f17" fmla="val 84"/>
                <a:gd name="f1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" h="108">
                  <a:moveTo>
                    <a:pt x="f0" y="f3"/>
                  </a:moveTo>
                  <a:lnTo>
                    <a:pt x="f4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8" y="f9"/>
                  </a:lnTo>
                  <a:lnTo>
                    <a:pt x="f1" y="f8"/>
                  </a:lnTo>
                  <a:lnTo>
                    <a:pt x="f8" y="f10"/>
                  </a:lnTo>
                  <a:lnTo>
                    <a:pt x="f11" y="f12"/>
                  </a:lnTo>
                  <a:lnTo>
                    <a:pt x="f7" y="f13"/>
                  </a:lnTo>
                  <a:lnTo>
                    <a:pt x="f10" y="f0"/>
                  </a:lnTo>
                  <a:lnTo>
                    <a:pt x="f10" y="f0"/>
                  </a:lnTo>
                  <a:lnTo>
                    <a:pt x="f14" y="f0"/>
                  </a:lnTo>
                  <a:lnTo>
                    <a:pt x="f12" y="f6"/>
                  </a:lnTo>
                  <a:lnTo>
                    <a:pt x="f13" y="f7"/>
                  </a:lnTo>
                  <a:lnTo>
                    <a:pt x="f0" y="f8"/>
                  </a:lnTo>
                  <a:lnTo>
                    <a:pt x="f0" y="f3"/>
                  </a:lnTo>
                  <a:lnTo>
                    <a:pt x="f0" y="f3"/>
                  </a:lnTo>
                  <a:close/>
                  <a:moveTo>
                    <a:pt x="f4" y="f8"/>
                  </a:moveTo>
                  <a:lnTo>
                    <a:pt x="f12" y="f7"/>
                  </a:lnTo>
                  <a:lnTo>
                    <a:pt x="f6" y="f14"/>
                  </a:lnTo>
                  <a:lnTo>
                    <a:pt x="f15" y="f6"/>
                  </a:lnTo>
                  <a:lnTo>
                    <a:pt x="f14" y="f12"/>
                  </a:lnTo>
                  <a:lnTo>
                    <a:pt x="f16" y="f15"/>
                  </a:lnTo>
                  <a:lnTo>
                    <a:pt x="f11" y="f7"/>
                  </a:lnTo>
                  <a:lnTo>
                    <a:pt x="f8" y="f1"/>
                  </a:lnTo>
                  <a:lnTo>
                    <a:pt x="f8" y="f17"/>
                  </a:lnTo>
                  <a:lnTo>
                    <a:pt x="f16" y="f9"/>
                  </a:lnTo>
                  <a:lnTo>
                    <a:pt x="f15" y="f5"/>
                  </a:lnTo>
                  <a:lnTo>
                    <a:pt x="f6" y="f9"/>
                  </a:lnTo>
                  <a:lnTo>
                    <a:pt x="f4" y="f3"/>
                  </a:lnTo>
                  <a:lnTo>
                    <a:pt x="f4" y="f18"/>
                  </a:lnTo>
                  <a:lnTo>
                    <a:pt x="f4" y="f8"/>
                  </a:lnTo>
                  <a:lnTo>
                    <a:pt x="f4" y="f8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1D75A6-CCCB-4851-88C7-170957153053}"/>
                </a:ext>
              </a:extLst>
            </p:cNvPr>
            <p:cNvSpPr/>
            <p:nvPr/>
          </p:nvSpPr>
          <p:spPr>
            <a:xfrm>
              <a:off x="6727680" y="2814480"/>
              <a:ext cx="274680" cy="40309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31F414-DA87-4305-8981-165A01BE4606}"/>
                </a:ext>
              </a:extLst>
            </p:cNvPr>
            <p:cNvSpPr/>
            <p:nvPr/>
          </p:nvSpPr>
          <p:spPr>
            <a:xfrm>
              <a:off x="6807240" y="2452680"/>
              <a:ext cx="12060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28DAC5-084E-4B56-B9FA-3CF806C82443}"/>
                </a:ext>
              </a:extLst>
            </p:cNvPr>
            <p:cNvSpPr/>
            <p:nvPr/>
          </p:nvSpPr>
          <p:spPr>
            <a:xfrm>
              <a:off x="6699240" y="2766960"/>
              <a:ext cx="325440" cy="824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B6C32EB-0DCD-455D-BC38-55471F7BB4FA}"/>
                </a:ext>
              </a:extLst>
            </p:cNvPr>
            <p:cNvSpPr/>
            <p:nvPr/>
          </p:nvSpPr>
          <p:spPr>
            <a:xfrm>
              <a:off x="6835679" y="2427120"/>
              <a:ext cx="400320" cy="2502000"/>
            </a:xfrm>
            <a:custGeom>
              <a:avLst/>
              <a:gdLst>
                <a:gd name="f0" fmla="val 0"/>
                <a:gd name="f1" fmla="val 252"/>
                <a:gd name="f2" fmla="val 1576"/>
                <a:gd name="f3" fmla="val 12"/>
                <a:gd name="f4" fmla="val 84"/>
                <a:gd name="f5" fmla="val 60"/>
                <a:gd name="f6" fmla="val 72"/>
                <a:gd name="f7" fmla="val 78"/>
                <a:gd name="f8" fmla="val 48"/>
                <a:gd name="f9" fmla="val 88"/>
                <a:gd name="f10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2" h="1576">
                  <a:moveTo>
                    <a:pt x="f1" y="f2"/>
                  </a:moveTo>
                  <a:lnTo>
                    <a:pt x="f3" y="f4"/>
                  </a:lnTo>
                  <a:lnTo>
                    <a:pt x="f3" y="f5"/>
                  </a:lnTo>
                  <a:lnTo>
                    <a:pt x="f0" y="f3"/>
                  </a:lnTo>
                  <a:lnTo>
                    <a:pt x="f6" y="f0"/>
                  </a:lnTo>
                  <a:lnTo>
                    <a:pt x="f6" y="f0"/>
                  </a:lnTo>
                  <a:lnTo>
                    <a:pt x="f7" y="f8"/>
                  </a:lnTo>
                  <a:lnTo>
                    <a:pt x="f9" y="f10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A9FC04-3508-4F38-B131-4426C073D708}"/>
                </a:ext>
              </a:extLst>
            </p:cNvPr>
            <p:cNvSpPr/>
            <p:nvPr/>
          </p:nvSpPr>
          <p:spPr>
            <a:xfrm>
              <a:off x="6618240" y="2255760"/>
              <a:ext cx="503280" cy="219240"/>
            </a:xfrm>
            <a:custGeom>
              <a:avLst/>
              <a:gdLst>
                <a:gd name="f0" fmla="val 0"/>
                <a:gd name="f1" fmla="val 316"/>
                <a:gd name="f2" fmla="val 138"/>
                <a:gd name="f3" fmla="val 161"/>
                <a:gd name="f4" fmla="val 227"/>
                <a:gd name="f5" fmla="val 6"/>
                <a:gd name="f6" fmla="val 275"/>
                <a:gd name="f7" fmla="val 36"/>
                <a:gd name="f8" fmla="val 304"/>
                <a:gd name="f9" fmla="val 78"/>
                <a:gd name="f10" fmla="val 11"/>
                <a:gd name="f11" fmla="val 47"/>
                <a:gd name="f12" fmla="val 9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6" h="138">
                  <a:moveTo>
                    <a:pt x="f3" y="f0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10" y="f9"/>
                  </a:lnTo>
                  <a:lnTo>
                    <a:pt x="f11" y="f7"/>
                  </a:lnTo>
                  <a:lnTo>
                    <a:pt x="f12" y="f5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FE6574B3-C66F-4F44-B242-43C93D77587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78040"/>
            <a:ext cx="213192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 kern="120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3EAECD91-7407-48E1-BB56-27F54492CE3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78040"/>
            <a:ext cx="289404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200" kern="120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39" name="Title Placeholder 38">
            <a:extLst>
              <a:ext uri="{FF2B5EF4-FFF2-40B4-BE49-F238E27FC236}">
                <a16:creationId xmlns:a16="http://schemas.microsoft.com/office/drawing/2014/main" id="{09B37FFA-DDEF-4E4C-A552-6A4AD9279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1766520"/>
            <a:ext cx="7770959" cy="1735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0E9DB8AC-4BBE-467E-B859-AC9AE56C17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78040"/>
            <a:ext cx="213228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 kern="1200">
                <a:solidFill>
                  <a:srgbClr val="FFFFFF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F030E915-A7FD-4036-A8A8-0A3CF890DDB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0" marR="0" indent="0" algn="ctr" rtl="0" hangingPunct="1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DBBD71"/>
          </a:solidFill>
          <a:effectLst>
            <a:outerShdw dist="17961" dir="2700000">
              <a:scrgbClr r="0" g="0" b="0"/>
            </a:outerShdw>
          </a:effectLst>
          <a:latin typeface="Arial" pitchFamily="34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80637-E925-4C52-B9E3-CF09578A4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1980000"/>
            <a:ext cx="7770959" cy="1447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B6F74E1-44F5-41C9-AF92-F3EA1032AA5D}"/>
              </a:ext>
            </a:extLst>
          </p:cNvPr>
          <p:cNvSpPr/>
          <p:nvPr/>
        </p:nvSpPr>
        <p:spPr>
          <a:xfrm>
            <a:off x="285840" y="2803680"/>
            <a:ext cx="1440" cy="3035159"/>
          </a:xfrm>
          <a:custGeom>
            <a:avLst/>
            <a:gdLst>
              <a:gd name="f0" fmla="val 0"/>
              <a:gd name="f1" fmla="val 1912"/>
              <a:gd name="f2" fmla="val 6"/>
              <a:gd name="f3" fmla="val 6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h="1912">
                <a:moveTo>
                  <a:pt x="f0" y="f0"/>
                </a:moveTo>
                <a:lnTo>
                  <a:pt x="f0" y="f2"/>
                </a:lnTo>
                <a:lnTo>
                  <a:pt x="f0" y="f2"/>
                </a:lnTo>
                <a:lnTo>
                  <a:pt x="f0" y="f3"/>
                </a:lnTo>
                <a:lnTo>
                  <a:pt x="f0" y="f1"/>
                </a:lnTo>
                <a:lnTo>
                  <a:pt x="f0" y="f1"/>
                </a:lnTo>
                <a:lnTo>
                  <a:pt x="f0" y="f0"/>
                </a:lnTo>
                <a:lnTo>
                  <a:pt x="f0" y="f0"/>
                </a:lnTo>
                <a:close/>
              </a:path>
            </a:pathLst>
          </a:custGeom>
          <a:solidFill>
            <a:srgbClr val="6BBA27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40154-7434-4CBB-B150-094A52941B8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4920"/>
            <a:ext cx="289404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16C6C-12AA-44E0-A9DD-0B86021361B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5E0E3F8-2073-4B02-9F78-A87A684765A0}" type="slidenum"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015FD8-2FE9-43CC-80CC-6155C6C5F55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4920"/>
            <a:ext cx="213192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rtl="0" hangingPunct="1">
        <a:lnSpc>
          <a:spcPct val="101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891E8E-1C15-47BF-87E0-44705B7719C9}"/>
              </a:ext>
            </a:extLst>
          </p:cNvPr>
          <p:cNvGrpSpPr/>
          <p:nvPr/>
        </p:nvGrpSpPr>
        <p:grpSpPr>
          <a:xfrm>
            <a:off x="0" y="0"/>
            <a:ext cx="9159840" cy="6858000"/>
            <a:chOff x="0" y="0"/>
            <a:chExt cx="9159840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B9AE78D-07BA-422D-ACB8-19329EEB6956}"/>
                </a:ext>
              </a:extLst>
            </p:cNvPr>
            <p:cNvSpPr/>
            <p:nvPr/>
          </p:nvSpPr>
          <p:spPr>
            <a:xfrm>
              <a:off x="8305920" y="1440"/>
              <a:ext cx="838080" cy="6856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D5E645E-11AC-4AE1-B81E-7B516416E61A}"/>
                </a:ext>
              </a:extLst>
            </p:cNvPr>
            <p:cNvSpPr/>
            <p:nvPr/>
          </p:nvSpPr>
          <p:spPr>
            <a:xfrm>
              <a:off x="1676519" y="0"/>
              <a:ext cx="30456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F364BB-F7FB-4A55-8570-65BDFBE12FA4}"/>
                </a:ext>
              </a:extLst>
            </p:cNvPr>
            <p:cNvSpPr/>
            <p:nvPr/>
          </p:nvSpPr>
          <p:spPr>
            <a:xfrm>
              <a:off x="2743199" y="0"/>
              <a:ext cx="68579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7A14A9-0E2A-4C30-B96E-66F19A0DAFE9}"/>
                </a:ext>
              </a:extLst>
            </p:cNvPr>
            <p:cNvSpPr/>
            <p:nvPr/>
          </p:nvSpPr>
          <p:spPr>
            <a:xfrm>
              <a:off x="3581279" y="0"/>
              <a:ext cx="38124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1B7B23-52AF-4612-B9FC-EF8574279A22}"/>
                </a:ext>
              </a:extLst>
            </p:cNvPr>
            <p:cNvSpPr/>
            <p:nvPr/>
          </p:nvSpPr>
          <p:spPr>
            <a:xfrm>
              <a:off x="2133720" y="0"/>
              <a:ext cx="6094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94FE159-E155-4678-B72E-3D394B7D6FFD}"/>
                </a:ext>
              </a:extLst>
            </p:cNvPr>
            <p:cNvSpPr/>
            <p:nvPr/>
          </p:nvSpPr>
          <p:spPr>
            <a:xfrm>
              <a:off x="762120" y="0"/>
              <a:ext cx="9144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7484038-3886-4064-A610-2B321C2E1203}"/>
                </a:ext>
              </a:extLst>
            </p:cNvPr>
            <p:cNvSpPr/>
            <p:nvPr/>
          </p:nvSpPr>
          <p:spPr>
            <a:xfrm>
              <a:off x="457200" y="0"/>
              <a:ext cx="30492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6D42D0C-828F-4394-94DF-7B9830C398E8}"/>
                </a:ext>
              </a:extLst>
            </p:cNvPr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93CE9D-7BB2-41CE-A64D-2D6FD0088289}"/>
                </a:ext>
              </a:extLst>
            </p:cNvPr>
            <p:cNvSpPr/>
            <p:nvPr/>
          </p:nvSpPr>
          <p:spPr>
            <a:xfrm>
              <a:off x="3429000" y="0"/>
              <a:ext cx="3808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17ABB7-22D1-41E9-A8EA-099B2050C2D1}"/>
                </a:ext>
              </a:extLst>
            </p:cNvPr>
            <p:cNvSpPr/>
            <p:nvPr/>
          </p:nvSpPr>
          <p:spPr>
            <a:xfrm>
              <a:off x="4419720" y="0"/>
              <a:ext cx="8380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FD1319-9B28-41F5-8D9B-A799BEC4C60C}"/>
                </a:ext>
              </a:extLst>
            </p:cNvPr>
            <p:cNvSpPr/>
            <p:nvPr/>
          </p:nvSpPr>
          <p:spPr>
            <a:xfrm>
              <a:off x="1981080" y="0"/>
              <a:ext cx="2286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6F608F-D087-42FC-8117-7651ABDDC4ED}"/>
                </a:ext>
              </a:extLst>
            </p:cNvPr>
            <p:cNvSpPr/>
            <p:nvPr/>
          </p:nvSpPr>
          <p:spPr>
            <a:xfrm>
              <a:off x="5238720" y="0"/>
              <a:ext cx="39996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0CDBB3-3F07-4745-9CBD-B7517C89A88E}"/>
                </a:ext>
              </a:extLst>
            </p:cNvPr>
            <p:cNvSpPr/>
            <p:nvPr/>
          </p:nvSpPr>
          <p:spPr>
            <a:xfrm>
              <a:off x="7391520" y="0"/>
              <a:ext cx="2286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3A853B-C2C7-4F3B-8C66-BF3B5A15D3C7}"/>
                </a:ext>
              </a:extLst>
            </p:cNvPr>
            <p:cNvSpPr/>
            <p:nvPr/>
          </p:nvSpPr>
          <p:spPr>
            <a:xfrm>
              <a:off x="7315200" y="0"/>
              <a:ext cx="10666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726DE6-5F58-4C42-A372-228909F85B44}"/>
                </a:ext>
              </a:extLst>
            </p:cNvPr>
            <p:cNvSpPr/>
            <p:nvPr/>
          </p:nvSpPr>
          <p:spPr>
            <a:xfrm>
              <a:off x="5562720" y="0"/>
              <a:ext cx="99036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716794-40EC-4B8D-99A0-356073CAFABD}"/>
                </a:ext>
              </a:extLst>
            </p:cNvPr>
            <p:cNvSpPr/>
            <p:nvPr/>
          </p:nvSpPr>
          <p:spPr>
            <a:xfrm>
              <a:off x="6095880" y="0"/>
              <a:ext cx="83843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45A7C3-8A2C-4EAB-856F-F4D0165E8673}"/>
                </a:ext>
              </a:extLst>
            </p:cNvPr>
            <p:cNvSpPr/>
            <p:nvPr/>
          </p:nvSpPr>
          <p:spPr>
            <a:xfrm>
              <a:off x="6934319" y="0"/>
              <a:ext cx="3808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CADA16-35C2-49BD-919C-19F6764DFFBB}"/>
                </a:ext>
              </a:extLst>
            </p:cNvPr>
            <p:cNvSpPr/>
            <p:nvPr/>
          </p:nvSpPr>
          <p:spPr>
            <a:xfrm>
              <a:off x="4254480" y="0"/>
              <a:ext cx="2412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B85F2C-4BBE-4FFC-9488-2F98653CEDDC}"/>
                </a:ext>
              </a:extLst>
            </p:cNvPr>
            <p:cNvSpPr/>
            <p:nvPr/>
          </p:nvSpPr>
          <p:spPr>
            <a:xfrm>
              <a:off x="3755880" y="0"/>
              <a:ext cx="53352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75B3B7E-A2D3-433B-952E-9D0A69071982}"/>
                </a:ext>
              </a:extLst>
            </p:cNvPr>
            <p:cNvSpPr/>
            <p:nvPr/>
          </p:nvSpPr>
          <p:spPr>
            <a:xfrm>
              <a:off x="1440" y="6151679"/>
              <a:ext cx="9144000" cy="706320"/>
            </a:xfrm>
            <a:custGeom>
              <a:avLst/>
              <a:gdLst>
                <a:gd name="f0" fmla="val 360"/>
                <a:gd name="f1" fmla="val 0"/>
                <a:gd name="f2" fmla="val 5760"/>
                <a:gd name="f3" fmla="val 445"/>
                <a:gd name="f4" fmla="val 76"/>
                <a:gd name="f5" fmla="val 5730"/>
                <a:gd name="f6" fmla="val 81"/>
                <a:gd name="f7" fmla="val 5700"/>
                <a:gd name="f8" fmla="val 86"/>
                <a:gd name="f9" fmla="val 5646"/>
                <a:gd name="f10" fmla="val 91"/>
                <a:gd name="f11" fmla="val 5592"/>
                <a:gd name="f12" fmla="val 5544"/>
                <a:gd name="f13" fmla="val 5508"/>
                <a:gd name="f14" fmla="val 5490"/>
                <a:gd name="f15" fmla="val 5478"/>
                <a:gd name="f16" fmla="val 5466"/>
                <a:gd name="f17" fmla="val 5454"/>
                <a:gd name="f18" fmla="val 70"/>
                <a:gd name="f19" fmla="val 5448"/>
                <a:gd name="f20" fmla="val 65"/>
                <a:gd name="f21" fmla="val 60"/>
                <a:gd name="f22" fmla="val 55"/>
                <a:gd name="f23" fmla="val 5442"/>
                <a:gd name="f24" fmla="val 50"/>
                <a:gd name="f25" fmla="val 44"/>
                <a:gd name="f26" fmla="val 5436"/>
                <a:gd name="f27" fmla="val 39"/>
                <a:gd name="f28" fmla="val 5424"/>
                <a:gd name="f29" fmla="val 34"/>
                <a:gd name="f30" fmla="val 5418"/>
                <a:gd name="f31" fmla="val 29"/>
                <a:gd name="f32" fmla="val 5414"/>
                <a:gd name="f33" fmla="val 18"/>
                <a:gd name="f34" fmla="val 5401"/>
                <a:gd name="f35" fmla="val 16"/>
                <a:gd name="f36" fmla="val 5386"/>
                <a:gd name="f37" fmla="val 10"/>
                <a:gd name="f38" fmla="val 5368"/>
                <a:gd name="f39" fmla="val 7"/>
                <a:gd name="f40" fmla="val 5332"/>
                <a:gd name="f41" fmla="val 5246"/>
                <a:gd name="f42" fmla="val 5144"/>
                <a:gd name="f43" fmla="val 5090"/>
                <a:gd name="f44" fmla="val 5051"/>
                <a:gd name="f45" fmla="val 22"/>
                <a:gd name="f46" fmla="val 5036"/>
                <a:gd name="f47" fmla="val 30"/>
                <a:gd name="f48" fmla="val 5022"/>
                <a:gd name="f49" fmla="val 5010"/>
                <a:gd name="f50" fmla="val 4986"/>
                <a:gd name="f51" fmla="val 4950"/>
                <a:gd name="f52" fmla="val 4920"/>
                <a:gd name="f53" fmla="val 4884"/>
                <a:gd name="f54" fmla="val 96"/>
                <a:gd name="f55" fmla="val 4854"/>
                <a:gd name="f56" fmla="val 102"/>
                <a:gd name="f57" fmla="val 4824"/>
                <a:gd name="f58" fmla="val 107"/>
                <a:gd name="f59" fmla="val 4794"/>
                <a:gd name="f60" fmla="val 112"/>
                <a:gd name="f61" fmla="val 4764"/>
                <a:gd name="f62" fmla="val 4740"/>
                <a:gd name="f63" fmla="val 4716"/>
                <a:gd name="f64" fmla="val 4698"/>
                <a:gd name="f65" fmla="val 4674"/>
                <a:gd name="f66" fmla="val 4662"/>
                <a:gd name="f67" fmla="val 4644"/>
                <a:gd name="f68" fmla="val 4631"/>
                <a:gd name="f69" fmla="val 66"/>
                <a:gd name="f70" fmla="val 4617"/>
                <a:gd name="f71" fmla="val 42"/>
                <a:gd name="f72" fmla="val 4598"/>
                <a:gd name="f73" fmla="val 25"/>
                <a:gd name="f74" fmla="val 4584"/>
                <a:gd name="f75" fmla="val 13"/>
                <a:gd name="f76" fmla="val 4565"/>
                <a:gd name="f77" fmla="val 4"/>
                <a:gd name="f78" fmla="val 4535"/>
                <a:gd name="f79" fmla="val 3"/>
                <a:gd name="f80" fmla="val 4514"/>
                <a:gd name="f81" fmla="val 9"/>
                <a:gd name="f82" fmla="val 4494"/>
                <a:gd name="f83" fmla="val 4471"/>
                <a:gd name="f84" fmla="val 23"/>
                <a:gd name="f85" fmla="val 4440"/>
                <a:gd name="f86" fmla="val 4410"/>
                <a:gd name="f87" fmla="val 4374"/>
                <a:gd name="f88" fmla="val 4332"/>
                <a:gd name="f89" fmla="val 4284"/>
                <a:gd name="f90" fmla="val 4236"/>
                <a:gd name="f91" fmla="val 4183"/>
                <a:gd name="f92" fmla="val 4128"/>
                <a:gd name="f93" fmla="val 4074"/>
                <a:gd name="f94" fmla="val 4020"/>
                <a:gd name="f95" fmla="val 3966"/>
                <a:gd name="f96" fmla="val 3912"/>
                <a:gd name="f97" fmla="val 3858"/>
                <a:gd name="f98" fmla="val 3810"/>
                <a:gd name="f99" fmla="val 3762"/>
                <a:gd name="f100" fmla="val 3726"/>
                <a:gd name="f101" fmla="val 3684"/>
                <a:gd name="f102" fmla="val 3654"/>
                <a:gd name="f103" fmla="val 3642"/>
                <a:gd name="f104" fmla="val 3630"/>
                <a:gd name="f105" fmla="val 3612"/>
                <a:gd name="f106" fmla="val 3594"/>
                <a:gd name="f107" fmla="val 3576"/>
                <a:gd name="f108" fmla="val 3558"/>
                <a:gd name="f109" fmla="val 3540"/>
                <a:gd name="f110" fmla="val 3528"/>
                <a:gd name="f111" fmla="val 3516"/>
                <a:gd name="f112" fmla="val 3504"/>
                <a:gd name="f113" fmla="val 3492"/>
                <a:gd name="f114" fmla="val 3480"/>
                <a:gd name="f115" fmla="val 3468"/>
                <a:gd name="f116" fmla="val 3456"/>
                <a:gd name="f117" fmla="val 3450"/>
                <a:gd name="f118" fmla="val 3420"/>
                <a:gd name="f119" fmla="val 3330"/>
                <a:gd name="f120" fmla="val 3204"/>
                <a:gd name="f121" fmla="val 3126"/>
                <a:gd name="f122" fmla="val 3048"/>
                <a:gd name="f123" fmla="val 2970"/>
                <a:gd name="f124" fmla="val 123"/>
                <a:gd name="f125" fmla="val 2904"/>
                <a:gd name="f126" fmla="val 128"/>
                <a:gd name="f127" fmla="val 2868"/>
                <a:gd name="f128" fmla="val 2844"/>
                <a:gd name="f129" fmla="val 2814"/>
                <a:gd name="f130" fmla="val 2790"/>
                <a:gd name="f131" fmla="val 2766"/>
                <a:gd name="f132" fmla="val 2742"/>
                <a:gd name="f133" fmla="val 117"/>
                <a:gd name="f134" fmla="val 2724"/>
                <a:gd name="f135" fmla="val 2706"/>
                <a:gd name="f136" fmla="val 2704"/>
                <a:gd name="f137" fmla="val 83"/>
                <a:gd name="f138" fmla="val 2710"/>
                <a:gd name="f139" fmla="val 56"/>
                <a:gd name="f140" fmla="val 36"/>
                <a:gd name="f141" fmla="val 2696"/>
                <a:gd name="f142" fmla="val 2672"/>
                <a:gd name="f143" fmla="val 2658"/>
                <a:gd name="f144" fmla="val 2638"/>
                <a:gd name="f145" fmla="val 2614"/>
                <a:gd name="f146" fmla="val 2590"/>
                <a:gd name="f147" fmla="val 84"/>
                <a:gd name="f148" fmla="val 2558"/>
                <a:gd name="f149" fmla="val 95"/>
                <a:gd name="f150" fmla="val 2536"/>
                <a:gd name="f151" fmla="val 98"/>
                <a:gd name="f152" fmla="val 2508"/>
                <a:gd name="f153" fmla="val 2478"/>
                <a:gd name="f154" fmla="val 105"/>
                <a:gd name="f155" fmla="val 2444"/>
                <a:gd name="f156" fmla="val 109"/>
                <a:gd name="f157" fmla="val 2410"/>
                <a:gd name="f158" fmla="val 110"/>
                <a:gd name="f159" fmla="val 2374"/>
                <a:gd name="f160" fmla="val 2348"/>
                <a:gd name="f161" fmla="val 103"/>
                <a:gd name="f162" fmla="val 2322"/>
                <a:gd name="f163" fmla="val 2304"/>
                <a:gd name="f164" fmla="val 2292"/>
                <a:gd name="f165" fmla="val 2286"/>
                <a:gd name="f166" fmla="val 2274"/>
                <a:gd name="f167" fmla="val 2268"/>
                <a:gd name="f168" fmla="val 2246"/>
                <a:gd name="f169" fmla="val 2224"/>
                <a:gd name="f170" fmla="val 2185"/>
                <a:gd name="f171" fmla="val 2156"/>
                <a:gd name="f172" fmla="val 2126"/>
                <a:gd name="f173" fmla="val 2081"/>
                <a:gd name="f174" fmla="val 49"/>
                <a:gd name="f175" fmla="val 2048"/>
                <a:gd name="f176" fmla="val 64"/>
                <a:gd name="f177" fmla="val 2018"/>
                <a:gd name="f178" fmla="val 1986"/>
                <a:gd name="f179" fmla="val 1896"/>
                <a:gd name="f180" fmla="val 1794"/>
                <a:gd name="f181" fmla="val 1692"/>
                <a:gd name="f182" fmla="val 1644"/>
                <a:gd name="f183" fmla="val 1602"/>
                <a:gd name="f184" fmla="val 1560"/>
                <a:gd name="f185" fmla="val 1524"/>
                <a:gd name="f186" fmla="val 1506"/>
                <a:gd name="f187" fmla="val 1494"/>
                <a:gd name="f188" fmla="val 1482"/>
                <a:gd name="f189" fmla="val 1476"/>
                <a:gd name="f190" fmla="val 1458"/>
                <a:gd name="f191" fmla="val 1440"/>
                <a:gd name="f192" fmla="val 1428"/>
                <a:gd name="f193" fmla="val 1410"/>
                <a:gd name="f194" fmla="val 1398"/>
                <a:gd name="f195" fmla="val 1386"/>
                <a:gd name="f196" fmla="val 1374"/>
                <a:gd name="f197" fmla="val 1356"/>
                <a:gd name="f198" fmla="val 1344"/>
                <a:gd name="f199" fmla="val 1332"/>
                <a:gd name="f200" fmla="val 1308"/>
                <a:gd name="f201" fmla="val 1260"/>
                <a:gd name="f202" fmla="val 1218"/>
                <a:gd name="f203" fmla="val 1176"/>
                <a:gd name="f204" fmla="val 1140"/>
                <a:gd name="f205" fmla="val 1098"/>
                <a:gd name="f206" fmla="val 1062"/>
                <a:gd name="f207" fmla="val 1020"/>
                <a:gd name="f208" fmla="val 133"/>
                <a:gd name="f209" fmla="val 948"/>
                <a:gd name="f210" fmla="val 143"/>
                <a:gd name="f211" fmla="val 882"/>
                <a:gd name="f212" fmla="val 149"/>
                <a:gd name="f213" fmla="val 822"/>
                <a:gd name="f214" fmla="val 762"/>
                <a:gd name="f215" fmla="val 708"/>
                <a:gd name="f216" fmla="val 138"/>
                <a:gd name="f217" fmla="val 654"/>
                <a:gd name="f218" fmla="val 612"/>
                <a:gd name="f219" fmla="val 570"/>
                <a:gd name="f220" fmla="val 534"/>
                <a:gd name="f221" fmla="val 504"/>
                <a:gd name="f222" fmla="val 480"/>
                <a:gd name="f223" fmla="val 462"/>
                <a:gd name="f224" fmla="val 444"/>
                <a:gd name="f225" fmla="val 426"/>
                <a:gd name="f226" fmla="val 408"/>
                <a:gd name="f227" fmla="val 402"/>
                <a:gd name="f228" fmla="val 396"/>
                <a:gd name="f229" fmla="val 390"/>
                <a:gd name="f230" fmla="val 384"/>
                <a:gd name="f231" fmla="val 378"/>
                <a:gd name="f232" fmla="val 372"/>
                <a:gd name="f233" fmla="val 348"/>
                <a:gd name="f234" fmla="val 342"/>
                <a:gd name="f235" fmla="val 336"/>
                <a:gd name="f236" fmla="val 324"/>
                <a:gd name="f237" fmla="val 306"/>
                <a:gd name="f238" fmla="val 288"/>
                <a:gd name="f239" fmla="val 264"/>
                <a:gd name="f240" fmla="val 240"/>
                <a:gd name="f241" fmla="val 216"/>
                <a:gd name="f242" fmla="val 192"/>
                <a:gd name="f243" fmla="val 168"/>
                <a:gd name="f244" fmla="val 145"/>
                <a:gd name="f245" fmla="val 120"/>
                <a:gd name="f246" fmla="val 90"/>
                <a:gd name="f247" fmla="val 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0" h="445">
                  <a:moveTo>
                    <a:pt x="f2" y="f3"/>
                  </a:moveTo>
                  <a:lnTo>
                    <a:pt x="f2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0"/>
                  </a:lnTo>
                  <a:lnTo>
                    <a:pt x="f12" y="f10"/>
                  </a:lnTo>
                  <a:lnTo>
                    <a:pt x="f13" y="f8"/>
                  </a:lnTo>
                  <a:lnTo>
                    <a:pt x="f14" y="f8"/>
                  </a:lnTo>
                  <a:lnTo>
                    <a:pt x="f15" y="f6"/>
                  </a:lnTo>
                  <a:lnTo>
                    <a:pt x="f16" y="f4"/>
                  </a:lnTo>
                  <a:lnTo>
                    <a:pt x="f17" y="f4"/>
                  </a:lnTo>
                  <a:lnTo>
                    <a:pt x="f17" y="f18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23" y="f24"/>
                  </a:lnTo>
                  <a:lnTo>
                    <a:pt x="f23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39"/>
                  </a:lnTo>
                  <a:lnTo>
                    <a:pt x="f41" y="f37"/>
                  </a:lnTo>
                  <a:lnTo>
                    <a:pt x="f42" y="f39"/>
                  </a:lnTo>
                  <a:lnTo>
                    <a:pt x="f43" y="f35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27"/>
                  </a:lnTo>
                  <a:lnTo>
                    <a:pt x="f49" y="f25"/>
                  </a:lnTo>
                  <a:lnTo>
                    <a:pt x="f50" y="f22"/>
                  </a:lnTo>
                  <a:lnTo>
                    <a:pt x="f51" y="f18"/>
                  </a:lnTo>
                  <a:lnTo>
                    <a:pt x="f52" y="f8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60"/>
                  </a:lnTo>
                  <a:lnTo>
                    <a:pt x="f63" y="f58"/>
                  </a:lnTo>
                  <a:lnTo>
                    <a:pt x="f64" y="f56"/>
                  </a:lnTo>
                  <a:lnTo>
                    <a:pt x="f65" y="f54"/>
                  </a:lnTo>
                  <a:lnTo>
                    <a:pt x="f66" y="f10"/>
                  </a:lnTo>
                  <a:lnTo>
                    <a:pt x="f67" y="f8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33"/>
                  </a:lnTo>
                  <a:lnTo>
                    <a:pt x="f83" y="f84"/>
                  </a:lnTo>
                  <a:lnTo>
                    <a:pt x="f85" y="f31"/>
                  </a:lnTo>
                  <a:lnTo>
                    <a:pt x="f86" y="f27"/>
                  </a:lnTo>
                  <a:lnTo>
                    <a:pt x="f87" y="f24"/>
                  </a:lnTo>
                  <a:lnTo>
                    <a:pt x="f88" y="f21"/>
                  </a:lnTo>
                  <a:lnTo>
                    <a:pt x="f89" y="f4"/>
                  </a:lnTo>
                  <a:lnTo>
                    <a:pt x="f90" y="f6"/>
                  </a:lnTo>
                  <a:lnTo>
                    <a:pt x="f91" y="f10"/>
                  </a:lnTo>
                  <a:lnTo>
                    <a:pt x="f92" y="f54"/>
                  </a:lnTo>
                  <a:lnTo>
                    <a:pt x="f93" y="f56"/>
                  </a:lnTo>
                  <a:lnTo>
                    <a:pt x="f94" y="f56"/>
                  </a:lnTo>
                  <a:lnTo>
                    <a:pt x="f95" y="f56"/>
                  </a:lnTo>
                  <a:lnTo>
                    <a:pt x="f96" y="f56"/>
                  </a:lnTo>
                  <a:lnTo>
                    <a:pt x="f97" y="f56"/>
                  </a:lnTo>
                  <a:lnTo>
                    <a:pt x="f98" y="f56"/>
                  </a:lnTo>
                  <a:lnTo>
                    <a:pt x="f99" y="f54"/>
                  </a:lnTo>
                  <a:lnTo>
                    <a:pt x="f100" y="f10"/>
                  </a:lnTo>
                  <a:lnTo>
                    <a:pt x="f101" y="f6"/>
                  </a:lnTo>
                  <a:lnTo>
                    <a:pt x="f102" y="f4"/>
                  </a:lnTo>
                  <a:lnTo>
                    <a:pt x="f103" y="f18"/>
                  </a:lnTo>
                  <a:lnTo>
                    <a:pt x="f104" y="f20"/>
                  </a:lnTo>
                  <a:lnTo>
                    <a:pt x="f105" y="f21"/>
                  </a:lnTo>
                  <a:lnTo>
                    <a:pt x="f106" y="f24"/>
                  </a:lnTo>
                  <a:lnTo>
                    <a:pt x="f107" y="f24"/>
                  </a:lnTo>
                  <a:lnTo>
                    <a:pt x="f108" y="f25"/>
                  </a:lnTo>
                  <a:lnTo>
                    <a:pt x="f109" y="f25"/>
                  </a:lnTo>
                  <a:lnTo>
                    <a:pt x="f110" y="f25"/>
                  </a:lnTo>
                  <a:lnTo>
                    <a:pt x="f111" y="f24"/>
                  </a:lnTo>
                  <a:lnTo>
                    <a:pt x="f112" y="f24"/>
                  </a:lnTo>
                  <a:lnTo>
                    <a:pt x="f113" y="f22"/>
                  </a:lnTo>
                  <a:lnTo>
                    <a:pt x="f114" y="f22"/>
                  </a:lnTo>
                  <a:lnTo>
                    <a:pt x="f115" y="f20"/>
                  </a:lnTo>
                  <a:lnTo>
                    <a:pt x="f116" y="f18"/>
                  </a:lnTo>
                  <a:lnTo>
                    <a:pt x="f117" y="f18"/>
                  </a:lnTo>
                  <a:lnTo>
                    <a:pt x="f118" y="f4"/>
                  </a:lnTo>
                  <a:lnTo>
                    <a:pt x="f119" y="f6"/>
                  </a:lnTo>
                  <a:lnTo>
                    <a:pt x="f120" y="f10"/>
                  </a:lnTo>
                  <a:lnTo>
                    <a:pt x="f121" y="f56"/>
                  </a:lnTo>
                  <a:lnTo>
                    <a:pt x="f122" y="f60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6"/>
                  </a:lnTo>
                  <a:lnTo>
                    <a:pt x="f128" y="f126"/>
                  </a:lnTo>
                  <a:lnTo>
                    <a:pt x="f129" y="f126"/>
                  </a:lnTo>
                  <a:lnTo>
                    <a:pt x="f130" y="f126"/>
                  </a:lnTo>
                  <a:lnTo>
                    <a:pt x="f131" y="f124"/>
                  </a:lnTo>
                  <a:lnTo>
                    <a:pt x="f132" y="f133"/>
                  </a:lnTo>
                  <a:lnTo>
                    <a:pt x="f134" y="f60"/>
                  </a:lnTo>
                  <a:lnTo>
                    <a:pt x="f135" y="f58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38" y="f140"/>
                  </a:lnTo>
                  <a:lnTo>
                    <a:pt x="f141" y="f73"/>
                  </a:lnTo>
                  <a:lnTo>
                    <a:pt x="f142" y="f140"/>
                  </a:lnTo>
                  <a:lnTo>
                    <a:pt x="f143" y="f24"/>
                  </a:lnTo>
                  <a:lnTo>
                    <a:pt x="f144" y="f21"/>
                  </a:lnTo>
                  <a:lnTo>
                    <a:pt x="f145" y="f4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56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58"/>
                  </a:lnTo>
                  <a:lnTo>
                    <a:pt x="f160" y="f161"/>
                  </a:lnTo>
                  <a:lnTo>
                    <a:pt x="f162" y="f10"/>
                  </a:lnTo>
                  <a:lnTo>
                    <a:pt x="f163" y="f8"/>
                  </a:lnTo>
                  <a:lnTo>
                    <a:pt x="f164" y="f6"/>
                  </a:lnTo>
                  <a:lnTo>
                    <a:pt x="f165" y="f4"/>
                  </a:lnTo>
                  <a:lnTo>
                    <a:pt x="f166" y="f18"/>
                  </a:lnTo>
                  <a:lnTo>
                    <a:pt x="f167" y="f20"/>
                  </a:lnTo>
                  <a:lnTo>
                    <a:pt x="f168" y="f33"/>
                  </a:lnTo>
                  <a:lnTo>
                    <a:pt x="f169" y="f1"/>
                  </a:lnTo>
                  <a:lnTo>
                    <a:pt x="f170" y="f79"/>
                  </a:lnTo>
                  <a:lnTo>
                    <a:pt x="f171" y="f35"/>
                  </a:lnTo>
                  <a:lnTo>
                    <a:pt x="f172" y="f45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4"/>
                  </a:lnTo>
                  <a:lnTo>
                    <a:pt x="f178" y="f54"/>
                  </a:lnTo>
                  <a:lnTo>
                    <a:pt x="f179" y="f56"/>
                  </a:lnTo>
                  <a:lnTo>
                    <a:pt x="f180" y="f56"/>
                  </a:lnTo>
                  <a:lnTo>
                    <a:pt x="f181" y="f56"/>
                  </a:lnTo>
                  <a:lnTo>
                    <a:pt x="f182" y="f56"/>
                  </a:lnTo>
                  <a:lnTo>
                    <a:pt x="f183" y="f54"/>
                  </a:lnTo>
                  <a:lnTo>
                    <a:pt x="f184" y="f10"/>
                  </a:lnTo>
                  <a:lnTo>
                    <a:pt x="f185" y="f8"/>
                  </a:lnTo>
                  <a:lnTo>
                    <a:pt x="f186" y="f8"/>
                  </a:lnTo>
                  <a:lnTo>
                    <a:pt x="f187" y="f6"/>
                  </a:lnTo>
                  <a:lnTo>
                    <a:pt x="f188" y="f4"/>
                  </a:lnTo>
                  <a:lnTo>
                    <a:pt x="f189" y="f18"/>
                  </a:lnTo>
                  <a:lnTo>
                    <a:pt x="f190" y="f20"/>
                  </a:lnTo>
                  <a:lnTo>
                    <a:pt x="f191" y="f22"/>
                  </a:lnTo>
                  <a:lnTo>
                    <a:pt x="f192" y="f24"/>
                  </a:lnTo>
                  <a:lnTo>
                    <a:pt x="f193" y="f24"/>
                  </a:lnTo>
                  <a:lnTo>
                    <a:pt x="f194" y="f25"/>
                  </a:lnTo>
                  <a:lnTo>
                    <a:pt x="f195" y="f25"/>
                  </a:lnTo>
                  <a:lnTo>
                    <a:pt x="f196" y="f25"/>
                  </a:lnTo>
                  <a:lnTo>
                    <a:pt x="f197" y="f25"/>
                  </a:lnTo>
                  <a:lnTo>
                    <a:pt x="f198" y="f25"/>
                  </a:lnTo>
                  <a:lnTo>
                    <a:pt x="f199" y="f24"/>
                  </a:lnTo>
                  <a:lnTo>
                    <a:pt x="f200" y="f22"/>
                  </a:lnTo>
                  <a:lnTo>
                    <a:pt x="f201" y="f18"/>
                  </a:lnTo>
                  <a:lnTo>
                    <a:pt x="f202" y="f8"/>
                  </a:lnTo>
                  <a:lnTo>
                    <a:pt x="f203" y="f54"/>
                  </a:lnTo>
                  <a:lnTo>
                    <a:pt x="f204" y="f58"/>
                  </a:lnTo>
                  <a:lnTo>
                    <a:pt x="f205" y="f133"/>
                  </a:lnTo>
                  <a:lnTo>
                    <a:pt x="f206" y="f12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2"/>
                  </a:lnTo>
                  <a:lnTo>
                    <a:pt x="f214" y="f210"/>
                  </a:lnTo>
                  <a:lnTo>
                    <a:pt x="f215" y="f216"/>
                  </a:lnTo>
                  <a:lnTo>
                    <a:pt x="f217" y="f126"/>
                  </a:lnTo>
                  <a:lnTo>
                    <a:pt x="f218" y="f133"/>
                  </a:lnTo>
                  <a:lnTo>
                    <a:pt x="f219" y="f58"/>
                  </a:lnTo>
                  <a:lnTo>
                    <a:pt x="f220" y="f54"/>
                  </a:lnTo>
                  <a:lnTo>
                    <a:pt x="f221" y="f8"/>
                  </a:lnTo>
                  <a:lnTo>
                    <a:pt x="f222" y="f4"/>
                  </a:lnTo>
                  <a:lnTo>
                    <a:pt x="f223" y="f20"/>
                  </a:lnTo>
                  <a:lnTo>
                    <a:pt x="f224" y="f22"/>
                  </a:lnTo>
                  <a:lnTo>
                    <a:pt x="f225" y="f25"/>
                  </a:lnTo>
                  <a:lnTo>
                    <a:pt x="f226" y="f29"/>
                  </a:lnTo>
                  <a:lnTo>
                    <a:pt x="f227" y="f29"/>
                  </a:lnTo>
                  <a:lnTo>
                    <a:pt x="f228" y="f29"/>
                  </a:lnTo>
                  <a:lnTo>
                    <a:pt x="f229" y="f29"/>
                  </a:lnTo>
                  <a:lnTo>
                    <a:pt x="f229" y="f29"/>
                  </a:lnTo>
                  <a:lnTo>
                    <a:pt x="f230" y="f29"/>
                  </a:lnTo>
                  <a:lnTo>
                    <a:pt x="f231" y="f27"/>
                  </a:lnTo>
                  <a:lnTo>
                    <a:pt x="f232" y="f25"/>
                  </a:lnTo>
                  <a:lnTo>
                    <a:pt x="f0" y="f22"/>
                  </a:lnTo>
                  <a:lnTo>
                    <a:pt x="f233" y="f20"/>
                  </a:lnTo>
                  <a:lnTo>
                    <a:pt x="f234" y="f18"/>
                  </a:lnTo>
                  <a:lnTo>
                    <a:pt x="f235" y="f4"/>
                  </a:lnTo>
                  <a:lnTo>
                    <a:pt x="f236" y="f8"/>
                  </a:lnTo>
                  <a:lnTo>
                    <a:pt x="f237" y="f10"/>
                  </a:lnTo>
                  <a:lnTo>
                    <a:pt x="f238" y="f54"/>
                  </a:lnTo>
                  <a:lnTo>
                    <a:pt x="f239" y="f56"/>
                  </a:lnTo>
                  <a:lnTo>
                    <a:pt x="f240" y="f58"/>
                  </a:lnTo>
                  <a:lnTo>
                    <a:pt x="f241" y="f60"/>
                  </a:lnTo>
                  <a:lnTo>
                    <a:pt x="f242" y="f60"/>
                  </a:lnTo>
                  <a:lnTo>
                    <a:pt x="f243" y="f133"/>
                  </a:lnTo>
                  <a:lnTo>
                    <a:pt x="f244" y="f133"/>
                  </a:lnTo>
                  <a:lnTo>
                    <a:pt x="f245" y="f133"/>
                  </a:lnTo>
                  <a:lnTo>
                    <a:pt x="f246" y="f60"/>
                  </a:lnTo>
                  <a:lnTo>
                    <a:pt x="f69" y="f60"/>
                  </a:lnTo>
                  <a:lnTo>
                    <a:pt x="f71" y="f58"/>
                  </a:lnTo>
                  <a:lnTo>
                    <a:pt x="f247" y="f56"/>
                  </a:lnTo>
                  <a:lnTo>
                    <a:pt x="f1" y="f54"/>
                  </a:lnTo>
                  <a:lnTo>
                    <a:pt x="f1" y="f3"/>
                  </a:lnTo>
                  <a:lnTo>
                    <a:pt x="f2" y="f3"/>
                  </a:lnTo>
                  <a:lnTo>
                    <a:pt x="f2" y="f3"/>
                  </a:lnTo>
                  <a:lnTo>
                    <a:pt x="f2" y="f3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FED51C-7FEA-40B2-8351-F5B175647B70}"/>
                </a:ext>
              </a:extLst>
            </p:cNvPr>
            <p:cNvSpPr/>
            <p:nvPr/>
          </p:nvSpPr>
          <p:spPr>
            <a:xfrm>
              <a:off x="0" y="6138720"/>
              <a:ext cx="9159840" cy="276480"/>
            </a:xfrm>
            <a:custGeom>
              <a:avLst/>
              <a:gdLst>
                <a:gd name="f0" fmla="val 0"/>
                <a:gd name="f1" fmla="val 5770"/>
                <a:gd name="f2" fmla="val 174"/>
                <a:gd name="f3" fmla="val 5151"/>
                <a:gd name="f4" fmla="val 24"/>
                <a:gd name="f5" fmla="val 5127"/>
                <a:gd name="f6" fmla="val 26"/>
                <a:gd name="f7" fmla="val 5082"/>
                <a:gd name="f8" fmla="val 30"/>
                <a:gd name="f9" fmla="val 5049"/>
                <a:gd name="f10" fmla="val 38"/>
                <a:gd name="f11" fmla="val 5029"/>
                <a:gd name="f12" fmla="val 48"/>
                <a:gd name="f13" fmla="val 5017"/>
                <a:gd name="f14" fmla="val 54"/>
                <a:gd name="f15" fmla="val 4993"/>
                <a:gd name="f16" fmla="val 66"/>
                <a:gd name="f17" fmla="val 4957"/>
                <a:gd name="f18" fmla="val 84"/>
                <a:gd name="f19" fmla="val 4927"/>
                <a:gd name="f20" fmla="val 102"/>
                <a:gd name="f21" fmla="val 4891"/>
                <a:gd name="f22" fmla="val 114"/>
                <a:gd name="f23" fmla="val 4861"/>
                <a:gd name="f24" fmla="val 120"/>
                <a:gd name="f25" fmla="val 4831"/>
                <a:gd name="f26" fmla="val 126"/>
                <a:gd name="f27" fmla="val 4801"/>
                <a:gd name="f28" fmla="val 132"/>
                <a:gd name="f29" fmla="val 4771"/>
                <a:gd name="f30" fmla="val 4748"/>
                <a:gd name="f31" fmla="val 4724"/>
                <a:gd name="f32" fmla="val 4706"/>
                <a:gd name="f33" fmla="val 4682"/>
                <a:gd name="f34" fmla="val 4670"/>
                <a:gd name="f35" fmla="val 108"/>
                <a:gd name="f36" fmla="val 4652"/>
                <a:gd name="f37" fmla="val 4640"/>
                <a:gd name="f38" fmla="val 96"/>
                <a:gd name="f39" fmla="val 4634"/>
                <a:gd name="f40" fmla="val 4628"/>
                <a:gd name="f41" fmla="val 78"/>
                <a:gd name="f42" fmla="val 4622"/>
                <a:gd name="f43" fmla="val 4616"/>
                <a:gd name="f44" fmla="val 4610"/>
                <a:gd name="f45" fmla="val 4604"/>
                <a:gd name="f46" fmla="val 42"/>
                <a:gd name="f47" fmla="val 4598"/>
                <a:gd name="f48" fmla="val 36"/>
                <a:gd name="f49" fmla="val 4586"/>
                <a:gd name="f50" fmla="val 4574"/>
                <a:gd name="f51" fmla="val 4562"/>
                <a:gd name="f52" fmla="val 18"/>
                <a:gd name="f53" fmla="val 4544"/>
                <a:gd name="f54" fmla="val 4526"/>
                <a:gd name="f55" fmla="val 4502"/>
                <a:gd name="f56" fmla="val 4478"/>
                <a:gd name="f57" fmla="val 4449"/>
                <a:gd name="f58" fmla="val 4419"/>
                <a:gd name="f59" fmla="val 4383"/>
                <a:gd name="f60" fmla="val 60"/>
                <a:gd name="f61" fmla="val 4341"/>
                <a:gd name="f62" fmla="val 72"/>
                <a:gd name="f63" fmla="val 4287"/>
                <a:gd name="f64" fmla="val 90"/>
                <a:gd name="f65" fmla="val 4239"/>
                <a:gd name="f66" fmla="val 4186"/>
                <a:gd name="f67" fmla="val 4132"/>
                <a:gd name="f68" fmla="val 4078"/>
                <a:gd name="f69" fmla="val 4024"/>
                <a:gd name="f70" fmla="val 3970"/>
                <a:gd name="f71" fmla="val 3916"/>
                <a:gd name="f72" fmla="val 3863"/>
                <a:gd name="f73" fmla="val 3815"/>
                <a:gd name="f74" fmla="val 3767"/>
                <a:gd name="f75" fmla="val 3731"/>
                <a:gd name="f76" fmla="val 3689"/>
                <a:gd name="f77" fmla="val 3659"/>
                <a:gd name="f78" fmla="val 3647"/>
                <a:gd name="f79" fmla="val 3635"/>
                <a:gd name="f80" fmla="val 3617"/>
                <a:gd name="f81" fmla="val 3600"/>
                <a:gd name="f82" fmla="val 3582"/>
                <a:gd name="f83" fmla="val 3564"/>
                <a:gd name="f84" fmla="val 3546"/>
                <a:gd name="f85" fmla="val 3534"/>
                <a:gd name="f86" fmla="val 3522"/>
                <a:gd name="f87" fmla="val 3510"/>
                <a:gd name="f88" fmla="val 3498"/>
                <a:gd name="f89" fmla="val 3486"/>
                <a:gd name="f90" fmla="val 3474"/>
                <a:gd name="f91" fmla="val 3462"/>
                <a:gd name="f92" fmla="val 3456"/>
                <a:gd name="f93" fmla="val 3426"/>
                <a:gd name="f94" fmla="val 3336"/>
                <a:gd name="f95" fmla="val 3205"/>
                <a:gd name="f96" fmla="val 3127"/>
                <a:gd name="f97" fmla="val 3049"/>
                <a:gd name="f98" fmla="val 2972"/>
                <a:gd name="f99" fmla="val 144"/>
                <a:gd name="f100" fmla="val 2906"/>
                <a:gd name="f101" fmla="val 150"/>
                <a:gd name="f102" fmla="val 2870"/>
                <a:gd name="f103" fmla="val 2846"/>
                <a:gd name="f104" fmla="val 2816"/>
                <a:gd name="f105" fmla="val 2792"/>
                <a:gd name="f106" fmla="val 2768"/>
                <a:gd name="f107" fmla="val 2744"/>
                <a:gd name="f108" fmla="val 138"/>
                <a:gd name="f109" fmla="val 2727"/>
                <a:gd name="f110" fmla="val 2709"/>
                <a:gd name="f111" fmla="val 2703"/>
                <a:gd name="f112" fmla="val 2697"/>
                <a:gd name="f113" fmla="val 2673"/>
                <a:gd name="f114" fmla="val 2661"/>
                <a:gd name="f115" fmla="val 2643"/>
                <a:gd name="f116" fmla="val 2619"/>
                <a:gd name="f117" fmla="val 2595"/>
                <a:gd name="f118" fmla="val 2559"/>
                <a:gd name="f119" fmla="val 2541"/>
                <a:gd name="f120" fmla="val 2511"/>
                <a:gd name="f121" fmla="val 2481"/>
                <a:gd name="f122" fmla="val 2446"/>
                <a:gd name="f123" fmla="val 2416"/>
                <a:gd name="f124" fmla="val 2380"/>
                <a:gd name="f125" fmla="val 2350"/>
                <a:gd name="f126" fmla="val 2326"/>
                <a:gd name="f127" fmla="val 2308"/>
                <a:gd name="f128" fmla="val 2296"/>
                <a:gd name="f129" fmla="val 2290"/>
                <a:gd name="f130" fmla="val 2278"/>
                <a:gd name="f131" fmla="val 2272"/>
                <a:gd name="f132" fmla="val 2250"/>
                <a:gd name="f133" fmla="val 57"/>
                <a:gd name="f134" fmla="val 2243"/>
                <a:gd name="f135" fmla="val 35"/>
                <a:gd name="f136" fmla="val 2228"/>
                <a:gd name="f137" fmla="val 2208"/>
                <a:gd name="f138" fmla="val 2172"/>
                <a:gd name="f139" fmla="val 2151"/>
                <a:gd name="f140" fmla="val 2127"/>
                <a:gd name="f141" fmla="val 51"/>
                <a:gd name="f142" fmla="val 2097"/>
                <a:gd name="f143" fmla="val 2073"/>
                <a:gd name="f144" fmla="val 2046"/>
                <a:gd name="f145" fmla="val 87"/>
                <a:gd name="f146" fmla="val 2007"/>
                <a:gd name="f147" fmla="val 1977"/>
                <a:gd name="f148" fmla="val 1947"/>
                <a:gd name="f149" fmla="val 1895"/>
                <a:gd name="f150" fmla="val 1794"/>
                <a:gd name="f151" fmla="val 1692"/>
                <a:gd name="f152" fmla="val 1644"/>
                <a:gd name="f153" fmla="val 1602"/>
                <a:gd name="f154" fmla="val 1561"/>
                <a:gd name="f155" fmla="val 1525"/>
                <a:gd name="f156" fmla="val 1507"/>
                <a:gd name="f157" fmla="val 1495"/>
                <a:gd name="f158" fmla="val 1483"/>
                <a:gd name="f159" fmla="val 1477"/>
                <a:gd name="f160" fmla="val 1459"/>
                <a:gd name="f161" fmla="val 1441"/>
                <a:gd name="f162" fmla="val 1429"/>
                <a:gd name="f163" fmla="val 1411"/>
                <a:gd name="f164" fmla="val 1399"/>
                <a:gd name="f165" fmla="val 1387"/>
                <a:gd name="f166" fmla="val 1375"/>
                <a:gd name="f167" fmla="val 1357"/>
                <a:gd name="f168" fmla="val 1345"/>
                <a:gd name="f169" fmla="val 1333"/>
                <a:gd name="f170" fmla="val 1309"/>
                <a:gd name="f171" fmla="val 1262"/>
                <a:gd name="f172" fmla="val 1220"/>
                <a:gd name="f173" fmla="val 1178"/>
                <a:gd name="f174" fmla="val 1142"/>
                <a:gd name="f175" fmla="val 1100"/>
                <a:gd name="f176" fmla="val 1058"/>
                <a:gd name="f177" fmla="val 1016"/>
                <a:gd name="f178" fmla="val 156"/>
                <a:gd name="f179" fmla="val 945"/>
                <a:gd name="f180" fmla="val 168"/>
                <a:gd name="f181" fmla="val 879"/>
                <a:gd name="f182" fmla="val 819"/>
                <a:gd name="f183" fmla="val 759"/>
                <a:gd name="f184" fmla="val 706"/>
                <a:gd name="f185" fmla="val 162"/>
                <a:gd name="f186" fmla="val 652"/>
                <a:gd name="f187" fmla="val 610"/>
                <a:gd name="f188" fmla="val 568"/>
                <a:gd name="f189" fmla="val 532"/>
                <a:gd name="f190" fmla="val 502"/>
                <a:gd name="f191" fmla="val 478"/>
                <a:gd name="f192" fmla="val 460"/>
                <a:gd name="f193" fmla="val 442"/>
                <a:gd name="f194" fmla="val 425"/>
                <a:gd name="f195" fmla="val 407"/>
                <a:gd name="f196" fmla="val 401"/>
                <a:gd name="f197" fmla="val 395"/>
                <a:gd name="f198" fmla="val 389"/>
                <a:gd name="f199" fmla="val 383"/>
                <a:gd name="f200" fmla="val 377"/>
                <a:gd name="f201" fmla="val 371"/>
                <a:gd name="f202" fmla="val 359"/>
                <a:gd name="f203" fmla="val 347"/>
                <a:gd name="f204" fmla="val 341"/>
                <a:gd name="f205" fmla="val 335"/>
                <a:gd name="f206" fmla="val 323"/>
                <a:gd name="f207" fmla="val 305"/>
                <a:gd name="f208" fmla="val 287"/>
                <a:gd name="f209" fmla="val 263"/>
                <a:gd name="f210" fmla="val 239"/>
                <a:gd name="f211" fmla="val 215"/>
                <a:gd name="f212" fmla="val 191"/>
                <a:gd name="f213" fmla="val 167"/>
                <a:gd name="f214" fmla="val 1938"/>
                <a:gd name="f215" fmla="val 1971"/>
                <a:gd name="f216" fmla="val 2019"/>
                <a:gd name="f217" fmla="val 77"/>
                <a:gd name="f218" fmla="val 2063"/>
                <a:gd name="f219" fmla="val 2111"/>
                <a:gd name="f220" fmla="val 2145"/>
                <a:gd name="f221" fmla="val 9"/>
                <a:gd name="f222" fmla="val 2202"/>
                <a:gd name="f223" fmla="val 2235"/>
                <a:gd name="f224" fmla="val 3"/>
                <a:gd name="f225" fmla="val 2262"/>
                <a:gd name="f226" fmla="val 2715"/>
                <a:gd name="f227" fmla="val 12"/>
                <a:gd name="f228" fmla="val 6"/>
                <a:gd name="f229" fmla="val 5061"/>
                <a:gd name="f230" fmla="val 5091"/>
                <a:gd name="f231" fmla="val 17"/>
                <a:gd name="f232" fmla="val 5118"/>
                <a:gd name="f233" fmla="val 14"/>
                <a:gd name="f234" fmla="val 5145"/>
                <a:gd name="f235" fmla="val 5175"/>
                <a:gd name="f236" fmla="val 5199"/>
                <a:gd name="f237" fmla="val 8"/>
                <a:gd name="f238" fmla="val 5219"/>
                <a:gd name="f239" fmla="val 5238"/>
                <a:gd name="f240" fmla="val 5258"/>
                <a:gd name="f241" fmla="val 11"/>
                <a:gd name="f242" fmla="val 5280"/>
                <a:gd name="f243" fmla="val 5304"/>
                <a:gd name="f244" fmla="val 5327"/>
                <a:gd name="f245" fmla="val 5351"/>
                <a:gd name="f246" fmla="val 5390"/>
                <a:gd name="f247" fmla="val 5435"/>
                <a:gd name="f248" fmla="val 5447"/>
                <a:gd name="f249" fmla="val 5453"/>
                <a:gd name="f250" fmla="val 5459"/>
                <a:gd name="f251" fmla="val 5465"/>
                <a:gd name="f252" fmla="val 5477"/>
                <a:gd name="f253" fmla="val 5489"/>
                <a:gd name="f254" fmla="val 5501"/>
                <a:gd name="f255" fmla="val 5519"/>
                <a:gd name="f256" fmla="val 5555"/>
                <a:gd name="f257" fmla="val 5603"/>
                <a:gd name="f258" fmla="val 5656"/>
                <a:gd name="f259" fmla="val 5710"/>
                <a:gd name="f260" fmla="val 5740"/>
                <a:gd name="f261" fmla="val 5429"/>
                <a:gd name="f262" fmla="val 5423"/>
                <a:gd name="f263" fmla="val 5405"/>
                <a:gd name="f264" fmla="val 5393"/>
                <a:gd name="f265" fmla="val 5370"/>
                <a:gd name="f266" fmla="val 23"/>
                <a:gd name="f267" fmla="val 5346"/>
                <a:gd name="f268" fmla="val 5325"/>
                <a:gd name="f269" fmla="val 27"/>
                <a:gd name="f270" fmla="val 5298"/>
                <a:gd name="f271" fmla="val 29"/>
                <a:gd name="f272" fmla="val 5270"/>
                <a:gd name="f273" fmla="val 5247"/>
                <a:gd name="f274" fmla="val 21"/>
                <a:gd name="f275" fmla="val 517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0" h="174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30" y="f28"/>
                  </a:lnTo>
                  <a:lnTo>
                    <a:pt x="f31" y="f26"/>
                  </a:lnTo>
                  <a:lnTo>
                    <a:pt x="f32" y="f24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20"/>
                  </a:lnTo>
                  <a:lnTo>
                    <a:pt x="f37" y="f38"/>
                  </a:lnTo>
                  <a:lnTo>
                    <a:pt x="f39" y="f18"/>
                  </a:lnTo>
                  <a:lnTo>
                    <a:pt x="f40" y="f41"/>
                  </a:lnTo>
                  <a:lnTo>
                    <a:pt x="f42" y="f16"/>
                  </a:lnTo>
                  <a:lnTo>
                    <a:pt x="f43" y="f14"/>
                  </a:lnTo>
                  <a:lnTo>
                    <a:pt x="f44" y="f12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8"/>
                  </a:lnTo>
                  <a:lnTo>
                    <a:pt x="f50" y="f4"/>
                  </a:lnTo>
                  <a:lnTo>
                    <a:pt x="f51" y="f52"/>
                  </a:lnTo>
                  <a:lnTo>
                    <a:pt x="f53" y="f52"/>
                  </a:lnTo>
                  <a:lnTo>
                    <a:pt x="f54" y="f52"/>
                  </a:lnTo>
                  <a:lnTo>
                    <a:pt x="f55" y="f4"/>
                  </a:lnTo>
                  <a:lnTo>
                    <a:pt x="f56" y="f8"/>
                  </a:lnTo>
                  <a:lnTo>
                    <a:pt x="f57" y="f48"/>
                  </a:lnTo>
                  <a:lnTo>
                    <a:pt x="f58" y="f12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38"/>
                  </a:lnTo>
                  <a:lnTo>
                    <a:pt x="f66" y="f35"/>
                  </a:lnTo>
                  <a:lnTo>
                    <a:pt x="f67" y="f22"/>
                  </a:lnTo>
                  <a:lnTo>
                    <a:pt x="f68" y="f24"/>
                  </a:lnTo>
                  <a:lnTo>
                    <a:pt x="f69" y="f24"/>
                  </a:lnTo>
                  <a:lnTo>
                    <a:pt x="f70" y="f24"/>
                  </a:lnTo>
                  <a:lnTo>
                    <a:pt x="f71" y="f24"/>
                  </a:lnTo>
                  <a:lnTo>
                    <a:pt x="f72" y="f24"/>
                  </a:lnTo>
                  <a:lnTo>
                    <a:pt x="f73" y="f24"/>
                  </a:lnTo>
                  <a:lnTo>
                    <a:pt x="f74" y="f22"/>
                  </a:lnTo>
                  <a:lnTo>
                    <a:pt x="f75" y="f35"/>
                  </a:lnTo>
                  <a:lnTo>
                    <a:pt x="f76" y="f38"/>
                  </a:lnTo>
                  <a:lnTo>
                    <a:pt x="f77" y="f64"/>
                  </a:lnTo>
                  <a:lnTo>
                    <a:pt x="f78" y="f18"/>
                  </a:lnTo>
                  <a:lnTo>
                    <a:pt x="f79" y="f41"/>
                  </a:lnTo>
                  <a:lnTo>
                    <a:pt x="f80" y="f62"/>
                  </a:lnTo>
                  <a:lnTo>
                    <a:pt x="f81" y="f60"/>
                  </a:lnTo>
                  <a:lnTo>
                    <a:pt x="f82" y="f60"/>
                  </a:lnTo>
                  <a:lnTo>
                    <a:pt x="f83" y="f14"/>
                  </a:lnTo>
                  <a:lnTo>
                    <a:pt x="f84" y="f14"/>
                  </a:lnTo>
                  <a:lnTo>
                    <a:pt x="f85" y="f14"/>
                  </a:lnTo>
                  <a:lnTo>
                    <a:pt x="f86" y="f60"/>
                  </a:lnTo>
                  <a:lnTo>
                    <a:pt x="f87" y="f60"/>
                  </a:lnTo>
                  <a:lnTo>
                    <a:pt x="f88" y="f16"/>
                  </a:lnTo>
                  <a:lnTo>
                    <a:pt x="f89" y="f16"/>
                  </a:lnTo>
                  <a:lnTo>
                    <a:pt x="f90" y="f41"/>
                  </a:lnTo>
                  <a:lnTo>
                    <a:pt x="f91" y="f18"/>
                  </a:lnTo>
                  <a:lnTo>
                    <a:pt x="f92" y="f18"/>
                  </a:lnTo>
                  <a:lnTo>
                    <a:pt x="f93" y="f64"/>
                  </a:lnTo>
                  <a:lnTo>
                    <a:pt x="f94" y="f38"/>
                  </a:lnTo>
                  <a:lnTo>
                    <a:pt x="f95" y="f35"/>
                  </a:lnTo>
                  <a:lnTo>
                    <a:pt x="f96" y="f24"/>
                  </a:lnTo>
                  <a:lnTo>
                    <a:pt x="f97" y="f28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1"/>
                  </a:lnTo>
                  <a:lnTo>
                    <a:pt x="f103" y="f101"/>
                  </a:lnTo>
                  <a:lnTo>
                    <a:pt x="f104" y="f101"/>
                  </a:lnTo>
                  <a:lnTo>
                    <a:pt x="f105" y="f101"/>
                  </a:lnTo>
                  <a:lnTo>
                    <a:pt x="f106" y="f99"/>
                  </a:lnTo>
                  <a:lnTo>
                    <a:pt x="f107" y="f108"/>
                  </a:lnTo>
                  <a:lnTo>
                    <a:pt x="f109" y="f28"/>
                  </a:lnTo>
                  <a:lnTo>
                    <a:pt x="f110" y="f26"/>
                  </a:lnTo>
                  <a:lnTo>
                    <a:pt x="f111" y="f38"/>
                  </a:lnTo>
                  <a:lnTo>
                    <a:pt x="f111" y="f41"/>
                  </a:lnTo>
                  <a:lnTo>
                    <a:pt x="f110" y="f46"/>
                  </a:lnTo>
                  <a:lnTo>
                    <a:pt x="f112" y="f48"/>
                  </a:lnTo>
                  <a:lnTo>
                    <a:pt x="f113" y="f46"/>
                  </a:lnTo>
                  <a:lnTo>
                    <a:pt x="f114" y="f60"/>
                  </a:lnTo>
                  <a:lnTo>
                    <a:pt x="f115" y="f62"/>
                  </a:lnTo>
                  <a:lnTo>
                    <a:pt x="f116" y="f64"/>
                  </a:lnTo>
                  <a:lnTo>
                    <a:pt x="f117" y="f20"/>
                  </a:lnTo>
                  <a:lnTo>
                    <a:pt x="f118" y="f22"/>
                  </a:lnTo>
                  <a:lnTo>
                    <a:pt x="f119" y="f22"/>
                  </a:lnTo>
                  <a:lnTo>
                    <a:pt x="f120" y="f24"/>
                  </a:lnTo>
                  <a:lnTo>
                    <a:pt x="f121" y="f26"/>
                  </a:lnTo>
                  <a:lnTo>
                    <a:pt x="f122" y="f26"/>
                  </a:lnTo>
                  <a:lnTo>
                    <a:pt x="f123" y="f28"/>
                  </a:lnTo>
                  <a:lnTo>
                    <a:pt x="f124" y="f26"/>
                  </a:lnTo>
                  <a:lnTo>
                    <a:pt x="f125" y="f24"/>
                  </a:lnTo>
                  <a:lnTo>
                    <a:pt x="f126" y="f35"/>
                  </a:lnTo>
                  <a:lnTo>
                    <a:pt x="f127" y="f20"/>
                  </a:lnTo>
                  <a:lnTo>
                    <a:pt x="f128" y="f38"/>
                  </a:lnTo>
                  <a:lnTo>
                    <a:pt x="f129" y="f64"/>
                  </a:lnTo>
                  <a:lnTo>
                    <a:pt x="f130" y="f18"/>
                  </a:lnTo>
                  <a:lnTo>
                    <a:pt x="f131" y="f4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52"/>
                  </a:lnTo>
                  <a:lnTo>
                    <a:pt x="f137" y="f52"/>
                  </a:lnTo>
                  <a:lnTo>
                    <a:pt x="f138" y="f4"/>
                  </a:lnTo>
                  <a:lnTo>
                    <a:pt x="f139" y="f48"/>
                  </a:lnTo>
                  <a:lnTo>
                    <a:pt x="f140" y="f141"/>
                  </a:lnTo>
                  <a:lnTo>
                    <a:pt x="f142" y="f60"/>
                  </a:lnTo>
                  <a:lnTo>
                    <a:pt x="f143" y="f62"/>
                  </a:lnTo>
                  <a:lnTo>
                    <a:pt x="f144" y="f145"/>
                  </a:lnTo>
                  <a:lnTo>
                    <a:pt x="f146" y="f20"/>
                  </a:lnTo>
                  <a:lnTo>
                    <a:pt x="f147" y="f22"/>
                  </a:lnTo>
                  <a:lnTo>
                    <a:pt x="f148" y="f24"/>
                  </a:lnTo>
                  <a:lnTo>
                    <a:pt x="f149" y="f24"/>
                  </a:lnTo>
                  <a:lnTo>
                    <a:pt x="f150" y="f24"/>
                  </a:lnTo>
                  <a:lnTo>
                    <a:pt x="f151" y="f24"/>
                  </a:lnTo>
                  <a:lnTo>
                    <a:pt x="f152" y="f24"/>
                  </a:lnTo>
                  <a:lnTo>
                    <a:pt x="f153" y="f22"/>
                  </a:lnTo>
                  <a:lnTo>
                    <a:pt x="f154" y="f35"/>
                  </a:lnTo>
                  <a:lnTo>
                    <a:pt x="f155" y="f20"/>
                  </a:lnTo>
                  <a:lnTo>
                    <a:pt x="f156" y="f20"/>
                  </a:lnTo>
                  <a:lnTo>
                    <a:pt x="f157" y="f38"/>
                  </a:lnTo>
                  <a:lnTo>
                    <a:pt x="f158" y="f64"/>
                  </a:lnTo>
                  <a:lnTo>
                    <a:pt x="f159" y="f18"/>
                  </a:lnTo>
                  <a:lnTo>
                    <a:pt x="f160" y="f41"/>
                  </a:lnTo>
                  <a:lnTo>
                    <a:pt x="f161" y="f16"/>
                  </a:lnTo>
                  <a:lnTo>
                    <a:pt x="f162" y="f60"/>
                  </a:lnTo>
                  <a:lnTo>
                    <a:pt x="f163" y="f60"/>
                  </a:lnTo>
                  <a:lnTo>
                    <a:pt x="f164" y="f14"/>
                  </a:lnTo>
                  <a:lnTo>
                    <a:pt x="f165" y="f14"/>
                  </a:lnTo>
                  <a:lnTo>
                    <a:pt x="f166" y="f14"/>
                  </a:lnTo>
                  <a:lnTo>
                    <a:pt x="f167" y="f14"/>
                  </a:lnTo>
                  <a:lnTo>
                    <a:pt x="f168" y="f14"/>
                  </a:lnTo>
                  <a:lnTo>
                    <a:pt x="f169" y="f60"/>
                  </a:lnTo>
                  <a:lnTo>
                    <a:pt x="f170" y="f16"/>
                  </a:lnTo>
                  <a:lnTo>
                    <a:pt x="f171" y="f18"/>
                  </a:lnTo>
                  <a:lnTo>
                    <a:pt x="f172" y="f20"/>
                  </a:lnTo>
                  <a:lnTo>
                    <a:pt x="f173" y="f22"/>
                  </a:lnTo>
                  <a:lnTo>
                    <a:pt x="f174" y="f26"/>
                  </a:lnTo>
                  <a:lnTo>
                    <a:pt x="f175" y="f108"/>
                  </a:lnTo>
                  <a:lnTo>
                    <a:pt x="f176" y="f101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2"/>
                  </a:lnTo>
                  <a:lnTo>
                    <a:pt x="f182" y="f2"/>
                  </a:lnTo>
                  <a:lnTo>
                    <a:pt x="f183" y="f180"/>
                  </a:lnTo>
                  <a:lnTo>
                    <a:pt x="f184" y="f185"/>
                  </a:lnTo>
                  <a:lnTo>
                    <a:pt x="f186" y="f101"/>
                  </a:lnTo>
                  <a:lnTo>
                    <a:pt x="f187" y="f108"/>
                  </a:lnTo>
                  <a:lnTo>
                    <a:pt x="f188" y="f26"/>
                  </a:lnTo>
                  <a:lnTo>
                    <a:pt x="f189" y="f22"/>
                  </a:lnTo>
                  <a:lnTo>
                    <a:pt x="f190" y="f20"/>
                  </a:lnTo>
                  <a:lnTo>
                    <a:pt x="f191" y="f64"/>
                  </a:lnTo>
                  <a:lnTo>
                    <a:pt x="f192" y="f41"/>
                  </a:lnTo>
                  <a:lnTo>
                    <a:pt x="f193" y="f16"/>
                  </a:lnTo>
                  <a:lnTo>
                    <a:pt x="f194" y="f14"/>
                  </a:lnTo>
                  <a:lnTo>
                    <a:pt x="f195" y="f46"/>
                  </a:lnTo>
                  <a:lnTo>
                    <a:pt x="f196" y="f46"/>
                  </a:lnTo>
                  <a:lnTo>
                    <a:pt x="f197" y="f46"/>
                  </a:lnTo>
                  <a:lnTo>
                    <a:pt x="f198" y="f46"/>
                  </a:lnTo>
                  <a:lnTo>
                    <a:pt x="f199" y="f46"/>
                  </a:lnTo>
                  <a:lnTo>
                    <a:pt x="f200" y="f12"/>
                  </a:lnTo>
                  <a:lnTo>
                    <a:pt x="f201" y="f14"/>
                  </a:lnTo>
                  <a:lnTo>
                    <a:pt x="f202" y="f16"/>
                  </a:lnTo>
                  <a:lnTo>
                    <a:pt x="f203" y="f41"/>
                  </a:lnTo>
                  <a:lnTo>
                    <a:pt x="f204" y="f18"/>
                  </a:lnTo>
                  <a:lnTo>
                    <a:pt x="f205" y="f64"/>
                  </a:lnTo>
                  <a:lnTo>
                    <a:pt x="f206" y="f20"/>
                  </a:lnTo>
                  <a:lnTo>
                    <a:pt x="f207" y="f35"/>
                  </a:lnTo>
                  <a:lnTo>
                    <a:pt x="f208" y="f22"/>
                  </a:lnTo>
                  <a:lnTo>
                    <a:pt x="f209" y="f24"/>
                  </a:lnTo>
                  <a:lnTo>
                    <a:pt x="f210" y="f26"/>
                  </a:lnTo>
                  <a:lnTo>
                    <a:pt x="f211" y="f28"/>
                  </a:lnTo>
                  <a:lnTo>
                    <a:pt x="f212" y="f28"/>
                  </a:lnTo>
                  <a:lnTo>
                    <a:pt x="f213" y="f108"/>
                  </a:lnTo>
                  <a:lnTo>
                    <a:pt x="f99" y="f108"/>
                  </a:lnTo>
                  <a:lnTo>
                    <a:pt x="f24" y="f108"/>
                  </a:lnTo>
                  <a:lnTo>
                    <a:pt x="f64" y="f28"/>
                  </a:lnTo>
                  <a:lnTo>
                    <a:pt x="f16" y="f28"/>
                  </a:lnTo>
                  <a:lnTo>
                    <a:pt x="f46" y="f26"/>
                  </a:lnTo>
                  <a:lnTo>
                    <a:pt x="f4" y="f24"/>
                  </a:lnTo>
                  <a:lnTo>
                    <a:pt x="f0" y="f22"/>
                  </a:lnTo>
                  <a:lnTo>
                    <a:pt x="f0" y="f38"/>
                  </a:lnTo>
                  <a:lnTo>
                    <a:pt x="f4" y="f20"/>
                  </a:lnTo>
                  <a:lnTo>
                    <a:pt x="f46" y="f35"/>
                  </a:lnTo>
                  <a:lnTo>
                    <a:pt x="f16" y="f22"/>
                  </a:lnTo>
                  <a:lnTo>
                    <a:pt x="f64" y="f22"/>
                  </a:lnTo>
                  <a:lnTo>
                    <a:pt x="f24" y="f24"/>
                  </a:lnTo>
                  <a:lnTo>
                    <a:pt x="f99" y="f24"/>
                  </a:lnTo>
                  <a:lnTo>
                    <a:pt x="f213" y="f24"/>
                  </a:lnTo>
                  <a:lnTo>
                    <a:pt x="f212" y="f22"/>
                  </a:lnTo>
                  <a:lnTo>
                    <a:pt x="f211" y="f22"/>
                  </a:lnTo>
                  <a:lnTo>
                    <a:pt x="f210" y="f35"/>
                  </a:lnTo>
                  <a:lnTo>
                    <a:pt x="f209" y="f20"/>
                  </a:lnTo>
                  <a:lnTo>
                    <a:pt x="f208" y="f38"/>
                  </a:lnTo>
                  <a:lnTo>
                    <a:pt x="f207" y="f64"/>
                  </a:lnTo>
                  <a:lnTo>
                    <a:pt x="f206" y="f18"/>
                  </a:lnTo>
                  <a:lnTo>
                    <a:pt x="f205" y="f62"/>
                  </a:lnTo>
                  <a:lnTo>
                    <a:pt x="f204" y="f16"/>
                  </a:lnTo>
                  <a:lnTo>
                    <a:pt x="f203" y="f60"/>
                  </a:lnTo>
                  <a:lnTo>
                    <a:pt x="f202" y="f12"/>
                  </a:lnTo>
                  <a:lnTo>
                    <a:pt x="f201" y="f48"/>
                  </a:lnTo>
                  <a:lnTo>
                    <a:pt x="f200" y="f8"/>
                  </a:lnTo>
                  <a:lnTo>
                    <a:pt x="f199" y="f4"/>
                  </a:lnTo>
                  <a:lnTo>
                    <a:pt x="f198" y="f4"/>
                  </a:lnTo>
                  <a:lnTo>
                    <a:pt x="f197" y="f4"/>
                  </a:lnTo>
                  <a:lnTo>
                    <a:pt x="f196" y="f4"/>
                  </a:lnTo>
                  <a:lnTo>
                    <a:pt x="f195" y="f4"/>
                  </a:lnTo>
                  <a:lnTo>
                    <a:pt x="f194" y="f48"/>
                  </a:lnTo>
                  <a:lnTo>
                    <a:pt x="f193" y="f12"/>
                  </a:lnTo>
                  <a:lnTo>
                    <a:pt x="f192" y="f60"/>
                  </a:lnTo>
                  <a:lnTo>
                    <a:pt x="f191" y="f62"/>
                  </a:lnTo>
                  <a:lnTo>
                    <a:pt x="f190" y="f18"/>
                  </a:lnTo>
                  <a:lnTo>
                    <a:pt x="f189" y="f38"/>
                  </a:lnTo>
                  <a:lnTo>
                    <a:pt x="f188" y="f35"/>
                  </a:lnTo>
                  <a:lnTo>
                    <a:pt x="f187" y="f24"/>
                  </a:lnTo>
                  <a:lnTo>
                    <a:pt x="f186" y="f28"/>
                  </a:lnTo>
                  <a:lnTo>
                    <a:pt x="f184" y="f99"/>
                  </a:lnTo>
                  <a:lnTo>
                    <a:pt x="f183" y="f101"/>
                  </a:lnTo>
                  <a:lnTo>
                    <a:pt x="f182" y="f178"/>
                  </a:lnTo>
                  <a:lnTo>
                    <a:pt x="f181" y="f178"/>
                  </a:lnTo>
                  <a:lnTo>
                    <a:pt x="f179" y="f101"/>
                  </a:lnTo>
                  <a:lnTo>
                    <a:pt x="f177" y="f108"/>
                  </a:lnTo>
                  <a:lnTo>
                    <a:pt x="f176" y="f28"/>
                  </a:lnTo>
                  <a:lnTo>
                    <a:pt x="f175" y="f24"/>
                  </a:lnTo>
                  <a:lnTo>
                    <a:pt x="f174" y="f35"/>
                  </a:lnTo>
                  <a:lnTo>
                    <a:pt x="f173" y="f38"/>
                  </a:lnTo>
                  <a:lnTo>
                    <a:pt x="f172" y="f18"/>
                  </a:lnTo>
                  <a:lnTo>
                    <a:pt x="f171" y="f16"/>
                  </a:lnTo>
                  <a:lnTo>
                    <a:pt x="f170" y="f12"/>
                  </a:lnTo>
                  <a:lnTo>
                    <a:pt x="f169" y="f46"/>
                  </a:lnTo>
                  <a:lnTo>
                    <a:pt x="f168" y="f48"/>
                  </a:lnTo>
                  <a:lnTo>
                    <a:pt x="f167" y="f48"/>
                  </a:lnTo>
                  <a:lnTo>
                    <a:pt x="f166" y="f48"/>
                  </a:lnTo>
                  <a:lnTo>
                    <a:pt x="f165" y="f48"/>
                  </a:lnTo>
                  <a:lnTo>
                    <a:pt x="f164" y="f48"/>
                  </a:lnTo>
                  <a:lnTo>
                    <a:pt x="f163" y="f46"/>
                  </a:lnTo>
                  <a:lnTo>
                    <a:pt x="f162" y="f46"/>
                  </a:lnTo>
                  <a:lnTo>
                    <a:pt x="f161" y="f12"/>
                  </a:lnTo>
                  <a:lnTo>
                    <a:pt x="f160" y="f60"/>
                  </a:lnTo>
                  <a:lnTo>
                    <a:pt x="f159" y="f16"/>
                  </a:lnTo>
                  <a:lnTo>
                    <a:pt x="f158" y="f62"/>
                  </a:lnTo>
                  <a:lnTo>
                    <a:pt x="f157" y="f41"/>
                  </a:lnTo>
                  <a:lnTo>
                    <a:pt x="f156" y="f18"/>
                  </a:lnTo>
                  <a:lnTo>
                    <a:pt x="f155" y="f18"/>
                  </a:lnTo>
                  <a:lnTo>
                    <a:pt x="f154" y="f64"/>
                  </a:lnTo>
                  <a:lnTo>
                    <a:pt x="f153" y="f38"/>
                  </a:lnTo>
                  <a:lnTo>
                    <a:pt x="f152" y="f20"/>
                  </a:lnTo>
                  <a:lnTo>
                    <a:pt x="f151" y="f20"/>
                  </a:lnTo>
                  <a:lnTo>
                    <a:pt x="f150" y="f20"/>
                  </a:lnTo>
                  <a:lnTo>
                    <a:pt x="f149" y="f20"/>
                  </a:lnTo>
                  <a:lnTo>
                    <a:pt x="f214" y="f20"/>
                  </a:lnTo>
                  <a:lnTo>
                    <a:pt x="f215" y="f38"/>
                  </a:lnTo>
                  <a:lnTo>
                    <a:pt x="f216" y="f217"/>
                  </a:lnTo>
                  <a:lnTo>
                    <a:pt x="f218" y="f133"/>
                  </a:lnTo>
                  <a:lnTo>
                    <a:pt x="f219" y="f10"/>
                  </a:lnTo>
                  <a:lnTo>
                    <a:pt x="f220" y="f52"/>
                  </a:lnTo>
                  <a:lnTo>
                    <a:pt x="f138" y="f221"/>
                  </a:lnTo>
                  <a:lnTo>
                    <a:pt x="f222" y="f0"/>
                  </a:lnTo>
                  <a:lnTo>
                    <a:pt x="f223" y="f224"/>
                  </a:lnTo>
                  <a:lnTo>
                    <a:pt x="f132" y="f4"/>
                  </a:lnTo>
                  <a:lnTo>
                    <a:pt x="f225" y="f141"/>
                  </a:lnTo>
                  <a:lnTo>
                    <a:pt x="f129" y="f62"/>
                  </a:lnTo>
                  <a:lnTo>
                    <a:pt x="f128" y="f41"/>
                  </a:lnTo>
                  <a:lnTo>
                    <a:pt x="f127" y="f18"/>
                  </a:lnTo>
                  <a:lnTo>
                    <a:pt x="f126" y="f64"/>
                  </a:lnTo>
                  <a:lnTo>
                    <a:pt x="f125" y="f20"/>
                  </a:lnTo>
                  <a:lnTo>
                    <a:pt x="f124" y="f35"/>
                  </a:lnTo>
                  <a:lnTo>
                    <a:pt x="f123" y="f22"/>
                  </a:lnTo>
                  <a:lnTo>
                    <a:pt x="f122" y="f35"/>
                  </a:lnTo>
                  <a:lnTo>
                    <a:pt x="f121" y="f35"/>
                  </a:lnTo>
                  <a:lnTo>
                    <a:pt x="f120" y="f20"/>
                  </a:lnTo>
                  <a:lnTo>
                    <a:pt x="f119" y="f38"/>
                  </a:lnTo>
                  <a:lnTo>
                    <a:pt x="f118" y="f38"/>
                  </a:lnTo>
                  <a:lnTo>
                    <a:pt x="f117" y="f18"/>
                  </a:lnTo>
                  <a:lnTo>
                    <a:pt x="f116" y="f62"/>
                  </a:lnTo>
                  <a:lnTo>
                    <a:pt x="f115" y="f14"/>
                  </a:lnTo>
                  <a:lnTo>
                    <a:pt x="f114" y="f46"/>
                  </a:lnTo>
                  <a:lnTo>
                    <a:pt x="f113" y="f4"/>
                  </a:lnTo>
                  <a:lnTo>
                    <a:pt x="f112" y="f52"/>
                  </a:lnTo>
                  <a:lnTo>
                    <a:pt x="f226" y="f4"/>
                  </a:lnTo>
                  <a:lnTo>
                    <a:pt x="f226" y="f12"/>
                  </a:lnTo>
                  <a:lnTo>
                    <a:pt x="f110" y="f41"/>
                  </a:lnTo>
                  <a:lnTo>
                    <a:pt x="f110" y="f35"/>
                  </a:lnTo>
                  <a:lnTo>
                    <a:pt x="f109" y="f22"/>
                  </a:lnTo>
                  <a:lnTo>
                    <a:pt x="f107" y="f24"/>
                  </a:lnTo>
                  <a:lnTo>
                    <a:pt x="f106" y="f26"/>
                  </a:lnTo>
                  <a:lnTo>
                    <a:pt x="f105" y="f28"/>
                  </a:lnTo>
                  <a:lnTo>
                    <a:pt x="f104" y="f28"/>
                  </a:lnTo>
                  <a:lnTo>
                    <a:pt x="f103" y="f28"/>
                  </a:lnTo>
                  <a:lnTo>
                    <a:pt x="f102" y="f28"/>
                  </a:lnTo>
                  <a:lnTo>
                    <a:pt x="f100" y="f28"/>
                  </a:lnTo>
                  <a:lnTo>
                    <a:pt x="f98" y="f26"/>
                  </a:lnTo>
                  <a:lnTo>
                    <a:pt x="f97" y="f22"/>
                  </a:lnTo>
                  <a:lnTo>
                    <a:pt x="f96" y="f20"/>
                  </a:lnTo>
                  <a:lnTo>
                    <a:pt x="f95" y="f64"/>
                  </a:lnTo>
                  <a:lnTo>
                    <a:pt x="f94" y="f41"/>
                  </a:lnTo>
                  <a:lnTo>
                    <a:pt x="f93" y="f62"/>
                  </a:lnTo>
                  <a:lnTo>
                    <a:pt x="f92" y="f16"/>
                  </a:lnTo>
                  <a:lnTo>
                    <a:pt x="f91" y="f16"/>
                  </a:lnTo>
                  <a:lnTo>
                    <a:pt x="f90" y="f60"/>
                  </a:lnTo>
                  <a:lnTo>
                    <a:pt x="f89" y="f12"/>
                  </a:lnTo>
                  <a:lnTo>
                    <a:pt x="f88" y="f12"/>
                  </a:lnTo>
                  <a:lnTo>
                    <a:pt x="f87" y="f46"/>
                  </a:lnTo>
                  <a:lnTo>
                    <a:pt x="f86" y="f46"/>
                  </a:lnTo>
                  <a:lnTo>
                    <a:pt x="f85" y="f48"/>
                  </a:lnTo>
                  <a:lnTo>
                    <a:pt x="f84" y="f48"/>
                  </a:lnTo>
                  <a:lnTo>
                    <a:pt x="f83" y="f48"/>
                  </a:lnTo>
                  <a:lnTo>
                    <a:pt x="f82" y="f46"/>
                  </a:lnTo>
                  <a:lnTo>
                    <a:pt x="f81" y="f46"/>
                  </a:lnTo>
                  <a:lnTo>
                    <a:pt x="f80" y="f14"/>
                  </a:lnTo>
                  <a:lnTo>
                    <a:pt x="f79" y="f60"/>
                  </a:lnTo>
                  <a:lnTo>
                    <a:pt x="f78" y="f16"/>
                  </a:lnTo>
                  <a:lnTo>
                    <a:pt x="f77" y="f62"/>
                  </a:lnTo>
                  <a:lnTo>
                    <a:pt x="f76" y="f41"/>
                  </a:lnTo>
                  <a:lnTo>
                    <a:pt x="f75" y="f64"/>
                  </a:lnTo>
                  <a:lnTo>
                    <a:pt x="f74" y="f38"/>
                  </a:lnTo>
                  <a:lnTo>
                    <a:pt x="f73" y="f20"/>
                  </a:lnTo>
                  <a:lnTo>
                    <a:pt x="f72" y="f20"/>
                  </a:lnTo>
                  <a:lnTo>
                    <a:pt x="f71" y="f20"/>
                  </a:lnTo>
                  <a:lnTo>
                    <a:pt x="f70" y="f20"/>
                  </a:lnTo>
                  <a:lnTo>
                    <a:pt x="f69" y="f20"/>
                  </a:lnTo>
                  <a:lnTo>
                    <a:pt x="f68" y="f20"/>
                  </a:lnTo>
                  <a:lnTo>
                    <a:pt x="f67" y="f38"/>
                  </a:lnTo>
                  <a:lnTo>
                    <a:pt x="f66" y="f64"/>
                  </a:lnTo>
                  <a:lnTo>
                    <a:pt x="f65" y="f41"/>
                  </a:lnTo>
                  <a:lnTo>
                    <a:pt x="f63" y="f62"/>
                  </a:lnTo>
                  <a:lnTo>
                    <a:pt x="f61" y="f14"/>
                  </a:lnTo>
                  <a:lnTo>
                    <a:pt x="f59" y="f46"/>
                  </a:lnTo>
                  <a:lnTo>
                    <a:pt x="f58" y="f8"/>
                  </a:lnTo>
                  <a:lnTo>
                    <a:pt x="f57" y="f52"/>
                  </a:lnTo>
                  <a:lnTo>
                    <a:pt x="f56" y="f227"/>
                  </a:lnTo>
                  <a:lnTo>
                    <a:pt x="f55" y="f228"/>
                  </a:lnTo>
                  <a:lnTo>
                    <a:pt x="f54" y="f0"/>
                  </a:lnTo>
                  <a:lnTo>
                    <a:pt x="f53" y="f0"/>
                  </a:lnTo>
                  <a:lnTo>
                    <a:pt x="f51" y="f0"/>
                  </a:lnTo>
                  <a:lnTo>
                    <a:pt x="f50" y="f228"/>
                  </a:lnTo>
                  <a:lnTo>
                    <a:pt x="f49" y="f227"/>
                  </a:lnTo>
                  <a:lnTo>
                    <a:pt x="f47" y="f52"/>
                  </a:lnTo>
                  <a:lnTo>
                    <a:pt x="f45" y="f4"/>
                  </a:lnTo>
                  <a:lnTo>
                    <a:pt x="f44" y="f8"/>
                  </a:lnTo>
                  <a:lnTo>
                    <a:pt x="f43" y="f48"/>
                  </a:lnTo>
                  <a:lnTo>
                    <a:pt x="f42" y="f12"/>
                  </a:lnTo>
                  <a:lnTo>
                    <a:pt x="f40" y="f60"/>
                  </a:lnTo>
                  <a:lnTo>
                    <a:pt x="f39" y="f16"/>
                  </a:lnTo>
                  <a:lnTo>
                    <a:pt x="f37" y="f41"/>
                  </a:lnTo>
                  <a:lnTo>
                    <a:pt x="f36" y="f18"/>
                  </a:lnTo>
                  <a:lnTo>
                    <a:pt x="f34" y="f64"/>
                  </a:lnTo>
                  <a:lnTo>
                    <a:pt x="f33" y="f38"/>
                  </a:lnTo>
                  <a:lnTo>
                    <a:pt x="f32" y="f20"/>
                  </a:lnTo>
                  <a:lnTo>
                    <a:pt x="f31" y="f35"/>
                  </a:lnTo>
                  <a:lnTo>
                    <a:pt x="f30" y="f22"/>
                  </a:lnTo>
                  <a:lnTo>
                    <a:pt x="f29" y="f22"/>
                  </a:lnTo>
                  <a:lnTo>
                    <a:pt x="f27" y="f22"/>
                  </a:lnTo>
                  <a:lnTo>
                    <a:pt x="f25" y="f35"/>
                  </a:lnTo>
                  <a:lnTo>
                    <a:pt x="f23" y="f20"/>
                  </a:lnTo>
                  <a:lnTo>
                    <a:pt x="f21" y="f38"/>
                  </a:lnTo>
                  <a:lnTo>
                    <a:pt x="f19" y="f18"/>
                  </a:lnTo>
                  <a:lnTo>
                    <a:pt x="f17" y="f16"/>
                  </a:lnTo>
                  <a:lnTo>
                    <a:pt x="f15" y="f12"/>
                  </a:lnTo>
                  <a:lnTo>
                    <a:pt x="f13" y="f48"/>
                  </a:lnTo>
                  <a:lnTo>
                    <a:pt x="f11" y="f8"/>
                  </a:lnTo>
                  <a:lnTo>
                    <a:pt x="f229" y="f4"/>
                  </a:lnTo>
                  <a:lnTo>
                    <a:pt x="f230" y="f231"/>
                  </a:lnTo>
                  <a:lnTo>
                    <a:pt x="f232" y="f233"/>
                  </a:lnTo>
                  <a:lnTo>
                    <a:pt x="f234" y="f221"/>
                  </a:lnTo>
                  <a:lnTo>
                    <a:pt x="f235" y="f221"/>
                  </a:lnTo>
                  <a:lnTo>
                    <a:pt x="f236" y="f237"/>
                  </a:lnTo>
                  <a:lnTo>
                    <a:pt x="f238" y="f221"/>
                  </a:lnTo>
                  <a:lnTo>
                    <a:pt x="f239" y="f221"/>
                  </a:lnTo>
                  <a:lnTo>
                    <a:pt x="f240" y="f241"/>
                  </a:lnTo>
                  <a:lnTo>
                    <a:pt x="f242" y="f221"/>
                  </a:lnTo>
                  <a:lnTo>
                    <a:pt x="f243" y="f241"/>
                  </a:lnTo>
                  <a:lnTo>
                    <a:pt x="f244" y="f237"/>
                  </a:lnTo>
                  <a:lnTo>
                    <a:pt x="f245" y="f237"/>
                  </a:lnTo>
                  <a:lnTo>
                    <a:pt x="f246" y="f221"/>
                  </a:lnTo>
                  <a:lnTo>
                    <a:pt x="f247" y="f4"/>
                  </a:lnTo>
                  <a:lnTo>
                    <a:pt x="f248" y="f8"/>
                  </a:lnTo>
                  <a:lnTo>
                    <a:pt x="f249" y="f48"/>
                  </a:lnTo>
                  <a:lnTo>
                    <a:pt x="f249" y="f46"/>
                  </a:lnTo>
                  <a:lnTo>
                    <a:pt x="f250" y="f12"/>
                  </a:lnTo>
                  <a:lnTo>
                    <a:pt x="f250" y="f14"/>
                  </a:lnTo>
                  <a:lnTo>
                    <a:pt x="f250" y="f60"/>
                  </a:lnTo>
                  <a:lnTo>
                    <a:pt x="f250" y="f16"/>
                  </a:lnTo>
                  <a:lnTo>
                    <a:pt x="f251" y="f16"/>
                  </a:lnTo>
                  <a:lnTo>
                    <a:pt x="f251" y="f62"/>
                  </a:lnTo>
                  <a:lnTo>
                    <a:pt x="f252" y="f62"/>
                  </a:lnTo>
                  <a:lnTo>
                    <a:pt x="f253" y="f41"/>
                  </a:lnTo>
                  <a:lnTo>
                    <a:pt x="f254" y="f18"/>
                  </a:lnTo>
                  <a:lnTo>
                    <a:pt x="f255" y="f18"/>
                  </a:lnTo>
                  <a:lnTo>
                    <a:pt x="f256" y="f64"/>
                  </a:lnTo>
                  <a:lnTo>
                    <a:pt x="f257" y="f64"/>
                  </a:lnTo>
                  <a:lnTo>
                    <a:pt x="f258" y="f64"/>
                  </a:lnTo>
                  <a:lnTo>
                    <a:pt x="f259" y="f18"/>
                  </a:lnTo>
                  <a:lnTo>
                    <a:pt x="f260" y="f41"/>
                  </a:lnTo>
                  <a:lnTo>
                    <a:pt x="f1" y="f62"/>
                  </a:lnTo>
                  <a:lnTo>
                    <a:pt x="f1" y="f64"/>
                  </a:lnTo>
                  <a:lnTo>
                    <a:pt x="f1" y="f64"/>
                  </a:lnTo>
                  <a:lnTo>
                    <a:pt x="f260" y="f38"/>
                  </a:lnTo>
                  <a:lnTo>
                    <a:pt x="f259" y="f20"/>
                  </a:lnTo>
                  <a:lnTo>
                    <a:pt x="f258" y="f35"/>
                  </a:lnTo>
                  <a:lnTo>
                    <a:pt x="f257" y="f35"/>
                  </a:lnTo>
                  <a:lnTo>
                    <a:pt x="f256" y="f35"/>
                  </a:lnTo>
                  <a:lnTo>
                    <a:pt x="f255" y="f20"/>
                  </a:lnTo>
                  <a:lnTo>
                    <a:pt x="f254" y="f20"/>
                  </a:lnTo>
                  <a:lnTo>
                    <a:pt x="f253" y="f38"/>
                  </a:lnTo>
                  <a:lnTo>
                    <a:pt x="f252" y="f64"/>
                  </a:lnTo>
                  <a:lnTo>
                    <a:pt x="f251" y="f64"/>
                  </a:lnTo>
                  <a:lnTo>
                    <a:pt x="f251" y="f18"/>
                  </a:lnTo>
                  <a:lnTo>
                    <a:pt x="f250" y="f18"/>
                  </a:lnTo>
                  <a:lnTo>
                    <a:pt x="f250" y="f41"/>
                  </a:lnTo>
                  <a:lnTo>
                    <a:pt x="f250" y="f62"/>
                  </a:lnTo>
                  <a:lnTo>
                    <a:pt x="f250" y="f16"/>
                  </a:lnTo>
                  <a:lnTo>
                    <a:pt x="f249" y="f60"/>
                  </a:lnTo>
                  <a:lnTo>
                    <a:pt x="f249" y="f14"/>
                  </a:lnTo>
                  <a:lnTo>
                    <a:pt x="f248" y="f12"/>
                  </a:lnTo>
                  <a:lnTo>
                    <a:pt x="f247" y="f46"/>
                  </a:lnTo>
                  <a:lnTo>
                    <a:pt x="f261" y="f48"/>
                  </a:lnTo>
                  <a:lnTo>
                    <a:pt x="f262" y="f48"/>
                  </a:lnTo>
                  <a:lnTo>
                    <a:pt x="f263" y="f8"/>
                  </a:lnTo>
                  <a:lnTo>
                    <a:pt x="f264" y="f8"/>
                  </a:lnTo>
                  <a:lnTo>
                    <a:pt x="f265" y="f266"/>
                  </a:lnTo>
                  <a:lnTo>
                    <a:pt x="f267" y="f4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1"/>
                  </a:lnTo>
                  <a:lnTo>
                    <a:pt x="f273" y="f6"/>
                  </a:lnTo>
                  <a:lnTo>
                    <a:pt x="f238" y="f4"/>
                  </a:lnTo>
                  <a:lnTo>
                    <a:pt x="f236" y="f274"/>
                  </a:lnTo>
                  <a:lnTo>
                    <a:pt x="f275" y="f4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24" name="Title Placeholder 23">
            <a:extLst>
              <a:ext uri="{FF2B5EF4-FFF2-40B4-BE49-F238E27FC236}">
                <a16:creationId xmlns:a16="http://schemas.microsoft.com/office/drawing/2014/main" id="{DDB6C4A5-8AB6-4FF5-AA4D-9DDA8EA85A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3720"/>
            <a:ext cx="8228160" cy="13863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5807F1-B05C-456E-8B8A-AD3FBED30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99840"/>
            <a:ext cx="8228160" cy="45295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6B50118-0AFB-4DE3-AC12-F4098A457B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0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9263D53-EF61-4B40-BD0B-97C3813D7E2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3480"/>
            <a:ext cx="213228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0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08182BE4-05FD-4467-B14C-7E724893251F}" type="slidenum">
              <a:t>‹#›</a:t>
            </a:fld>
            <a:endParaRPr lang="en-GB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90E0803-29A1-48FF-9F8B-036B2D7B632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816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0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1">
        <a:lnSpc>
          <a:spcPct val="101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200" b="0" i="0" u="none" strike="noStrike" kern="1200" baseline="0">
          <a:ln>
            <a:noFill/>
          </a:ln>
          <a:solidFill>
            <a:srgbClr val="FFFFCC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101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704DAF-D14A-4E45-BB6A-E1FBB79A43E8}"/>
              </a:ext>
            </a:extLst>
          </p:cNvPr>
          <p:cNvGrpSpPr/>
          <p:nvPr/>
        </p:nvGrpSpPr>
        <p:grpSpPr>
          <a:xfrm>
            <a:off x="0" y="0"/>
            <a:ext cx="9159840" cy="6858000"/>
            <a:chOff x="0" y="0"/>
            <a:chExt cx="9159840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2AB6401-D241-4668-8C8A-A39041D19CA7}"/>
                </a:ext>
              </a:extLst>
            </p:cNvPr>
            <p:cNvSpPr/>
            <p:nvPr/>
          </p:nvSpPr>
          <p:spPr>
            <a:xfrm>
              <a:off x="8305920" y="1440"/>
              <a:ext cx="838080" cy="6856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D625898-561D-4AD3-A962-F5CD3B1140DA}"/>
                </a:ext>
              </a:extLst>
            </p:cNvPr>
            <p:cNvSpPr/>
            <p:nvPr/>
          </p:nvSpPr>
          <p:spPr>
            <a:xfrm>
              <a:off x="1676519" y="0"/>
              <a:ext cx="30456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79F63E9-F6ED-4AD7-9214-4E69EA3B4B34}"/>
                </a:ext>
              </a:extLst>
            </p:cNvPr>
            <p:cNvSpPr/>
            <p:nvPr/>
          </p:nvSpPr>
          <p:spPr>
            <a:xfrm>
              <a:off x="2743199" y="0"/>
              <a:ext cx="68579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8446E2A-7878-4B21-8D5F-EF3F15091547}"/>
                </a:ext>
              </a:extLst>
            </p:cNvPr>
            <p:cNvSpPr/>
            <p:nvPr/>
          </p:nvSpPr>
          <p:spPr>
            <a:xfrm>
              <a:off x="3581279" y="0"/>
              <a:ext cx="38124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B89E05-F24C-4927-97CC-150E864471E2}"/>
                </a:ext>
              </a:extLst>
            </p:cNvPr>
            <p:cNvSpPr/>
            <p:nvPr/>
          </p:nvSpPr>
          <p:spPr>
            <a:xfrm>
              <a:off x="2133720" y="0"/>
              <a:ext cx="6094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08680A-4FB3-4ECF-8776-B697774C58CB}"/>
                </a:ext>
              </a:extLst>
            </p:cNvPr>
            <p:cNvSpPr/>
            <p:nvPr/>
          </p:nvSpPr>
          <p:spPr>
            <a:xfrm>
              <a:off x="762120" y="0"/>
              <a:ext cx="9144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76895E-E890-4072-A472-091B00541BA7}"/>
                </a:ext>
              </a:extLst>
            </p:cNvPr>
            <p:cNvSpPr/>
            <p:nvPr/>
          </p:nvSpPr>
          <p:spPr>
            <a:xfrm>
              <a:off x="457200" y="0"/>
              <a:ext cx="30492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2F728C-E1F9-4D43-8F5C-897FB9AD61EC}"/>
                </a:ext>
              </a:extLst>
            </p:cNvPr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6095CE-11CD-48D4-9C51-191A22D944DF}"/>
                </a:ext>
              </a:extLst>
            </p:cNvPr>
            <p:cNvSpPr/>
            <p:nvPr/>
          </p:nvSpPr>
          <p:spPr>
            <a:xfrm>
              <a:off x="3429000" y="0"/>
              <a:ext cx="3808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8388BB-1347-4BA5-9D89-D750D345E5C1}"/>
                </a:ext>
              </a:extLst>
            </p:cNvPr>
            <p:cNvSpPr/>
            <p:nvPr/>
          </p:nvSpPr>
          <p:spPr>
            <a:xfrm>
              <a:off x="4419720" y="0"/>
              <a:ext cx="8380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E74233-FA0F-472A-AEAF-73D1F4B47113}"/>
                </a:ext>
              </a:extLst>
            </p:cNvPr>
            <p:cNvSpPr/>
            <p:nvPr/>
          </p:nvSpPr>
          <p:spPr>
            <a:xfrm>
              <a:off x="1981080" y="0"/>
              <a:ext cx="2286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671688-1F26-45C5-A28B-C497A2F7571A}"/>
                </a:ext>
              </a:extLst>
            </p:cNvPr>
            <p:cNvSpPr/>
            <p:nvPr/>
          </p:nvSpPr>
          <p:spPr>
            <a:xfrm>
              <a:off x="5238720" y="0"/>
              <a:ext cx="39996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02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6C2FE7-84D7-419E-9B7F-80735A3A617F}"/>
                </a:ext>
              </a:extLst>
            </p:cNvPr>
            <p:cNvSpPr/>
            <p:nvPr/>
          </p:nvSpPr>
          <p:spPr>
            <a:xfrm>
              <a:off x="7391520" y="0"/>
              <a:ext cx="2286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9C3380-51DA-4859-B15D-1C6C6BA90341}"/>
                </a:ext>
              </a:extLst>
            </p:cNvPr>
            <p:cNvSpPr/>
            <p:nvPr/>
          </p:nvSpPr>
          <p:spPr>
            <a:xfrm>
              <a:off x="7315200" y="0"/>
              <a:ext cx="10666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E2036D-704A-4FEA-AEFA-2545798EAD3B}"/>
                </a:ext>
              </a:extLst>
            </p:cNvPr>
            <p:cNvSpPr/>
            <p:nvPr/>
          </p:nvSpPr>
          <p:spPr>
            <a:xfrm>
              <a:off x="5562720" y="0"/>
              <a:ext cx="99036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DA4B71-76BA-4040-A2EC-4C9BD0D00081}"/>
                </a:ext>
              </a:extLst>
            </p:cNvPr>
            <p:cNvSpPr/>
            <p:nvPr/>
          </p:nvSpPr>
          <p:spPr>
            <a:xfrm>
              <a:off x="6095880" y="0"/>
              <a:ext cx="83843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100176-9817-4D9C-BCE5-9F0B49C8DB09}"/>
                </a:ext>
              </a:extLst>
            </p:cNvPr>
            <p:cNvSpPr/>
            <p:nvPr/>
          </p:nvSpPr>
          <p:spPr>
            <a:xfrm>
              <a:off x="6934319" y="0"/>
              <a:ext cx="38088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AAB93C-3F6E-4A1D-B360-793EC2910591}"/>
                </a:ext>
              </a:extLst>
            </p:cNvPr>
            <p:cNvSpPr/>
            <p:nvPr/>
          </p:nvSpPr>
          <p:spPr>
            <a:xfrm>
              <a:off x="4254480" y="0"/>
              <a:ext cx="24120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115808-512A-4488-8E49-4EDF438B82E3}"/>
                </a:ext>
              </a:extLst>
            </p:cNvPr>
            <p:cNvSpPr/>
            <p:nvPr/>
          </p:nvSpPr>
          <p:spPr>
            <a:xfrm>
              <a:off x="3755880" y="0"/>
              <a:ext cx="53352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922F7-1086-447C-8A31-5224A6940982}"/>
                </a:ext>
              </a:extLst>
            </p:cNvPr>
            <p:cNvSpPr/>
            <p:nvPr/>
          </p:nvSpPr>
          <p:spPr>
            <a:xfrm>
              <a:off x="1440" y="6151679"/>
              <a:ext cx="9144000" cy="706320"/>
            </a:xfrm>
            <a:custGeom>
              <a:avLst/>
              <a:gdLst>
                <a:gd name="f0" fmla="val 360"/>
                <a:gd name="f1" fmla="val 0"/>
                <a:gd name="f2" fmla="val 5760"/>
                <a:gd name="f3" fmla="val 445"/>
                <a:gd name="f4" fmla="val 76"/>
                <a:gd name="f5" fmla="val 5730"/>
                <a:gd name="f6" fmla="val 81"/>
                <a:gd name="f7" fmla="val 5700"/>
                <a:gd name="f8" fmla="val 86"/>
                <a:gd name="f9" fmla="val 5646"/>
                <a:gd name="f10" fmla="val 91"/>
                <a:gd name="f11" fmla="val 5592"/>
                <a:gd name="f12" fmla="val 5544"/>
                <a:gd name="f13" fmla="val 5508"/>
                <a:gd name="f14" fmla="val 5490"/>
                <a:gd name="f15" fmla="val 5478"/>
                <a:gd name="f16" fmla="val 5466"/>
                <a:gd name="f17" fmla="val 5454"/>
                <a:gd name="f18" fmla="val 70"/>
                <a:gd name="f19" fmla="val 5448"/>
                <a:gd name="f20" fmla="val 65"/>
                <a:gd name="f21" fmla="val 60"/>
                <a:gd name="f22" fmla="val 55"/>
                <a:gd name="f23" fmla="val 5442"/>
                <a:gd name="f24" fmla="val 50"/>
                <a:gd name="f25" fmla="val 44"/>
                <a:gd name="f26" fmla="val 5436"/>
                <a:gd name="f27" fmla="val 39"/>
                <a:gd name="f28" fmla="val 5424"/>
                <a:gd name="f29" fmla="val 34"/>
                <a:gd name="f30" fmla="val 5418"/>
                <a:gd name="f31" fmla="val 29"/>
                <a:gd name="f32" fmla="val 5414"/>
                <a:gd name="f33" fmla="val 18"/>
                <a:gd name="f34" fmla="val 5401"/>
                <a:gd name="f35" fmla="val 16"/>
                <a:gd name="f36" fmla="val 5386"/>
                <a:gd name="f37" fmla="val 10"/>
                <a:gd name="f38" fmla="val 5368"/>
                <a:gd name="f39" fmla="val 7"/>
                <a:gd name="f40" fmla="val 5332"/>
                <a:gd name="f41" fmla="val 5246"/>
                <a:gd name="f42" fmla="val 5144"/>
                <a:gd name="f43" fmla="val 5090"/>
                <a:gd name="f44" fmla="val 5051"/>
                <a:gd name="f45" fmla="val 22"/>
                <a:gd name="f46" fmla="val 5036"/>
                <a:gd name="f47" fmla="val 30"/>
                <a:gd name="f48" fmla="val 5022"/>
                <a:gd name="f49" fmla="val 5010"/>
                <a:gd name="f50" fmla="val 4986"/>
                <a:gd name="f51" fmla="val 4950"/>
                <a:gd name="f52" fmla="val 4920"/>
                <a:gd name="f53" fmla="val 4884"/>
                <a:gd name="f54" fmla="val 96"/>
                <a:gd name="f55" fmla="val 4854"/>
                <a:gd name="f56" fmla="val 102"/>
                <a:gd name="f57" fmla="val 4824"/>
                <a:gd name="f58" fmla="val 107"/>
                <a:gd name="f59" fmla="val 4794"/>
                <a:gd name="f60" fmla="val 112"/>
                <a:gd name="f61" fmla="val 4764"/>
                <a:gd name="f62" fmla="val 4740"/>
                <a:gd name="f63" fmla="val 4716"/>
                <a:gd name="f64" fmla="val 4698"/>
                <a:gd name="f65" fmla="val 4674"/>
                <a:gd name="f66" fmla="val 4662"/>
                <a:gd name="f67" fmla="val 4644"/>
                <a:gd name="f68" fmla="val 4631"/>
                <a:gd name="f69" fmla="val 66"/>
                <a:gd name="f70" fmla="val 4617"/>
                <a:gd name="f71" fmla="val 42"/>
                <a:gd name="f72" fmla="val 4598"/>
                <a:gd name="f73" fmla="val 25"/>
                <a:gd name="f74" fmla="val 4584"/>
                <a:gd name="f75" fmla="val 13"/>
                <a:gd name="f76" fmla="val 4565"/>
                <a:gd name="f77" fmla="val 4"/>
                <a:gd name="f78" fmla="val 4535"/>
                <a:gd name="f79" fmla="val 3"/>
                <a:gd name="f80" fmla="val 4514"/>
                <a:gd name="f81" fmla="val 9"/>
                <a:gd name="f82" fmla="val 4494"/>
                <a:gd name="f83" fmla="val 4471"/>
                <a:gd name="f84" fmla="val 23"/>
                <a:gd name="f85" fmla="val 4440"/>
                <a:gd name="f86" fmla="val 4410"/>
                <a:gd name="f87" fmla="val 4374"/>
                <a:gd name="f88" fmla="val 4332"/>
                <a:gd name="f89" fmla="val 4284"/>
                <a:gd name="f90" fmla="val 4236"/>
                <a:gd name="f91" fmla="val 4183"/>
                <a:gd name="f92" fmla="val 4128"/>
                <a:gd name="f93" fmla="val 4074"/>
                <a:gd name="f94" fmla="val 4020"/>
                <a:gd name="f95" fmla="val 3966"/>
                <a:gd name="f96" fmla="val 3912"/>
                <a:gd name="f97" fmla="val 3858"/>
                <a:gd name="f98" fmla="val 3810"/>
                <a:gd name="f99" fmla="val 3762"/>
                <a:gd name="f100" fmla="val 3726"/>
                <a:gd name="f101" fmla="val 3684"/>
                <a:gd name="f102" fmla="val 3654"/>
                <a:gd name="f103" fmla="val 3642"/>
                <a:gd name="f104" fmla="val 3630"/>
                <a:gd name="f105" fmla="val 3612"/>
                <a:gd name="f106" fmla="val 3594"/>
                <a:gd name="f107" fmla="val 3576"/>
                <a:gd name="f108" fmla="val 3558"/>
                <a:gd name="f109" fmla="val 3540"/>
                <a:gd name="f110" fmla="val 3528"/>
                <a:gd name="f111" fmla="val 3516"/>
                <a:gd name="f112" fmla="val 3504"/>
                <a:gd name="f113" fmla="val 3492"/>
                <a:gd name="f114" fmla="val 3480"/>
                <a:gd name="f115" fmla="val 3468"/>
                <a:gd name="f116" fmla="val 3456"/>
                <a:gd name="f117" fmla="val 3450"/>
                <a:gd name="f118" fmla="val 3420"/>
                <a:gd name="f119" fmla="val 3330"/>
                <a:gd name="f120" fmla="val 3204"/>
                <a:gd name="f121" fmla="val 3126"/>
                <a:gd name="f122" fmla="val 3048"/>
                <a:gd name="f123" fmla="val 2970"/>
                <a:gd name="f124" fmla="val 123"/>
                <a:gd name="f125" fmla="val 2904"/>
                <a:gd name="f126" fmla="val 128"/>
                <a:gd name="f127" fmla="val 2868"/>
                <a:gd name="f128" fmla="val 2844"/>
                <a:gd name="f129" fmla="val 2814"/>
                <a:gd name="f130" fmla="val 2790"/>
                <a:gd name="f131" fmla="val 2766"/>
                <a:gd name="f132" fmla="val 2742"/>
                <a:gd name="f133" fmla="val 117"/>
                <a:gd name="f134" fmla="val 2724"/>
                <a:gd name="f135" fmla="val 2706"/>
                <a:gd name="f136" fmla="val 2704"/>
                <a:gd name="f137" fmla="val 83"/>
                <a:gd name="f138" fmla="val 2710"/>
                <a:gd name="f139" fmla="val 56"/>
                <a:gd name="f140" fmla="val 36"/>
                <a:gd name="f141" fmla="val 2696"/>
                <a:gd name="f142" fmla="val 2672"/>
                <a:gd name="f143" fmla="val 2658"/>
                <a:gd name="f144" fmla="val 2638"/>
                <a:gd name="f145" fmla="val 2614"/>
                <a:gd name="f146" fmla="val 2590"/>
                <a:gd name="f147" fmla="val 84"/>
                <a:gd name="f148" fmla="val 2558"/>
                <a:gd name="f149" fmla="val 95"/>
                <a:gd name="f150" fmla="val 2536"/>
                <a:gd name="f151" fmla="val 98"/>
                <a:gd name="f152" fmla="val 2508"/>
                <a:gd name="f153" fmla="val 2478"/>
                <a:gd name="f154" fmla="val 105"/>
                <a:gd name="f155" fmla="val 2444"/>
                <a:gd name="f156" fmla="val 109"/>
                <a:gd name="f157" fmla="val 2410"/>
                <a:gd name="f158" fmla="val 110"/>
                <a:gd name="f159" fmla="val 2374"/>
                <a:gd name="f160" fmla="val 2348"/>
                <a:gd name="f161" fmla="val 103"/>
                <a:gd name="f162" fmla="val 2322"/>
                <a:gd name="f163" fmla="val 2304"/>
                <a:gd name="f164" fmla="val 2292"/>
                <a:gd name="f165" fmla="val 2286"/>
                <a:gd name="f166" fmla="val 2274"/>
                <a:gd name="f167" fmla="val 2268"/>
                <a:gd name="f168" fmla="val 2246"/>
                <a:gd name="f169" fmla="val 2224"/>
                <a:gd name="f170" fmla="val 2185"/>
                <a:gd name="f171" fmla="val 2156"/>
                <a:gd name="f172" fmla="val 2126"/>
                <a:gd name="f173" fmla="val 2081"/>
                <a:gd name="f174" fmla="val 49"/>
                <a:gd name="f175" fmla="val 2048"/>
                <a:gd name="f176" fmla="val 64"/>
                <a:gd name="f177" fmla="val 2018"/>
                <a:gd name="f178" fmla="val 1986"/>
                <a:gd name="f179" fmla="val 1896"/>
                <a:gd name="f180" fmla="val 1794"/>
                <a:gd name="f181" fmla="val 1692"/>
                <a:gd name="f182" fmla="val 1644"/>
                <a:gd name="f183" fmla="val 1602"/>
                <a:gd name="f184" fmla="val 1560"/>
                <a:gd name="f185" fmla="val 1524"/>
                <a:gd name="f186" fmla="val 1506"/>
                <a:gd name="f187" fmla="val 1494"/>
                <a:gd name="f188" fmla="val 1482"/>
                <a:gd name="f189" fmla="val 1476"/>
                <a:gd name="f190" fmla="val 1458"/>
                <a:gd name="f191" fmla="val 1440"/>
                <a:gd name="f192" fmla="val 1428"/>
                <a:gd name="f193" fmla="val 1410"/>
                <a:gd name="f194" fmla="val 1398"/>
                <a:gd name="f195" fmla="val 1386"/>
                <a:gd name="f196" fmla="val 1374"/>
                <a:gd name="f197" fmla="val 1356"/>
                <a:gd name="f198" fmla="val 1344"/>
                <a:gd name="f199" fmla="val 1332"/>
                <a:gd name="f200" fmla="val 1308"/>
                <a:gd name="f201" fmla="val 1260"/>
                <a:gd name="f202" fmla="val 1218"/>
                <a:gd name="f203" fmla="val 1176"/>
                <a:gd name="f204" fmla="val 1140"/>
                <a:gd name="f205" fmla="val 1098"/>
                <a:gd name="f206" fmla="val 1062"/>
                <a:gd name="f207" fmla="val 1020"/>
                <a:gd name="f208" fmla="val 133"/>
                <a:gd name="f209" fmla="val 948"/>
                <a:gd name="f210" fmla="val 143"/>
                <a:gd name="f211" fmla="val 882"/>
                <a:gd name="f212" fmla="val 149"/>
                <a:gd name="f213" fmla="val 822"/>
                <a:gd name="f214" fmla="val 762"/>
                <a:gd name="f215" fmla="val 708"/>
                <a:gd name="f216" fmla="val 138"/>
                <a:gd name="f217" fmla="val 654"/>
                <a:gd name="f218" fmla="val 612"/>
                <a:gd name="f219" fmla="val 570"/>
                <a:gd name="f220" fmla="val 534"/>
                <a:gd name="f221" fmla="val 504"/>
                <a:gd name="f222" fmla="val 480"/>
                <a:gd name="f223" fmla="val 462"/>
                <a:gd name="f224" fmla="val 444"/>
                <a:gd name="f225" fmla="val 426"/>
                <a:gd name="f226" fmla="val 408"/>
                <a:gd name="f227" fmla="val 402"/>
                <a:gd name="f228" fmla="val 396"/>
                <a:gd name="f229" fmla="val 390"/>
                <a:gd name="f230" fmla="val 384"/>
                <a:gd name="f231" fmla="val 378"/>
                <a:gd name="f232" fmla="val 372"/>
                <a:gd name="f233" fmla="val 348"/>
                <a:gd name="f234" fmla="val 342"/>
                <a:gd name="f235" fmla="val 336"/>
                <a:gd name="f236" fmla="val 324"/>
                <a:gd name="f237" fmla="val 306"/>
                <a:gd name="f238" fmla="val 288"/>
                <a:gd name="f239" fmla="val 264"/>
                <a:gd name="f240" fmla="val 240"/>
                <a:gd name="f241" fmla="val 216"/>
                <a:gd name="f242" fmla="val 192"/>
                <a:gd name="f243" fmla="val 168"/>
                <a:gd name="f244" fmla="val 145"/>
                <a:gd name="f245" fmla="val 120"/>
                <a:gd name="f246" fmla="val 90"/>
                <a:gd name="f247" fmla="val 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0" h="445">
                  <a:moveTo>
                    <a:pt x="f2" y="f3"/>
                  </a:moveTo>
                  <a:lnTo>
                    <a:pt x="f2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0"/>
                  </a:lnTo>
                  <a:lnTo>
                    <a:pt x="f12" y="f10"/>
                  </a:lnTo>
                  <a:lnTo>
                    <a:pt x="f13" y="f8"/>
                  </a:lnTo>
                  <a:lnTo>
                    <a:pt x="f14" y="f8"/>
                  </a:lnTo>
                  <a:lnTo>
                    <a:pt x="f15" y="f6"/>
                  </a:lnTo>
                  <a:lnTo>
                    <a:pt x="f16" y="f4"/>
                  </a:lnTo>
                  <a:lnTo>
                    <a:pt x="f17" y="f4"/>
                  </a:lnTo>
                  <a:lnTo>
                    <a:pt x="f17" y="f18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23" y="f24"/>
                  </a:lnTo>
                  <a:lnTo>
                    <a:pt x="f23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39"/>
                  </a:lnTo>
                  <a:lnTo>
                    <a:pt x="f41" y="f37"/>
                  </a:lnTo>
                  <a:lnTo>
                    <a:pt x="f42" y="f39"/>
                  </a:lnTo>
                  <a:lnTo>
                    <a:pt x="f43" y="f35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27"/>
                  </a:lnTo>
                  <a:lnTo>
                    <a:pt x="f49" y="f25"/>
                  </a:lnTo>
                  <a:lnTo>
                    <a:pt x="f50" y="f22"/>
                  </a:lnTo>
                  <a:lnTo>
                    <a:pt x="f51" y="f18"/>
                  </a:lnTo>
                  <a:lnTo>
                    <a:pt x="f52" y="f8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60"/>
                  </a:lnTo>
                  <a:lnTo>
                    <a:pt x="f63" y="f58"/>
                  </a:lnTo>
                  <a:lnTo>
                    <a:pt x="f64" y="f56"/>
                  </a:lnTo>
                  <a:lnTo>
                    <a:pt x="f65" y="f54"/>
                  </a:lnTo>
                  <a:lnTo>
                    <a:pt x="f66" y="f10"/>
                  </a:lnTo>
                  <a:lnTo>
                    <a:pt x="f67" y="f8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33"/>
                  </a:lnTo>
                  <a:lnTo>
                    <a:pt x="f83" y="f84"/>
                  </a:lnTo>
                  <a:lnTo>
                    <a:pt x="f85" y="f31"/>
                  </a:lnTo>
                  <a:lnTo>
                    <a:pt x="f86" y="f27"/>
                  </a:lnTo>
                  <a:lnTo>
                    <a:pt x="f87" y="f24"/>
                  </a:lnTo>
                  <a:lnTo>
                    <a:pt x="f88" y="f21"/>
                  </a:lnTo>
                  <a:lnTo>
                    <a:pt x="f89" y="f4"/>
                  </a:lnTo>
                  <a:lnTo>
                    <a:pt x="f90" y="f6"/>
                  </a:lnTo>
                  <a:lnTo>
                    <a:pt x="f91" y="f10"/>
                  </a:lnTo>
                  <a:lnTo>
                    <a:pt x="f92" y="f54"/>
                  </a:lnTo>
                  <a:lnTo>
                    <a:pt x="f93" y="f56"/>
                  </a:lnTo>
                  <a:lnTo>
                    <a:pt x="f94" y="f56"/>
                  </a:lnTo>
                  <a:lnTo>
                    <a:pt x="f95" y="f56"/>
                  </a:lnTo>
                  <a:lnTo>
                    <a:pt x="f96" y="f56"/>
                  </a:lnTo>
                  <a:lnTo>
                    <a:pt x="f97" y="f56"/>
                  </a:lnTo>
                  <a:lnTo>
                    <a:pt x="f98" y="f56"/>
                  </a:lnTo>
                  <a:lnTo>
                    <a:pt x="f99" y="f54"/>
                  </a:lnTo>
                  <a:lnTo>
                    <a:pt x="f100" y="f10"/>
                  </a:lnTo>
                  <a:lnTo>
                    <a:pt x="f101" y="f6"/>
                  </a:lnTo>
                  <a:lnTo>
                    <a:pt x="f102" y="f4"/>
                  </a:lnTo>
                  <a:lnTo>
                    <a:pt x="f103" y="f18"/>
                  </a:lnTo>
                  <a:lnTo>
                    <a:pt x="f104" y="f20"/>
                  </a:lnTo>
                  <a:lnTo>
                    <a:pt x="f105" y="f21"/>
                  </a:lnTo>
                  <a:lnTo>
                    <a:pt x="f106" y="f24"/>
                  </a:lnTo>
                  <a:lnTo>
                    <a:pt x="f107" y="f24"/>
                  </a:lnTo>
                  <a:lnTo>
                    <a:pt x="f108" y="f25"/>
                  </a:lnTo>
                  <a:lnTo>
                    <a:pt x="f109" y="f25"/>
                  </a:lnTo>
                  <a:lnTo>
                    <a:pt x="f110" y="f25"/>
                  </a:lnTo>
                  <a:lnTo>
                    <a:pt x="f111" y="f24"/>
                  </a:lnTo>
                  <a:lnTo>
                    <a:pt x="f112" y="f24"/>
                  </a:lnTo>
                  <a:lnTo>
                    <a:pt x="f113" y="f22"/>
                  </a:lnTo>
                  <a:lnTo>
                    <a:pt x="f114" y="f22"/>
                  </a:lnTo>
                  <a:lnTo>
                    <a:pt x="f115" y="f20"/>
                  </a:lnTo>
                  <a:lnTo>
                    <a:pt x="f116" y="f18"/>
                  </a:lnTo>
                  <a:lnTo>
                    <a:pt x="f117" y="f18"/>
                  </a:lnTo>
                  <a:lnTo>
                    <a:pt x="f118" y="f4"/>
                  </a:lnTo>
                  <a:lnTo>
                    <a:pt x="f119" y="f6"/>
                  </a:lnTo>
                  <a:lnTo>
                    <a:pt x="f120" y="f10"/>
                  </a:lnTo>
                  <a:lnTo>
                    <a:pt x="f121" y="f56"/>
                  </a:lnTo>
                  <a:lnTo>
                    <a:pt x="f122" y="f60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6"/>
                  </a:lnTo>
                  <a:lnTo>
                    <a:pt x="f128" y="f126"/>
                  </a:lnTo>
                  <a:lnTo>
                    <a:pt x="f129" y="f126"/>
                  </a:lnTo>
                  <a:lnTo>
                    <a:pt x="f130" y="f126"/>
                  </a:lnTo>
                  <a:lnTo>
                    <a:pt x="f131" y="f124"/>
                  </a:lnTo>
                  <a:lnTo>
                    <a:pt x="f132" y="f133"/>
                  </a:lnTo>
                  <a:lnTo>
                    <a:pt x="f134" y="f60"/>
                  </a:lnTo>
                  <a:lnTo>
                    <a:pt x="f135" y="f58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38" y="f140"/>
                  </a:lnTo>
                  <a:lnTo>
                    <a:pt x="f141" y="f73"/>
                  </a:lnTo>
                  <a:lnTo>
                    <a:pt x="f142" y="f140"/>
                  </a:lnTo>
                  <a:lnTo>
                    <a:pt x="f143" y="f24"/>
                  </a:lnTo>
                  <a:lnTo>
                    <a:pt x="f144" y="f21"/>
                  </a:lnTo>
                  <a:lnTo>
                    <a:pt x="f145" y="f4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56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58"/>
                  </a:lnTo>
                  <a:lnTo>
                    <a:pt x="f160" y="f161"/>
                  </a:lnTo>
                  <a:lnTo>
                    <a:pt x="f162" y="f10"/>
                  </a:lnTo>
                  <a:lnTo>
                    <a:pt x="f163" y="f8"/>
                  </a:lnTo>
                  <a:lnTo>
                    <a:pt x="f164" y="f6"/>
                  </a:lnTo>
                  <a:lnTo>
                    <a:pt x="f165" y="f4"/>
                  </a:lnTo>
                  <a:lnTo>
                    <a:pt x="f166" y="f18"/>
                  </a:lnTo>
                  <a:lnTo>
                    <a:pt x="f167" y="f20"/>
                  </a:lnTo>
                  <a:lnTo>
                    <a:pt x="f168" y="f33"/>
                  </a:lnTo>
                  <a:lnTo>
                    <a:pt x="f169" y="f1"/>
                  </a:lnTo>
                  <a:lnTo>
                    <a:pt x="f170" y="f79"/>
                  </a:lnTo>
                  <a:lnTo>
                    <a:pt x="f171" y="f35"/>
                  </a:lnTo>
                  <a:lnTo>
                    <a:pt x="f172" y="f45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4"/>
                  </a:lnTo>
                  <a:lnTo>
                    <a:pt x="f178" y="f54"/>
                  </a:lnTo>
                  <a:lnTo>
                    <a:pt x="f179" y="f56"/>
                  </a:lnTo>
                  <a:lnTo>
                    <a:pt x="f180" y="f56"/>
                  </a:lnTo>
                  <a:lnTo>
                    <a:pt x="f181" y="f56"/>
                  </a:lnTo>
                  <a:lnTo>
                    <a:pt x="f182" y="f56"/>
                  </a:lnTo>
                  <a:lnTo>
                    <a:pt x="f183" y="f54"/>
                  </a:lnTo>
                  <a:lnTo>
                    <a:pt x="f184" y="f10"/>
                  </a:lnTo>
                  <a:lnTo>
                    <a:pt x="f185" y="f8"/>
                  </a:lnTo>
                  <a:lnTo>
                    <a:pt x="f186" y="f8"/>
                  </a:lnTo>
                  <a:lnTo>
                    <a:pt x="f187" y="f6"/>
                  </a:lnTo>
                  <a:lnTo>
                    <a:pt x="f188" y="f4"/>
                  </a:lnTo>
                  <a:lnTo>
                    <a:pt x="f189" y="f18"/>
                  </a:lnTo>
                  <a:lnTo>
                    <a:pt x="f190" y="f20"/>
                  </a:lnTo>
                  <a:lnTo>
                    <a:pt x="f191" y="f22"/>
                  </a:lnTo>
                  <a:lnTo>
                    <a:pt x="f192" y="f24"/>
                  </a:lnTo>
                  <a:lnTo>
                    <a:pt x="f193" y="f24"/>
                  </a:lnTo>
                  <a:lnTo>
                    <a:pt x="f194" y="f25"/>
                  </a:lnTo>
                  <a:lnTo>
                    <a:pt x="f195" y="f25"/>
                  </a:lnTo>
                  <a:lnTo>
                    <a:pt x="f196" y="f25"/>
                  </a:lnTo>
                  <a:lnTo>
                    <a:pt x="f197" y="f25"/>
                  </a:lnTo>
                  <a:lnTo>
                    <a:pt x="f198" y="f25"/>
                  </a:lnTo>
                  <a:lnTo>
                    <a:pt x="f199" y="f24"/>
                  </a:lnTo>
                  <a:lnTo>
                    <a:pt x="f200" y="f22"/>
                  </a:lnTo>
                  <a:lnTo>
                    <a:pt x="f201" y="f18"/>
                  </a:lnTo>
                  <a:lnTo>
                    <a:pt x="f202" y="f8"/>
                  </a:lnTo>
                  <a:lnTo>
                    <a:pt x="f203" y="f54"/>
                  </a:lnTo>
                  <a:lnTo>
                    <a:pt x="f204" y="f58"/>
                  </a:lnTo>
                  <a:lnTo>
                    <a:pt x="f205" y="f133"/>
                  </a:lnTo>
                  <a:lnTo>
                    <a:pt x="f206" y="f12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2"/>
                  </a:lnTo>
                  <a:lnTo>
                    <a:pt x="f214" y="f210"/>
                  </a:lnTo>
                  <a:lnTo>
                    <a:pt x="f215" y="f216"/>
                  </a:lnTo>
                  <a:lnTo>
                    <a:pt x="f217" y="f126"/>
                  </a:lnTo>
                  <a:lnTo>
                    <a:pt x="f218" y="f133"/>
                  </a:lnTo>
                  <a:lnTo>
                    <a:pt x="f219" y="f58"/>
                  </a:lnTo>
                  <a:lnTo>
                    <a:pt x="f220" y="f54"/>
                  </a:lnTo>
                  <a:lnTo>
                    <a:pt x="f221" y="f8"/>
                  </a:lnTo>
                  <a:lnTo>
                    <a:pt x="f222" y="f4"/>
                  </a:lnTo>
                  <a:lnTo>
                    <a:pt x="f223" y="f20"/>
                  </a:lnTo>
                  <a:lnTo>
                    <a:pt x="f224" y="f22"/>
                  </a:lnTo>
                  <a:lnTo>
                    <a:pt x="f225" y="f25"/>
                  </a:lnTo>
                  <a:lnTo>
                    <a:pt x="f226" y="f29"/>
                  </a:lnTo>
                  <a:lnTo>
                    <a:pt x="f227" y="f29"/>
                  </a:lnTo>
                  <a:lnTo>
                    <a:pt x="f228" y="f29"/>
                  </a:lnTo>
                  <a:lnTo>
                    <a:pt x="f229" y="f29"/>
                  </a:lnTo>
                  <a:lnTo>
                    <a:pt x="f229" y="f29"/>
                  </a:lnTo>
                  <a:lnTo>
                    <a:pt x="f230" y="f29"/>
                  </a:lnTo>
                  <a:lnTo>
                    <a:pt x="f231" y="f27"/>
                  </a:lnTo>
                  <a:lnTo>
                    <a:pt x="f232" y="f25"/>
                  </a:lnTo>
                  <a:lnTo>
                    <a:pt x="f0" y="f22"/>
                  </a:lnTo>
                  <a:lnTo>
                    <a:pt x="f233" y="f20"/>
                  </a:lnTo>
                  <a:lnTo>
                    <a:pt x="f234" y="f18"/>
                  </a:lnTo>
                  <a:lnTo>
                    <a:pt x="f235" y="f4"/>
                  </a:lnTo>
                  <a:lnTo>
                    <a:pt x="f236" y="f8"/>
                  </a:lnTo>
                  <a:lnTo>
                    <a:pt x="f237" y="f10"/>
                  </a:lnTo>
                  <a:lnTo>
                    <a:pt x="f238" y="f54"/>
                  </a:lnTo>
                  <a:lnTo>
                    <a:pt x="f239" y="f56"/>
                  </a:lnTo>
                  <a:lnTo>
                    <a:pt x="f240" y="f58"/>
                  </a:lnTo>
                  <a:lnTo>
                    <a:pt x="f241" y="f60"/>
                  </a:lnTo>
                  <a:lnTo>
                    <a:pt x="f242" y="f60"/>
                  </a:lnTo>
                  <a:lnTo>
                    <a:pt x="f243" y="f133"/>
                  </a:lnTo>
                  <a:lnTo>
                    <a:pt x="f244" y="f133"/>
                  </a:lnTo>
                  <a:lnTo>
                    <a:pt x="f245" y="f133"/>
                  </a:lnTo>
                  <a:lnTo>
                    <a:pt x="f246" y="f60"/>
                  </a:lnTo>
                  <a:lnTo>
                    <a:pt x="f69" y="f60"/>
                  </a:lnTo>
                  <a:lnTo>
                    <a:pt x="f71" y="f58"/>
                  </a:lnTo>
                  <a:lnTo>
                    <a:pt x="f247" y="f56"/>
                  </a:lnTo>
                  <a:lnTo>
                    <a:pt x="f1" y="f54"/>
                  </a:lnTo>
                  <a:lnTo>
                    <a:pt x="f1" y="f3"/>
                  </a:lnTo>
                  <a:lnTo>
                    <a:pt x="f2" y="f3"/>
                  </a:lnTo>
                  <a:lnTo>
                    <a:pt x="f2" y="f3"/>
                  </a:lnTo>
                  <a:lnTo>
                    <a:pt x="f2" y="f3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3C2C20-F34A-4594-A556-C6724C4CD3EB}"/>
                </a:ext>
              </a:extLst>
            </p:cNvPr>
            <p:cNvSpPr/>
            <p:nvPr/>
          </p:nvSpPr>
          <p:spPr>
            <a:xfrm>
              <a:off x="0" y="6138720"/>
              <a:ext cx="9159840" cy="276480"/>
            </a:xfrm>
            <a:custGeom>
              <a:avLst/>
              <a:gdLst>
                <a:gd name="f0" fmla="val 0"/>
                <a:gd name="f1" fmla="val 5770"/>
                <a:gd name="f2" fmla="val 174"/>
                <a:gd name="f3" fmla="val 5151"/>
                <a:gd name="f4" fmla="val 24"/>
                <a:gd name="f5" fmla="val 5127"/>
                <a:gd name="f6" fmla="val 26"/>
                <a:gd name="f7" fmla="val 5082"/>
                <a:gd name="f8" fmla="val 30"/>
                <a:gd name="f9" fmla="val 5049"/>
                <a:gd name="f10" fmla="val 38"/>
                <a:gd name="f11" fmla="val 5029"/>
                <a:gd name="f12" fmla="val 48"/>
                <a:gd name="f13" fmla="val 5017"/>
                <a:gd name="f14" fmla="val 54"/>
                <a:gd name="f15" fmla="val 4993"/>
                <a:gd name="f16" fmla="val 66"/>
                <a:gd name="f17" fmla="val 4957"/>
                <a:gd name="f18" fmla="val 84"/>
                <a:gd name="f19" fmla="val 4927"/>
                <a:gd name="f20" fmla="val 102"/>
                <a:gd name="f21" fmla="val 4891"/>
                <a:gd name="f22" fmla="val 114"/>
                <a:gd name="f23" fmla="val 4861"/>
                <a:gd name="f24" fmla="val 120"/>
                <a:gd name="f25" fmla="val 4831"/>
                <a:gd name="f26" fmla="val 126"/>
                <a:gd name="f27" fmla="val 4801"/>
                <a:gd name="f28" fmla="val 132"/>
                <a:gd name="f29" fmla="val 4771"/>
                <a:gd name="f30" fmla="val 4748"/>
                <a:gd name="f31" fmla="val 4724"/>
                <a:gd name="f32" fmla="val 4706"/>
                <a:gd name="f33" fmla="val 4682"/>
                <a:gd name="f34" fmla="val 4670"/>
                <a:gd name="f35" fmla="val 108"/>
                <a:gd name="f36" fmla="val 4652"/>
                <a:gd name="f37" fmla="val 4640"/>
                <a:gd name="f38" fmla="val 96"/>
                <a:gd name="f39" fmla="val 4634"/>
                <a:gd name="f40" fmla="val 4628"/>
                <a:gd name="f41" fmla="val 78"/>
                <a:gd name="f42" fmla="val 4622"/>
                <a:gd name="f43" fmla="val 4616"/>
                <a:gd name="f44" fmla="val 4610"/>
                <a:gd name="f45" fmla="val 4604"/>
                <a:gd name="f46" fmla="val 42"/>
                <a:gd name="f47" fmla="val 4598"/>
                <a:gd name="f48" fmla="val 36"/>
                <a:gd name="f49" fmla="val 4586"/>
                <a:gd name="f50" fmla="val 4574"/>
                <a:gd name="f51" fmla="val 4562"/>
                <a:gd name="f52" fmla="val 18"/>
                <a:gd name="f53" fmla="val 4544"/>
                <a:gd name="f54" fmla="val 4526"/>
                <a:gd name="f55" fmla="val 4502"/>
                <a:gd name="f56" fmla="val 4478"/>
                <a:gd name="f57" fmla="val 4449"/>
                <a:gd name="f58" fmla="val 4419"/>
                <a:gd name="f59" fmla="val 4383"/>
                <a:gd name="f60" fmla="val 60"/>
                <a:gd name="f61" fmla="val 4341"/>
                <a:gd name="f62" fmla="val 72"/>
                <a:gd name="f63" fmla="val 4287"/>
                <a:gd name="f64" fmla="val 90"/>
                <a:gd name="f65" fmla="val 4239"/>
                <a:gd name="f66" fmla="val 4186"/>
                <a:gd name="f67" fmla="val 4132"/>
                <a:gd name="f68" fmla="val 4078"/>
                <a:gd name="f69" fmla="val 4024"/>
                <a:gd name="f70" fmla="val 3970"/>
                <a:gd name="f71" fmla="val 3916"/>
                <a:gd name="f72" fmla="val 3863"/>
                <a:gd name="f73" fmla="val 3815"/>
                <a:gd name="f74" fmla="val 3767"/>
                <a:gd name="f75" fmla="val 3731"/>
                <a:gd name="f76" fmla="val 3689"/>
                <a:gd name="f77" fmla="val 3659"/>
                <a:gd name="f78" fmla="val 3647"/>
                <a:gd name="f79" fmla="val 3635"/>
                <a:gd name="f80" fmla="val 3617"/>
                <a:gd name="f81" fmla="val 3600"/>
                <a:gd name="f82" fmla="val 3582"/>
                <a:gd name="f83" fmla="val 3564"/>
                <a:gd name="f84" fmla="val 3546"/>
                <a:gd name="f85" fmla="val 3534"/>
                <a:gd name="f86" fmla="val 3522"/>
                <a:gd name="f87" fmla="val 3510"/>
                <a:gd name="f88" fmla="val 3498"/>
                <a:gd name="f89" fmla="val 3486"/>
                <a:gd name="f90" fmla="val 3474"/>
                <a:gd name="f91" fmla="val 3462"/>
                <a:gd name="f92" fmla="val 3456"/>
                <a:gd name="f93" fmla="val 3426"/>
                <a:gd name="f94" fmla="val 3336"/>
                <a:gd name="f95" fmla="val 3205"/>
                <a:gd name="f96" fmla="val 3127"/>
                <a:gd name="f97" fmla="val 3049"/>
                <a:gd name="f98" fmla="val 2972"/>
                <a:gd name="f99" fmla="val 144"/>
                <a:gd name="f100" fmla="val 2906"/>
                <a:gd name="f101" fmla="val 150"/>
                <a:gd name="f102" fmla="val 2870"/>
                <a:gd name="f103" fmla="val 2846"/>
                <a:gd name="f104" fmla="val 2816"/>
                <a:gd name="f105" fmla="val 2792"/>
                <a:gd name="f106" fmla="val 2768"/>
                <a:gd name="f107" fmla="val 2744"/>
                <a:gd name="f108" fmla="val 138"/>
                <a:gd name="f109" fmla="val 2727"/>
                <a:gd name="f110" fmla="val 2709"/>
                <a:gd name="f111" fmla="val 2703"/>
                <a:gd name="f112" fmla="val 2697"/>
                <a:gd name="f113" fmla="val 2673"/>
                <a:gd name="f114" fmla="val 2661"/>
                <a:gd name="f115" fmla="val 2643"/>
                <a:gd name="f116" fmla="val 2619"/>
                <a:gd name="f117" fmla="val 2595"/>
                <a:gd name="f118" fmla="val 2559"/>
                <a:gd name="f119" fmla="val 2541"/>
                <a:gd name="f120" fmla="val 2511"/>
                <a:gd name="f121" fmla="val 2481"/>
                <a:gd name="f122" fmla="val 2446"/>
                <a:gd name="f123" fmla="val 2416"/>
                <a:gd name="f124" fmla="val 2380"/>
                <a:gd name="f125" fmla="val 2350"/>
                <a:gd name="f126" fmla="val 2326"/>
                <a:gd name="f127" fmla="val 2308"/>
                <a:gd name="f128" fmla="val 2296"/>
                <a:gd name="f129" fmla="val 2290"/>
                <a:gd name="f130" fmla="val 2278"/>
                <a:gd name="f131" fmla="val 2272"/>
                <a:gd name="f132" fmla="val 2250"/>
                <a:gd name="f133" fmla="val 57"/>
                <a:gd name="f134" fmla="val 2243"/>
                <a:gd name="f135" fmla="val 35"/>
                <a:gd name="f136" fmla="val 2228"/>
                <a:gd name="f137" fmla="val 2208"/>
                <a:gd name="f138" fmla="val 2172"/>
                <a:gd name="f139" fmla="val 2151"/>
                <a:gd name="f140" fmla="val 2127"/>
                <a:gd name="f141" fmla="val 51"/>
                <a:gd name="f142" fmla="val 2097"/>
                <a:gd name="f143" fmla="val 2073"/>
                <a:gd name="f144" fmla="val 2046"/>
                <a:gd name="f145" fmla="val 87"/>
                <a:gd name="f146" fmla="val 2007"/>
                <a:gd name="f147" fmla="val 1977"/>
                <a:gd name="f148" fmla="val 1947"/>
                <a:gd name="f149" fmla="val 1895"/>
                <a:gd name="f150" fmla="val 1794"/>
                <a:gd name="f151" fmla="val 1692"/>
                <a:gd name="f152" fmla="val 1644"/>
                <a:gd name="f153" fmla="val 1602"/>
                <a:gd name="f154" fmla="val 1561"/>
                <a:gd name="f155" fmla="val 1525"/>
                <a:gd name="f156" fmla="val 1507"/>
                <a:gd name="f157" fmla="val 1495"/>
                <a:gd name="f158" fmla="val 1483"/>
                <a:gd name="f159" fmla="val 1477"/>
                <a:gd name="f160" fmla="val 1459"/>
                <a:gd name="f161" fmla="val 1441"/>
                <a:gd name="f162" fmla="val 1429"/>
                <a:gd name="f163" fmla="val 1411"/>
                <a:gd name="f164" fmla="val 1399"/>
                <a:gd name="f165" fmla="val 1387"/>
                <a:gd name="f166" fmla="val 1375"/>
                <a:gd name="f167" fmla="val 1357"/>
                <a:gd name="f168" fmla="val 1345"/>
                <a:gd name="f169" fmla="val 1333"/>
                <a:gd name="f170" fmla="val 1309"/>
                <a:gd name="f171" fmla="val 1262"/>
                <a:gd name="f172" fmla="val 1220"/>
                <a:gd name="f173" fmla="val 1178"/>
                <a:gd name="f174" fmla="val 1142"/>
                <a:gd name="f175" fmla="val 1100"/>
                <a:gd name="f176" fmla="val 1058"/>
                <a:gd name="f177" fmla="val 1016"/>
                <a:gd name="f178" fmla="val 156"/>
                <a:gd name="f179" fmla="val 945"/>
                <a:gd name="f180" fmla="val 168"/>
                <a:gd name="f181" fmla="val 879"/>
                <a:gd name="f182" fmla="val 819"/>
                <a:gd name="f183" fmla="val 759"/>
                <a:gd name="f184" fmla="val 706"/>
                <a:gd name="f185" fmla="val 162"/>
                <a:gd name="f186" fmla="val 652"/>
                <a:gd name="f187" fmla="val 610"/>
                <a:gd name="f188" fmla="val 568"/>
                <a:gd name="f189" fmla="val 532"/>
                <a:gd name="f190" fmla="val 502"/>
                <a:gd name="f191" fmla="val 478"/>
                <a:gd name="f192" fmla="val 460"/>
                <a:gd name="f193" fmla="val 442"/>
                <a:gd name="f194" fmla="val 425"/>
                <a:gd name="f195" fmla="val 407"/>
                <a:gd name="f196" fmla="val 401"/>
                <a:gd name="f197" fmla="val 395"/>
                <a:gd name="f198" fmla="val 389"/>
                <a:gd name="f199" fmla="val 383"/>
                <a:gd name="f200" fmla="val 377"/>
                <a:gd name="f201" fmla="val 371"/>
                <a:gd name="f202" fmla="val 359"/>
                <a:gd name="f203" fmla="val 347"/>
                <a:gd name="f204" fmla="val 341"/>
                <a:gd name="f205" fmla="val 335"/>
                <a:gd name="f206" fmla="val 323"/>
                <a:gd name="f207" fmla="val 305"/>
                <a:gd name="f208" fmla="val 287"/>
                <a:gd name="f209" fmla="val 263"/>
                <a:gd name="f210" fmla="val 239"/>
                <a:gd name="f211" fmla="val 215"/>
                <a:gd name="f212" fmla="val 191"/>
                <a:gd name="f213" fmla="val 167"/>
                <a:gd name="f214" fmla="val 1938"/>
                <a:gd name="f215" fmla="val 1971"/>
                <a:gd name="f216" fmla="val 2019"/>
                <a:gd name="f217" fmla="val 77"/>
                <a:gd name="f218" fmla="val 2063"/>
                <a:gd name="f219" fmla="val 2111"/>
                <a:gd name="f220" fmla="val 2145"/>
                <a:gd name="f221" fmla="val 9"/>
                <a:gd name="f222" fmla="val 2202"/>
                <a:gd name="f223" fmla="val 2235"/>
                <a:gd name="f224" fmla="val 3"/>
                <a:gd name="f225" fmla="val 2262"/>
                <a:gd name="f226" fmla="val 2715"/>
                <a:gd name="f227" fmla="val 12"/>
                <a:gd name="f228" fmla="val 6"/>
                <a:gd name="f229" fmla="val 5061"/>
                <a:gd name="f230" fmla="val 5091"/>
                <a:gd name="f231" fmla="val 17"/>
                <a:gd name="f232" fmla="val 5118"/>
                <a:gd name="f233" fmla="val 14"/>
                <a:gd name="f234" fmla="val 5145"/>
                <a:gd name="f235" fmla="val 5175"/>
                <a:gd name="f236" fmla="val 5199"/>
                <a:gd name="f237" fmla="val 8"/>
                <a:gd name="f238" fmla="val 5219"/>
                <a:gd name="f239" fmla="val 5238"/>
                <a:gd name="f240" fmla="val 5258"/>
                <a:gd name="f241" fmla="val 11"/>
                <a:gd name="f242" fmla="val 5280"/>
                <a:gd name="f243" fmla="val 5304"/>
                <a:gd name="f244" fmla="val 5327"/>
                <a:gd name="f245" fmla="val 5351"/>
                <a:gd name="f246" fmla="val 5390"/>
                <a:gd name="f247" fmla="val 5435"/>
                <a:gd name="f248" fmla="val 5447"/>
                <a:gd name="f249" fmla="val 5453"/>
                <a:gd name="f250" fmla="val 5459"/>
                <a:gd name="f251" fmla="val 5465"/>
                <a:gd name="f252" fmla="val 5477"/>
                <a:gd name="f253" fmla="val 5489"/>
                <a:gd name="f254" fmla="val 5501"/>
                <a:gd name="f255" fmla="val 5519"/>
                <a:gd name="f256" fmla="val 5555"/>
                <a:gd name="f257" fmla="val 5603"/>
                <a:gd name="f258" fmla="val 5656"/>
                <a:gd name="f259" fmla="val 5710"/>
                <a:gd name="f260" fmla="val 5740"/>
                <a:gd name="f261" fmla="val 5429"/>
                <a:gd name="f262" fmla="val 5423"/>
                <a:gd name="f263" fmla="val 5405"/>
                <a:gd name="f264" fmla="val 5393"/>
                <a:gd name="f265" fmla="val 5370"/>
                <a:gd name="f266" fmla="val 23"/>
                <a:gd name="f267" fmla="val 5346"/>
                <a:gd name="f268" fmla="val 5325"/>
                <a:gd name="f269" fmla="val 27"/>
                <a:gd name="f270" fmla="val 5298"/>
                <a:gd name="f271" fmla="val 29"/>
                <a:gd name="f272" fmla="val 5270"/>
                <a:gd name="f273" fmla="val 5247"/>
                <a:gd name="f274" fmla="val 21"/>
                <a:gd name="f275" fmla="val 517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0" h="174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30" y="f28"/>
                  </a:lnTo>
                  <a:lnTo>
                    <a:pt x="f31" y="f26"/>
                  </a:lnTo>
                  <a:lnTo>
                    <a:pt x="f32" y="f24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20"/>
                  </a:lnTo>
                  <a:lnTo>
                    <a:pt x="f37" y="f38"/>
                  </a:lnTo>
                  <a:lnTo>
                    <a:pt x="f39" y="f18"/>
                  </a:lnTo>
                  <a:lnTo>
                    <a:pt x="f40" y="f41"/>
                  </a:lnTo>
                  <a:lnTo>
                    <a:pt x="f42" y="f16"/>
                  </a:lnTo>
                  <a:lnTo>
                    <a:pt x="f43" y="f14"/>
                  </a:lnTo>
                  <a:lnTo>
                    <a:pt x="f44" y="f12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8"/>
                  </a:lnTo>
                  <a:lnTo>
                    <a:pt x="f50" y="f4"/>
                  </a:lnTo>
                  <a:lnTo>
                    <a:pt x="f51" y="f52"/>
                  </a:lnTo>
                  <a:lnTo>
                    <a:pt x="f53" y="f52"/>
                  </a:lnTo>
                  <a:lnTo>
                    <a:pt x="f54" y="f52"/>
                  </a:lnTo>
                  <a:lnTo>
                    <a:pt x="f55" y="f4"/>
                  </a:lnTo>
                  <a:lnTo>
                    <a:pt x="f56" y="f8"/>
                  </a:lnTo>
                  <a:lnTo>
                    <a:pt x="f57" y="f48"/>
                  </a:lnTo>
                  <a:lnTo>
                    <a:pt x="f58" y="f12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38"/>
                  </a:lnTo>
                  <a:lnTo>
                    <a:pt x="f66" y="f35"/>
                  </a:lnTo>
                  <a:lnTo>
                    <a:pt x="f67" y="f22"/>
                  </a:lnTo>
                  <a:lnTo>
                    <a:pt x="f68" y="f24"/>
                  </a:lnTo>
                  <a:lnTo>
                    <a:pt x="f69" y="f24"/>
                  </a:lnTo>
                  <a:lnTo>
                    <a:pt x="f70" y="f24"/>
                  </a:lnTo>
                  <a:lnTo>
                    <a:pt x="f71" y="f24"/>
                  </a:lnTo>
                  <a:lnTo>
                    <a:pt x="f72" y="f24"/>
                  </a:lnTo>
                  <a:lnTo>
                    <a:pt x="f73" y="f24"/>
                  </a:lnTo>
                  <a:lnTo>
                    <a:pt x="f74" y="f22"/>
                  </a:lnTo>
                  <a:lnTo>
                    <a:pt x="f75" y="f35"/>
                  </a:lnTo>
                  <a:lnTo>
                    <a:pt x="f76" y="f38"/>
                  </a:lnTo>
                  <a:lnTo>
                    <a:pt x="f77" y="f64"/>
                  </a:lnTo>
                  <a:lnTo>
                    <a:pt x="f78" y="f18"/>
                  </a:lnTo>
                  <a:lnTo>
                    <a:pt x="f79" y="f41"/>
                  </a:lnTo>
                  <a:lnTo>
                    <a:pt x="f80" y="f62"/>
                  </a:lnTo>
                  <a:lnTo>
                    <a:pt x="f81" y="f60"/>
                  </a:lnTo>
                  <a:lnTo>
                    <a:pt x="f82" y="f60"/>
                  </a:lnTo>
                  <a:lnTo>
                    <a:pt x="f83" y="f14"/>
                  </a:lnTo>
                  <a:lnTo>
                    <a:pt x="f84" y="f14"/>
                  </a:lnTo>
                  <a:lnTo>
                    <a:pt x="f85" y="f14"/>
                  </a:lnTo>
                  <a:lnTo>
                    <a:pt x="f86" y="f60"/>
                  </a:lnTo>
                  <a:lnTo>
                    <a:pt x="f87" y="f60"/>
                  </a:lnTo>
                  <a:lnTo>
                    <a:pt x="f88" y="f16"/>
                  </a:lnTo>
                  <a:lnTo>
                    <a:pt x="f89" y="f16"/>
                  </a:lnTo>
                  <a:lnTo>
                    <a:pt x="f90" y="f41"/>
                  </a:lnTo>
                  <a:lnTo>
                    <a:pt x="f91" y="f18"/>
                  </a:lnTo>
                  <a:lnTo>
                    <a:pt x="f92" y="f18"/>
                  </a:lnTo>
                  <a:lnTo>
                    <a:pt x="f93" y="f64"/>
                  </a:lnTo>
                  <a:lnTo>
                    <a:pt x="f94" y="f38"/>
                  </a:lnTo>
                  <a:lnTo>
                    <a:pt x="f95" y="f35"/>
                  </a:lnTo>
                  <a:lnTo>
                    <a:pt x="f96" y="f24"/>
                  </a:lnTo>
                  <a:lnTo>
                    <a:pt x="f97" y="f28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1"/>
                  </a:lnTo>
                  <a:lnTo>
                    <a:pt x="f103" y="f101"/>
                  </a:lnTo>
                  <a:lnTo>
                    <a:pt x="f104" y="f101"/>
                  </a:lnTo>
                  <a:lnTo>
                    <a:pt x="f105" y="f101"/>
                  </a:lnTo>
                  <a:lnTo>
                    <a:pt x="f106" y="f99"/>
                  </a:lnTo>
                  <a:lnTo>
                    <a:pt x="f107" y="f108"/>
                  </a:lnTo>
                  <a:lnTo>
                    <a:pt x="f109" y="f28"/>
                  </a:lnTo>
                  <a:lnTo>
                    <a:pt x="f110" y="f26"/>
                  </a:lnTo>
                  <a:lnTo>
                    <a:pt x="f111" y="f38"/>
                  </a:lnTo>
                  <a:lnTo>
                    <a:pt x="f111" y="f41"/>
                  </a:lnTo>
                  <a:lnTo>
                    <a:pt x="f110" y="f46"/>
                  </a:lnTo>
                  <a:lnTo>
                    <a:pt x="f112" y="f48"/>
                  </a:lnTo>
                  <a:lnTo>
                    <a:pt x="f113" y="f46"/>
                  </a:lnTo>
                  <a:lnTo>
                    <a:pt x="f114" y="f60"/>
                  </a:lnTo>
                  <a:lnTo>
                    <a:pt x="f115" y="f62"/>
                  </a:lnTo>
                  <a:lnTo>
                    <a:pt x="f116" y="f64"/>
                  </a:lnTo>
                  <a:lnTo>
                    <a:pt x="f117" y="f20"/>
                  </a:lnTo>
                  <a:lnTo>
                    <a:pt x="f118" y="f22"/>
                  </a:lnTo>
                  <a:lnTo>
                    <a:pt x="f119" y="f22"/>
                  </a:lnTo>
                  <a:lnTo>
                    <a:pt x="f120" y="f24"/>
                  </a:lnTo>
                  <a:lnTo>
                    <a:pt x="f121" y="f26"/>
                  </a:lnTo>
                  <a:lnTo>
                    <a:pt x="f122" y="f26"/>
                  </a:lnTo>
                  <a:lnTo>
                    <a:pt x="f123" y="f28"/>
                  </a:lnTo>
                  <a:lnTo>
                    <a:pt x="f124" y="f26"/>
                  </a:lnTo>
                  <a:lnTo>
                    <a:pt x="f125" y="f24"/>
                  </a:lnTo>
                  <a:lnTo>
                    <a:pt x="f126" y="f35"/>
                  </a:lnTo>
                  <a:lnTo>
                    <a:pt x="f127" y="f20"/>
                  </a:lnTo>
                  <a:lnTo>
                    <a:pt x="f128" y="f38"/>
                  </a:lnTo>
                  <a:lnTo>
                    <a:pt x="f129" y="f64"/>
                  </a:lnTo>
                  <a:lnTo>
                    <a:pt x="f130" y="f18"/>
                  </a:lnTo>
                  <a:lnTo>
                    <a:pt x="f131" y="f4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52"/>
                  </a:lnTo>
                  <a:lnTo>
                    <a:pt x="f137" y="f52"/>
                  </a:lnTo>
                  <a:lnTo>
                    <a:pt x="f138" y="f4"/>
                  </a:lnTo>
                  <a:lnTo>
                    <a:pt x="f139" y="f48"/>
                  </a:lnTo>
                  <a:lnTo>
                    <a:pt x="f140" y="f141"/>
                  </a:lnTo>
                  <a:lnTo>
                    <a:pt x="f142" y="f60"/>
                  </a:lnTo>
                  <a:lnTo>
                    <a:pt x="f143" y="f62"/>
                  </a:lnTo>
                  <a:lnTo>
                    <a:pt x="f144" y="f145"/>
                  </a:lnTo>
                  <a:lnTo>
                    <a:pt x="f146" y="f20"/>
                  </a:lnTo>
                  <a:lnTo>
                    <a:pt x="f147" y="f22"/>
                  </a:lnTo>
                  <a:lnTo>
                    <a:pt x="f148" y="f24"/>
                  </a:lnTo>
                  <a:lnTo>
                    <a:pt x="f149" y="f24"/>
                  </a:lnTo>
                  <a:lnTo>
                    <a:pt x="f150" y="f24"/>
                  </a:lnTo>
                  <a:lnTo>
                    <a:pt x="f151" y="f24"/>
                  </a:lnTo>
                  <a:lnTo>
                    <a:pt x="f152" y="f24"/>
                  </a:lnTo>
                  <a:lnTo>
                    <a:pt x="f153" y="f22"/>
                  </a:lnTo>
                  <a:lnTo>
                    <a:pt x="f154" y="f35"/>
                  </a:lnTo>
                  <a:lnTo>
                    <a:pt x="f155" y="f20"/>
                  </a:lnTo>
                  <a:lnTo>
                    <a:pt x="f156" y="f20"/>
                  </a:lnTo>
                  <a:lnTo>
                    <a:pt x="f157" y="f38"/>
                  </a:lnTo>
                  <a:lnTo>
                    <a:pt x="f158" y="f64"/>
                  </a:lnTo>
                  <a:lnTo>
                    <a:pt x="f159" y="f18"/>
                  </a:lnTo>
                  <a:lnTo>
                    <a:pt x="f160" y="f41"/>
                  </a:lnTo>
                  <a:lnTo>
                    <a:pt x="f161" y="f16"/>
                  </a:lnTo>
                  <a:lnTo>
                    <a:pt x="f162" y="f60"/>
                  </a:lnTo>
                  <a:lnTo>
                    <a:pt x="f163" y="f60"/>
                  </a:lnTo>
                  <a:lnTo>
                    <a:pt x="f164" y="f14"/>
                  </a:lnTo>
                  <a:lnTo>
                    <a:pt x="f165" y="f14"/>
                  </a:lnTo>
                  <a:lnTo>
                    <a:pt x="f166" y="f14"/>
                  </a:lnTo>
                  <a:lnTo>
                    <a:pt x="f167" y="f14"/>
                  </a:lnTo>
                  <a:lnTo>
                    <a:pt x="f168" y="f14"/>
                  </a:lnTo>
                  <a:lnTo>
                    <a:pt x="f169" y="f60"/>
                  </a:lnTo>
                  <a:lnTo>
                    <a:pt x="f170" y="f16"/>
                  </a:lnTo>
                  <a:lnTo>
                    <a:pt x="f171" y="f18"/>
                  </a:lnTo>
                  <a:lnTo>
                    <a:pt x="f172" y="f20"/>
                  </a:lnTo>
                  <a:lnTo>
                    <a:pt x="f173" y="f22"/>
                  </a:lnTo>
                  <a:lnTo>
                    <a:pt x="f174" y="f26"/>
                  </a:lnTo>
                  <a:lnTo>
                    <a:pt x="f175" y="f108"/>
                  </a:lnTo>
                  <a:lnTo>
                    <a:pt x="f176" y="f101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2"/>
                  </a:lnTo>
                  <a:lnTo>
                    <a:pt x="f182" y="f2"/>
                  </a:lnTo>
                  <a:lnTo>
                    <a:pt x="f183" y="f180"/>
                  </a:lnTo>
                  <a:lnTo>
                    <a:pt x="f184" y="f185"/>
                  </a:lnTo>
                  <a:lnTo>
                    <a:pt x="f186" y="f101"/>
                  </a:lnTo>
                  <a:lnTo>
                    <a:pt x="f187" y="f108"/>
                  </a:lnTo>
                  <a:lnTo>
                    <a:pt x="f188" y="f26"/>
                  </a:lnTo>
                  <a:lnTo>
                    <a:pt x="f189" y="f22"/>
                  </a:lnTo>
                  <a:lnTo>
                    <a:pt x="f190" y="f20"/>
                  </a:lnTo>
                  <a:lnTo>
                    <a:pt x="f191" y="f64"/>
                  </a:lnTo>
                  <a:lnTo>
                    <a:pt x="f192" y="f41"/>
                  </a:lnTo>
                  <a:lnTo>
                    <a:pt x="f193" y="f16"/>
                  </a:lnTo>
                  <a:lnTo>
                    <a:pt x="f194" y="f14"/>
                  </a:lnTo>
                  <a:lnTo>
                    <a:pt x="f195" y="f46"/>
                  </a:lnTo>
                  <a:lnTo>
                    <a:pt x="f196" y="f46"/>
                  </a:lnTo>
                  <a:lnTo>
                    <a:pt x="f197" y="f46"/>
                  </a:lnTo>
                  <a:lnTo>
                    <a:pt x="f198" y="f46"/>
                  </a:lnTo>
                  <a:lnTo>
                    <a:pt x="f199" y="f46"/>
                  </a:lnTo>
                  <a:lnTo>
                    <a:pt x="f200" y="f12"/>
                  </a:lnTo>
                  <a:lnTo>
                    <a:pt x="f201" y="f14"/>
                  </a:lnTo>
                  <a:lnTo>
                    <a:pt x="f202" y="f16"/>
                  </a:lnTo>
                  <a:lnTo>
                    <a:pt x="f203" y="f41"/>
                  </a:lnTo>
                  <a:lnTo>
                    <a:pt x="f204" y="f18"/>
                  </a:lnTo>
                  <a:lnTo>
                    <a:pt x="f205" y="f64"/>
                  </a:lnTo>
                  <a:lnTo>
                    <a:pt x="f206" y="f20"/>
                  </a:lnTo>
                  <a:lnTo>
                    <a:pt x="f207" y="f35"/>
                  </a:lnTo>
                  <a:lnTo>
                    <a:pt x="f208" y="f22"/>
                  </a:lnTo>
                  <a:lnTo>
                    <a:pt x="f209" y="f24"/>
                  </a:lnTo>
                  <a:lnTo>
                    <a:pt x="f210" y="f26"/>
                  </a:lnTo>
                  <a:lnTo>
                    <a:pt x="f211" y="f28"/>
                  </a:lnTo>
                  <a:lnTo>
                    <a:pt x="f212" y="f28"/>
                  </a:lnTo>
                  <a:lnTo>
                    <a:pt x="f213" y="f108"/>
                  </a:lnTo>
                  <a:lnTo>
                    <a:pt x="f99" y="f108"/>
                  </a:lnTo>
                  <a:lnTo>
                    <a:pt x="f24" y="f108"/>
                  </a:lnTo>
                  <a:lnTo>
                    <a:pt x="f64" y="f28"/>
                  </a:lnTo>
                  <a:lnTo>
                    <a:pt x="f16" y="f28"/>
                  </a:lnTo>
                  <a:lnTo>
                    <a:pt x="f46" y="f26"/>
                  </a:lnTo>
                  <a:lnTo>
                    <a:pt x="f4" y="f24"/>
                  </a:lnTo>
                  <a:lnTo>
                    <a:pt x="f0" y="f22"/>
                  </a:lnTo>
                  <a:lnTo>
                    <a:pt x="f0" y="f38"/>
                  </a:lnTo>
                  <a:lnTo>
                    <a:pt x="f4" y="f20"/>
                  </a:lnTo>
                  <a:lnTo>
                    <a:pt x="f46" y="f35"/>
                  </a:lnTo>
                  <a:lnTo>
                    <a:pt x="f16" y="f22"/>
                  </a:lnTo>
                  <a:lnTo>
                    <a:pt x="f64" y="f22"/>
                  </a:lnTo>
                  <a:lnTo>
                    <a:pt x="f24" y="f24"/>
                  </a:lnTo>
                  <a:lnTo>
                    <a:pt x="f99" y="f24"/>
                  </a:lnTo>
                  <a:lnTo>
                    <a:pt x="f213" y="f24"/>
                  </a:lnTo>
                  <a:lnTo>
                    <a:pt x="f212" y="f22"/>
                  </a:lnTo>
                  <a:lnTo>
                    <a:pt x="f211" y="f22"/>
                  </a:lnTo>
                  <a:lnTo>
                    <a:pt x="f210" y="f35"/>
                  </a:lnTo>
                  <a:lnTo>
                    <a:pt x="f209" y="f20"/>
                  </a:lnTo>
                  <a:lnTo>
                    <a:pt x="f208" y="f38"/>
                  </a:lnTo>
                  <a:lnTo>
                    <a:pt x="f207" y="f64"/>
                  </a:lnTo>
                  <a:lnTo>
                    <a:pt x="f206" y="f18"/>
                  </a:lnTo>
                  <a:lnTo>
                    <a:pt x="f205" y="f62"/>
                  </a:lnTo>
                  <a:lnTo>
                    <a:pt x="f204" y="f16"/>
                  </a:lnTo>
                  <a:lnTo>
                    <a:pt x="f203" y="f60"/>
                  </a:lnTo>
                  <a:lnTo>
                    <a:pt x="f202" y="f12"/>
                  </a:lnTo>
                  <a:lnTo>
                    <a:pt x="f201" y="f48"/>
                  </a:lnTo>
                  <a:lnTo>
                    <a:pt x="f200" y="f8"/>
                  </a:lnTo>
                  <a:lnTo>
                    <a:pt x="f199" y="f4"/>
                  </a:lnTo>
                  <a:lnTo>
                    <a:pt x="f198" y="f4"/>
                  </a:lnTo>
                  <a:lnTo>
                    <a:pt x="f197" y="f4"/>
                  </a:lnTo>
                  <a:lnTo>
                    <a:pt x="f196" y="f4"/>
                  </a:lnTo>
                  <a:lnTo>
                    <a:pt x="f195" y="f4"/>
                  </a:lnTo>
                  <a:lnTo>
                    <a:pt x="f194" y="f48"/>
                  </a:lnTo>
                  <a:lnTo>
                    <a:pt x="f193" y="f12"/>
                  </a:lnTo>
                  <a:lnTo>
                    <a:pt x="f192" y="f60"/>
                  </a:lnTo>
                  <a:lnTo>
                    <a:pt x="f191" y="f62"/>
                  </a:lnTo>
                  <a:lnTo>
                    <a:pt x="f190" y="f18"/>
                  </a:lnTo>
                  <a:lnTo>
                    <a:pt x="f189" y="f38"/>
                  </a:lnTo>
                  <a:lnTo>
                    <a:pt x="f188" y="f35"/>
                  </a:lnTo>
                  <a:lnTo>
                    <a:pt x="f187" y="f24"/>
                  </a:lnTo>
                  <a:lnTo>
                    <a:pt x="f186" y="f28"/>
                  </a:lnTo>
                  <a:lnTo>
                    <a:pt x="f184" y="f99"/>
                  </a:lnTo>
                  <a:lnTo>
                    <a:pt x="f183" y="f101"/>
                  </a:lnTo>
                  <a:lnTo>
                    <a:pt x="f182" y="f178"/>
                  </a:lnTo>
                  <a:lnTo>
                    <a:pt x="f181" y="f178"/>
                  </a:lnTo>
                  <a:lnTo>
                    <a:pt x="f179" y="f101"/>
                  </a:lnTo>
                  <a:lnTo>
                    <a:pt x="f177" y="f108"/>
                  </a:lnTo>
                  <a:lnTo>
                    <a:pt x="f176" y="f28"/>
                  </a:lnTo>
                  <a:lnTo>
                    <a:pt x="f175" y="f24"/>
                  </a:lnTo>
                  <a:lnTo>
                    <a:pt x="f174" y="f35"/>
                  </a:lnTo>
                  <a:lnTo>
                    <a:pt x="f173" y="f38"/>
                  </a:lnTo>
                  <a:lnTo>
                    <a:pt x="f172" y="f18"/>
                  </a:lnTo>
                  <a:lnTo>
                    <a:pt x="f171" y="f16"/>
                  </a:lnTo>
                  <a:lnTo>
                    <a:pt x="f170" y="f12"/>
                  </a:lnTo>
                  <a:lnTo>
                    <a:pt x="f169" y="f46"/>
                  </a:lnTo>
                  <a:lnTo>
                    <a:pt x="f168" y="f48"/>
                  </a:lnTo>
                  <a:lnTo>
                    <a:pt x="f167" y="f48"/>
                  </a:lnTo>
                  <a:lnTo>
                    <a:pt x="f166" y="f48"/>
                  </a:lnTo>
                  <a:lnTo>
                    <a:pt x="f165" y="f48"/>
                  </a:lnTo>
                  <a:lnTo>
                    <a:pt x="f164" y="f48"/>
                  </a:lnTo>
                  <a:lnTo>
                    <a:pt x="f163" y="f46"/>
                  </a:lnTo>
                  <a:lnTo>
                    <a:pt x="f162" y="f46"/>
                  </a:lnTo>
                  <a:lnTo>
                    <a:pt x="f161" y="f12"/>
                  </a:lnTo>
                  <a:lnTo>
                    <a:pt x="f160" y="f60"/>
                  </a:lnTo>
                  <a:lnTo>
                    <a:pt x="f159" y="f16"/>
                  </a:lnTo>
                  <a:lnTo>
                    <a:pt x="f158" y="f62"/>
                  </a:lnTo>
                  <a:lnTo>
                    <a:pt x="f157" y="f41"/>
                  </a:lnTo>
                  <a:lnTo>
                    <a:pt x="f156" y="f18"/>
                  </a:lnTo>
                  <a:lnTo>
                    <a:pt x="f155" y="f18"/>
                  </a:lnTo>
                  <a:lnTo>
                    <a:pt x="f154" y="f64"/>
                  </a:lnTo>
                  <a:lnTo>
                    <a:pt x="f153" y="f38"/>
                  </a:lnTo>
                  <a:lnTo>
                    <a:pt x="f152" y="f20"/>
                  </a:lnTo>
                  <a:lnTo>
                    <a:pt x="f151" y="f20"/>
                  </a:lnTo>
                  <a:lnTo>
                    <a:pt x="f150" y="f20"/>
                  </a:lnTo>
                  <a:lnTo>
                    <a:pt x="f149" y="f20"/>
                  </a:lnTo>
                  <a:lnTo>
                    <a:pt x="f214" y="f20"/>
                  </a:lnTo>
                  <a:lnTo>
                    <a:pt x="f215" y="f38"/>
                  </a:lnTo>
                  <a:lnTo>
                    <a:pt x="f216" y="f217"/>
                  </a:lnTo>
                  <a:lnTo>
                    <a:pt x="f218" y="f133"/>
                  </a:lnTo>
                  <a:lnTo>
                    <a:pt x="f219" y="f10"/>
                  </a:lnTo>
                  <a:lnTo>
                    <a:pt x="f220" y="f52"/>
                  </a:lnTo>
                  <a:lnTo>
                    <a:pt x="f138" y="f221"/>
                  </a:lnTo>
                  <a:lnTo>
                    <a:pt x="f222" y="f0"/>
                  </a:lnTo>
                  <a:lnTo>
                    <a:pt x="f223" y="f224"/>
                  </a:lnTo>
                  <a:lnTo>
                    <a:pt x="f132" y="f4"/>
                  </a:lnTo>
                  <a:lnTo>
                    <a:pt x="f225" y="f141"/>
                  </a:lnTo>
                  <a:lnTo>
                    <a:pt x="f129" y="f62"/>
                  </a:lnTo>
                  <a:lnTo>
                    <a:pt x="f128" y="f41"/>
                  </a:lnTo>
                  <a:lnTo>
                    <a:pt x="f127" y="f18"/>
                  </a:lnTo>
                  <a:lnTo>
                    <a:pt x="f126" y="f64"/>
                  </a:lnTo>
                  <a:lnTo>
                    <a:pt x="f125" y="f20"/>
                  </a:lnTo>
                  <a:lnTo>
                    <a:pt x="f124" y="f35"/>
                  </a:lnTo>
                  <a:lnTo>
                    <a:pt x="f123" y="f22"/>
                  </a:lnTo>
                  <a:lnTo>
                    <a:pt x="f122" y="f35"/>
                  </a:lnTo>
                  <a:lnTo>
                    <a:pt x="f121" y="f35"/>
                  </a:lnTo>
                  <a:lnTo>
                    <a:pt x="f120" y="f20"/>
                  </a:lnTo>
                  <a:lnTo>
                    <a:pt x="f119" y="f38"/>
                  </a:lnTo>
                  <a:lnTo>
                    <a:pt x="f118" y="f38"/>
                  </a:lnTo>
                  <a:lnTo>
                    <a:pt x="f117" y="f18"/>
                  </a:lnTo>
                  <a:lnTo>
                    <a:pt x="f116" y="f62"/>
                  </a:lnTo>
                  <a:lnTo>
                    <a:pt x="f115" y="f14"/>
                  </a:lnTo>
                  <a:lnTo>
                    <a:pt x="f114" y="f46"/>
                  </a:lnTo>
                  <a:lnTo>
                    <a:pt x="f113" y="f4"/>
                  </a:lnTo>
                  <a:lnTo>
                    <a:pt x="f112" y="f52"/>
                  </a:lnTo>
                  <a:lnTo>
                    <a:pt x="f226" y="f4"/>
                  </a:lnTo>
                  <a:lnTo>
                    <a:pt x="f226" y="f12"/>
                  </a:lnTo>
                  <a:lnTo>
                    <a:pt x="f110" y="f41"/>
                  </a:lnTo>
                  <a:lnTo>
                    <a:pt x="f110" y="f35"/>
                  </a:lnTo>
                  <a:lnTo>
                    <a:pt x="f109" y="f22"/>
                  </a:lnTo>
                  <a:lnTo>
                    <a:pt x="f107" y="f24"/>
                  </a:lnTo>
                  <a:lnTo>
                    <a:pt x="f106" y="f26"/>
                  </a:lnTo>
                  <a:lnTo>
                    <a:pt x="f105" y="f28"/>
                  </a:lnTo>
                  <a:lnTo>
                    <a:pt x="f104" y="f28"/>
                  </a:lnTo>
                  <a:lnTo>
                    <a:pt x="f103" y="f28"/>
                  </a:lnTo>
                  <a:lnTo>
                    <a:pt x="f102" y="f28"/>
                  </a:lnTo>
                  <a:lnTo>
                    <a:pt x="f100" y="f28"/>
                  </a:lnTo>
                  <a:lnTo>
                    <a:pt x="f98" y="f26"/>
                  </a:lnTo>
                  <a:lnTo>
                    <a:pt x="f97" y="f22"/>
                  </a:lnTo>
                  <a:lnTo>
                    <a:pt x="f96" y="f20"/>
                  </a:lnTo>
                  <a:lnTo>
                    <a:pt x="f95" y="f64"/>
                  </a:lnTo>
                  <a:lnTo>
                    <a:pt x="f94" y="f41"/>
                  </a:lnTo>
                  <a:lnTo>
                    <a:pt x="f93" y="f62"/>
                  </a:lnTo>
                  <a:lnTo>
                    <a:pt x="f92" y="f16"/>
                  </a:lnTo>
                  <a:lnTo>
                    <a:pt x="f91" y="f16"/>
                  </a:lnTo>
                  <a:lnTo>
                    <a:pt x="f90" y="f60"/>
                  </a:lnTo>
                  <a:lnTo>
                    <a:pt x="f89" y="f12"/>
                  </a:lnTo>
                  <a:lnTo>
                    <a:pt x="f88" y="f12"/>
                  </a:lnTo>
                  <a:lnTo>
                    <a:pt x="f87" y="f46"/>
                  </a:lnTo>
                  <a:lnTo>
                    <a:pt x="f86" y="f46"/>
                  </a:lnTo>
                  <a:lnTo>
                    <a:pt x="f85" y="f48"/>
                  </a:lnTo>
                  <a:lnTo>
                    <a:pt x="f84" y="f48"/>
                  </a:lnTo>
                  <a:lnTo>
                    <a:pt x="f83" y="f48"/>
                  </a:lnTo>
                  <a:lnTo>
                    <a:pt x="f82" y="f46"/>
                  </a:lnTo>
                  <a:lnTo>
                    <a:pt x="f81" y="f46"/>
                  </a:lnTo>
                  <a:lnTo>
                    <a:pt x="f80" y="f14"/>
                  </a:lnTo>
                  <a:lnTo>
                    <a:pt x="f79" y="f60"/>
                  </a:lnTo>
                  <a:lnTo>
                    <a:pt x="f78" y="f16"/>
                  </a:lnTo>
                  <a:lnTo>
                    <a:pt x="f77" y="f62"/>
                  </a:lnTo>
                  <a:lnTo>
                    <a:pt x="f76" y="f41"/>
                  </a:lnTo>
                  <a:lnTo>
                    <a:pt x="f75" y="f64"/>
                  </a:lnTo>
                  <a:lnTo>
                    <a:pt x="f74" y="f38"/>
                  </a:lnTo>
                  <a:lnTo>
                    <a:pt x="f73" y="f20"/>
                  </a:lnTo>
                  <a:lnTo>
                    <a:pt x="f72" y="f20"/>
                  </a:lnTo>
                  <a:lnTo>
                    <a:pt x="f71" y="f20"/>
                  </a:lnTo>
                  <a:lnTo>
                    <a:pt x="f70" y="f20"/>
                  </a:lnTo>
                  <a:lnTo>
                    <a:pt x="f69" y="f20"/>
                  </a:lnTo>
                  <a:lnTo>
                    <a:pt x="f68" y="f20"/>
                  </a:lnTo>
                  <a:lnTo>
                    <a:pt x="f67" y="f38"/>
                  </a:lnTo>
                  <a:lnTo>
                    <a:pt x="f66" y="f64"/>
                  </a:lnTo>
                  <a:lnTo>
                    <a:pt x="f65" y="f41"/>
                  </a:lnTo>
                  <a:lnTo>
                    <a:pt x="f63" y="f62"/>
                  </a:lnTo>
                  <a:lnTo>
                    <a:pt x="f61" y="f14"/>
                  </a:lnTo>
                  <a:lnTo>
                    <a:pt x="f59" y="f46"/>
                  </a:lnTo>
                  <a:lnTo>
                    <a:pt x="f58" y="f8"/>
                  </a:lnTo>
                  <a:lnTo>
                    <a:pt x="f57" y="f52"/>
                  </a:lnTo>
                  <a:lnTo>
                    <a:pt x="f56" y="f227"/>
                  </a:lnTo>
                  <a:lnTo>
                    <a:pt x="f55" y="f228"/>
                  </a:lnTo>
                  <a:lnTo>
                    <a:pt x="f54" y="f0"/>
                  </a:lnTo>
                  <a:lnTo>
                    <a:pt x="f53" y="f0"/>
                  </a:lnTo>
                  <a:lnTo>
                    <a:pt x="f51" y="f0"/>
                  </a:lnTo>
                  <a:lnTo>
                    <a:pt x="f50" y="f228"/>
                  </a:lnTo>
                  <a:lnTo>
                    <a:pt x="f49" y="f227"/>
                  </a:lnTo>
                  <a:lnTo>
                    <a:pt x="f47" y="f52"/>
                  </a:lnTo>
                  <a:lnTo>
                    <a:pt x="f45" y="f4"/>
                  </a:lnTo>
                  <a:lnTo>
                    <a:pt x="f44" y="f8"/>
                  </a:lnTo>
                  <a:lnTo>
                    <a:pt x="f43" y="f48"/>
                  </a:lnTo>
                  <a:lnTo>
                    <a:pt x="f42" y="f12"/>
                  </a:lnTo>
                  <a:lnTo>
                    <a:pt x="f40" y="f60"/>
                  </a:lnTo>
                  <a:lnTo>
                    <a:pt x="f39" y="f16"/>
                  </a:lnTo>
                  <a:lnTo>
                    <a:pt x="f37" y="f41"/>
                  </a:lnTo>
                  <a:lnTo>
                    <a:pt x="f36" y="f18"/>
                  </a:lnTo>
                  <a:lnTo>
                    <a:pt x="f34" y="f64"/>
                  </a:lnTo>
                  <a:lnTo>
                    <a:pt x="f33" y="f38"/>
                  </a:lnTo>
                  <a:lnTo>
                    <a:pt x="f32" y="f20"/>
                  </a:lnTo>
                  <a:lnTo>
                    <a:pt x="f31" y="f35"/>
                  </a:lnTo>
                  <a:lnTo>
                    <a:pt x="f30" y="f22"/>
                  </a:lnTo>
                  <a:lnTo>
                    <a:pt x="f29" y="f22"/>
                  </a:lnTo>
                  <a:lnTo>
                    <a:pt x="f27" y="f22"/>
                  </a:lnTo>
                  <a:lnTo>
                    <a:pt x="f25" y="f35"/>
                  </a:lnTo>
                  <a:lnTo>
                    <a:pt x="f23" y="f20"/>
                  </a:lnTo>
                  <a:lnTo>
                    <a:pt x="f21" y="f38"/>
                  </a:lnTo>
                  <a:lnTo>
                    <a:pt x="f19" y="f18"/>
                  </a:lnTo>
                  <a:lnTo>
                    <a:pt x="f17" y="f16"/>
                  </a:lnTo>
                  <a:lnTo>
                    <a:pt x="f15" y="f12"/>
                  </a:lnTo>
                  <a:lnTo>
                    <a:pt x="f13" y="f48"/>
                  </a:lnTo>
                  <a:lnTo>
                    <a:pt x="f11" y="f8"/>
                  </a:lnTo>
                  <a:lnTo>
                    <a:pt x="f229" y="f4"/>
                  </a:lnTo>
                  <a:lnTo>
                    <a:pt x="f230" y="f231"/>
                  </a:lnTo>
                  <a:lnTo>
                    <a:pt x="f232" y="f233"/>
                  </a:lnTo>
                  <a:lnTo>
                    <a:pt x="f234" y="f221"/>
                  </a:lnTo>
                  <a:lnTo>
                    <a:pt x="f235" y="f221"/>
                  </a:lnTo>
                  <a:lnTo>
                    <a:pt x="f236" y="f237"/>
                  </a:lnTo>
                  <a:lnTo>
                    <a:pt x="f238" y="f221"/>
                  </a:lnTo>
                  <a:lnTo>
                    <a:pt x="f239" y="f221"/>
                  </a:lnTo>
                  <a:lnTo>
                    <a:pt x="f240" y="f241"/>
                  </a:lnTo>
                  <a:lnTo>
                    <a:pt x="f242" y="f221"/>
                  </a:lnTo>
                  <a:lnTo>
                    <a:pt x="f243" y="f241"/>
                  </a:lnTo>
                  <a:lnTo>
                    <a:pt x="f244" y="f237"/>
                  </a:lnTo>
                  <a:lnTo>
                    <a:pt x="f245" y="f237"/>
                  </a:lnTo>
                  <a:lnTo>
                    <a:pt x="f246" y="f221"/>
                  </a:lnTo>
                  <a:lnTo>
                    <a:pt x="f247" y="f4"/>
                  </a:lnTo>
                  <a:lnTo>
                    <a:pt x="f248" y="f8"/>
                  </a:lnTo>
                  <a:lnTo>
                    <a:pt x="f249" y="f48"/>
                  </a:lnTo>
                  <a:lnTo>
                    <a:pt x="f249" y="f46"/>
                  </a:lnTo>
                  <a:lnTo>
                    <a:pt x="f250" y="f12"/>
                  </a:lnTo>
                  <a:lnTo>
                    <a:pt x="f250" y="f14"/>
                  </a:lnTo>
                  <a:lnTo>
                    <a:pt x="f250" y="f60"/>
                  </a:lnTo>
                  <a:lnTo>
                    <a:pt x="f250" y="f16"/>
                  </a:lnTo>
                  <a:lnTo>
                    <a:pt x="f251" y="f16"/>
                  </a:lnTo>
                  <a:lnTo>
                    <a:pt x="f251" y="f62"/>
                  </a:lnTo>
                  <a:lnTo>
                    <a:pt x="f252" y="f62"/>
                  </a:lnTo>
                  <a:lnTo>
                    <a:pt x="f253" y="f41"/>
                  </a:lnTo>
                  <a:lnTo>
                    <a:pt x="f254" y="f18"/>
                  </a:lnTo>
                  <a:lnTo>
                    <a:pt x="f255" y="f18"/>
                  </a:lnTo>
                  <a:lnTo>
                    <a:pt x="f256" y="f64"/>
                  </a:lnTo>
                  <a:lnTo>
                    <a:pt x="f257" y="f64"/>
                  </a:lnTo>
                  <a:lnTo>
                    <a:pt x="f258" y="f64"/>
                  </a:lnTo>
                  <a:lnTo>
                    <a:pt x="f259" y="f18"/>
                  </a:lnTo>
                  <a:lnTo>
                    <a:pt x="f260" y="f41"/>
                  </a:lnTo>
                  <a:lnTo>
                    <a:pt x="f1" y="f62"/>
                  </a:lnTo>
                  <a:lnTo>
                    <a:pt x="f1" y="f64"/>
                  </a:lnTo>
                  <a:lnTo>
                    <a:pt x="f1" y="f64"/>
                  </a:lnTo>
                  <a:lnTo>
                    <a:pt x="f260" y="f38"/>
                  </a:lnTo>
                  <a:lnTo>
                    <a:pt x="f259" y="f20"/>
                  </a:lnTo>
                  <a:lnTo>
                    <a:pt x="f258" y="f35"/>
                  </a:lnTo>
                  <a:lnTo>
                    <a:pt x="f257" y="f35"/>
                  </a:lnTo>
                  <a:lnTo>
                    <a:pt x="f256" y="f35"/>
                  </a:lnTo>
                  <a:lnTo>
                    <a:pt x="f255" y="f20"/>
                  </a:lnTo>
                  <a:lnTo>
                    <a:pt x="f254" y="f20"/>
                  </a:lnTo>
                  <a:lnTo>
                    <a:pt x="f253" y="f38"/>
                  </a:lnTo>
                  <a:lnTo>
                    <a:pt x="f252" y="f64"/>
                  </a:lnTo>
                  <a:lnTo>
                    <a:pt x="f251" y="f64"/>
                  </a:lnTo>
                  <a:lnTo>
                    <a:pt x="f251" y="f18"/>
                  </a:lnTo>
                  <a:lnTo>
                    <a:pt x="f250" y="f18"/>
                  </a:lnTo>
                  <a:lnTo>
                    <a:pt x="f250" y="f41"/>
                  </a:lnTo>
                  <a:lnTo>
                    <a:pt x="f250" y="f62"/>
                  </a:lnTo>
                  <a:lnTo>
                    <a:pt x="f250" y="f16"/>
                  </a:lnTo>
                  <a:lnTo>
                    <a:pt x="f249" y="f60"/>
                  </a:lnTo>
                  <a:lnTo>
                    <a:pt x="f249" y="f14"/>
                  </a:lnTo>
                  <a:lnTo>
                    <a:pt x="f248" y="f12"/>
                  </a:lnTo>
                  <a:lnTo>
                    <a:pt x="f247" y="f46"/>
                  </a:lnTo>
                  <a:lnTo>
                    <a:pt x="f261" y="f48"/>
                  </a:lnTo>
                  <a:lnTo>
                    <a:pt x="f262" y="f48"/>
                  </a:lnTo>
                  <a:lnTo>
                    <a:pt x="f263" y="f8"/>
                  </a:lnTo>
                  <a:lnTo>
                    <a:pt x="f264" y="f8"/>
                  </a:lnTo>
                  <a:lnTo>
                    <a:pt x="f265" y="f266"/>
                  </a:lnTo>
                  <a:lnTo>
                    <a:pt x="f267" y="f4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1"/>
                  </a:lnTo>
                  <a:lnTo>
                    <a:pt x="f273" y="f6"/>
                  </a:lnTo>
                  <a:lnTo>
                    <a:pt x="f238" y="f4"/>
                  </a:lnTo>
                  <a:lnTo>
                    <a:pt x="f236" y="f274"/>
                  </a:lnTo>
                  <a:lnTo>
                    <a:pt x="f275" y="f4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24" name="Title Placeholder 23">
            <a:extLst>
              <a:ext uri="{FF2B5EF4-FFF2-40B4-BE49-F238E27FC236}">
                <a16:creationId xmlns:a16="http://schemas.microsoft.com/office/drawing/2014/main" id="{BE6901A6-7E84-4D89-BC14-0788B4F36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1600200"/>
            <a:ext cx="7770959" cy="1827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95F76F4-C76D-4D21-90BD-4994415D79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3480"/>
            <a:ext cx="213192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0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ABC0084B-D53A-4C35-A142-33F87F85EF4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0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0EF5263-CD1A-4920-ACD7-8E5DD69FB0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3480"/>
            <a:ext cx="2132280" cy="45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0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E3B4C86A-57A0-4347-AC13-F6A4EA20357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indent="0" algn="ctr" rtl="0" hangingPunct="1">
        <a:lnSpc>
          <a:spcPct val="101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200" b="0" i="0" u="none" strike="noStrike" kern="1200" baseline="0">
          <a:ln>
            <a:noFill/>
          </a:ln>
          <a:solidFill>
            <a:srgbClr val="FFFFCC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7DBFB0-3906-4D66-99D3-4BEB0A3CCF53}"/>
              </a:ext>
            </a:extLst>
          </p:cNvPr>
          <p:cNvGrpSpPr/>
          <p:nvPr/>
        </p:nvGrpSpPr>
        <p:grpSpPr>
          <a:xfrm>
            <a:off x="0" y="0"/>
            <a:ext cx="7242120" cy="1981078"/>
            <a:chOff x="0" y="0"/>
            <a:chExt cx="7242120" cy="19810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6E5395E-1512-4F68-9077-A98BA9A2DE6E}"/>
                </a:ext>
              </a:extLst>
            </p:cNvPr>
            <p:cNvSpPr/>
            <p:nvPr/>
          </p:nvSpPr>
          <p:spPr>
            <a:xfrm>
              <a:off x="0" y="925559"/>
              <a:ext cx="7122959" cy="1055519"/>
            </a:xfrm>
            <a:custGeom>
              <a:avLst/>
              <a:gdLst>
                <a:gd name="f0" fmla="val 0"/>
                <a:gd name="f1" fmla="val 4806"/>
                <a:gd name="f2" fmla="val 665"/>
                <a:gd name="f3" fmla="val 4800"/>
                <a:gd name="f4" fmla="val 299"/>
                <a:gd name="f5" fmla="val 1"/>
                <a:gd name="f6" fmla="val 15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806" h="665">
                  <a:moveTo>
                    <a:pt x="f3" y="f4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5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6A0000"/>
                </a:gs>
                <a:gs pos="100000">
                  <a:srgbClr val="72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2CD466-D3E8-4D72-A033-DE5E140F1179}"/>
                </a:ext>
              </a:extLst>
            </p:cNvPr>
            <p:cNvSpPr/>
            <p:nvPr/>
          </p:nvSpPr>
          <p:spPr>
            <a:xfrm>
              <a:off x="0" y="0"/>
              <a:ext cx="7242120" cy="1903320"/>
            </a:xfrm>
            <a:custGeom>
              <a:avLst/>
              <a:gdLst>
                <a:gd name="f0" fmla="val 0"/>
                <a:gd name="f1" fmla="val 4562"/>
                <a:gd name="f2" fmla="val 1199"/>
                <a:gd name="f3" fmla="val 4560"/>
                <a:gd name="f4" fmla="val 9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562" h="1199">
                  <a:moveTo>
                    <a:pt x="f3" y="f4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CB16BA7-A12D-4132-A64C-DA7EDC4DB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1680"/>
            <a:ext cx="8228160" cy="1447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BD51F-9643-4162-8A49-E48018CE8A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494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CB5CD-D717-4B34-8537-AAF8B32B108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780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BDFAA-BBDE-4C4B-B8A1-69BE8CAEF0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780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2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55657-5230-430F-ADAD-6E02367906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7800"/>
            <a:ext cx="21322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43588848-BAB2-4E13-AC8B-542092743A6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indent="0" algn="ctr" rtl="0" hangingPunct="1">
        <a:lnSpc>
          <a:spcPct val="101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FFFFCC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101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6517EC-5988-4741-B1CD-2136B408B7B5}"/>
              </a:ext>
            </a:extLst>
          </p:cNvPr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42FEAED-1E1C-4C8B-BD88-4144ED3F122A}"/>
                </a:ext>
              </a:extLst>
            </p:cNvPr>
            <p:cNvSpPr/>
            <p:nvPr/>
          </p:nvSpPr>
          <p:spPr>
            <a:xfrm>
              <a:off x="0" y="2286000"/>
              <a:ext cx="8183520" cy="3657600"/>
            </a:xfrm>
            <a:custGeom>
              <a:avLst/>
              <a:gdLst>
                <a:gd name="f0" fmla="val 0"/>
                <a:gd name="f1" fmla="val 5155"/>
                <a:gd name="f2" fmla="val 2304"/>
                <a:gd name="f3" fmla="val 5154"/>
                <a:gd name="f4" fmla="val 1769"/>
                <a:gd name="f5" fmla="val 1252"/>
                <a:gd name="f6" fmla="val 141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155" h="2304">
                  <a:moveTo>
                    <a:pt x="f3" y="f4"/>
                  </a:moveTo>
                  <a:lnTo>
                    <a:pt x="f0" y="f2"/>
                  </a:lnTo>
                  <a:lnTo>
                    <a:pt x="f0" y="f5"/>
                  </a:lnTo>
                  <a:lnTo>
                    <a:pt x="f1" y="f0"/>
                  </a:lnTo>
                  <a:lnTo>
                    <a:pt x="f1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600000"/>
                </a:gs>
                <a:gs pos="100000">
                  <a:srgbClr val="72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C01E1C-90FC-4FE9-B4AA-9230A9EFF0B8}"/>
                </a:ext>
              </a:extLst>
            </p:cNvPr>
            <p:cNvSpPr/>
            <p:nvPr/>
          </p:nvSpPr>
          <p:spPr>
            <a:xfrm>
              <a:off x="0" y="0"/>
              <a:ext cx="8458200" cy="5856120"/>
            </a:xfrm>
            <a:custGeom>
              <a:avLst/>
              <a:gdLst>
                <a:gd name="f0" fmla="val 0"/>
                <a:gd name="f1" fmla="val 5328"/>
                <a:gd name="f2" fmla="val 3689"/>
                <a:gd name="f3" fmla="val 5311"/>
                <a:gd name="f4" fmla="val 3209"/>
                <a:gd name="f5" fmla="val 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328" h="3689">
                  <a:moveTo>
                    <a:pt x="f3" y="f4"/>
                  </a:moveTo>
                  <a:lnTo>
                    <a:pt x="f0" y="f2"/>
                  </a:lnTo>
                  <a:lnTo>
                    <a:pt x="f0" y="f5"/>
                  </a:lnTo>
                  <a:lnTo>
                    <a:pt x="f1" y="f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2AC65-9AFF-42D4-A421-ACB4840159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780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F2D36-2A34-4B23-8E50-30C014EC7D4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780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2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C2B1E-7409-44DD-8E70-905DFB6BE4E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7800"/>
            <a:ext cx="21322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 kern="1200"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71076CA0-9599-4046-9EDA-80B73D5937B6}" type="slidenum">
              <a:t>‹#›</a:t>
            </a:fld>
            <a:endParaRPr lang="en-GB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2DC5665-DB1A-4894-ADF9-F1A1CB3A6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1766520"/>
            <a:ext cx="7770959" cy="1735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indent="0" algn="ctr" rtl="0" hangingPunct="1">
        <a:lnSpc>
          <a:spcPct val="101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FFFFCC"/>
          </a:solidFill>
          <a:effectLst>
            <a:outerShdw dist="17961" dir="2700000">
              <a:scrgbClr r="0" g="0" b="0"/>
            </a:outerShdw>
          </a:effectLst>
          <a:latin typeface="Tahoma" pitchFamily="34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209D81C-714D-4DBA-8CFD-505F9729FEC7}"/>
              </a:ext>
            </a:extLst>
          </p:cNvPr>
          <p:cNvSpPr/>
          <p:nvPr/>
        </p:nvSpPr>
        <p:spPr>
          <a:xfrm rot="3180000">
            <a:off x="6111891" y="913987"/>
            <a:ext cx="1161720" cy="2084400"/>
          </a:xfrm>
          <a:custGeom>
            <a:avLst/>
            <a:gdLst>
              <a:gd name="f0" fmla="val 0"/>
              <a:gd name="f1" fmla="val 2903"/>
              <a:gd name="f2" fmla="val 3686"/>
              <a:gd name="f3" fmla="val 433"/>
              <a:gd name="f4" fmla="val 2565"/>
              <a:gd name="f5" fmla="val 80"/>
              <a:gd name="f6" fmla="val 2241"/>
              <a:gd name="f7" fmla="val 110"/>
              <a:gd name="f8" fmla="val 2811"/>
              <a:gd name="f9" fmla="val 3228"/>
              <a:gd name="f10" fmla="val 3631"/>
              <a:gd name="f11" fmla="val 72"/>
              <a:gd name="f12" fmla="val 441"/>
              <a:gd name="f13" fmla="val 3355"/>
              <a:gd name="f14" fmla="val 74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903" h="3686">
                <a:moveTo>
                  <a:pt x="f1" y="f3"/>
                </a:moveTo>
                <a:lnTo>
                  <a:pt x="f4" y="f5"/>
                </a:lnTo>
                <a:lnTo>
                  <a:pt x="f6" y="f0"/>
                </a:lnTo>
                <a:lnTo>
                  <a:pt x="f7" y="f8"/>
                </a:lnTo>
                <a:lnTo>
                  <a:pt x="f7" y="f9"/>
                </a:lnTo>
                <a:lnTo>
                  <a:pt x="f0" y="f10"/>
                </a:lnTo>
                <a:lnTo>
                  <a:pt x="f11" y="f2"/>
                </a:lnTo>
                <a:lnTo>
                  <a:pt x="f12" y="f13"/>
                </a:lnTo>
                <a:lnTo>
                  <a:pt x="f14" y="f9"/>
                </a:lnTo>
                <a:lnTo>
                  <a:pt x="f1" y="f3"/>
                </a:lnTo>
                <a:lnTo>
                  <a:pt x="f1" y="f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405972E-37E1-4779-B517-82E528AB1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440" y="87120"/>
            <a:ext cx="6869160" cy="16621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05644-A205-4D0C-81E5-22D21E9A9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828440"/>
            <a:ext cx="7694640" cy="4273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FCBF9-8888-4A06-91D2-7E9C2552F81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371240" y="6248160"/>
            <a:ext cx="19033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Comic Sans MS" pitchFamily="66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D300F-0597-4D1F-AE1D-907427D677A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555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Comic Sans MS" pitchFamily="66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55DC9-B88B-44DF-BB27-708D9807B5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717960" y="6248160"/>
            <a:ext cx="19033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Comic Sans MS" pitchFamily="66"/>
                <a:ea typeface="DejaVu Sans" pitchFamily="2"/>
                <a:cs typeface="DejaVu Sans" pitchFamily="2"/>
              </a:defRPr>
            </a:lvl1pPr>
          </a:lstStyle>
          <a:p>
            <a:pPr lvl="0"/>
            <a:fld id="{57DF491E-6E12-43A5-8DCE-E5F5A2D9B2E6}" type="slidenum"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D4FA8C-73FC-4DD7-A141-7E52A04B9138}"/>
              </a:ext>
            </a:extLst>
          </p:cNvPr>
          <p:cNvSpPr/>
          <p:nvPr/>
        </p:nvSpPr>
        <p:spPr>
          <a:xfrm rot="3180000">
            <a:off x="6190816" y="955252"/>
            <a:ext cx="1164960" cy="2096999"/>
          </a:xfrm>
          <a:custGeom>
            <a:avLst/>
            <a:gdLst>
              <a:gd name="f0" fmla="val 0"/>
              <a:gd name="f1" fmla="val 2911"/>
              <a:gd name="f2" fmla="val 3703"/>
              <a:gd name="f3" fmla="val 2293"/>
              <a:gd name="f4" fmla="val 130"/>
              <a:gd name="f5" fmla="val 2835"/>
              <a:gd name="f6" fmla="val 131"/>
              <a:gd name="f7" fmla="val 3201"/>
              <a:gd name="f8" fmla="val 3633"/>
              <a:gd name="f9" fmla="val 50"/>
              <a:gd name="f10" fmla="val 422"/>
              <a:gd name="f11" fmla="val 3352"/>
              <a:gd name="f12" fmla="val 763"/>
              <a:gd name="f13" fmla="val 3220"/>
              <a:gd name="f14" fmla="val 428"/>
              <a:gd name="f15" fmla="val 2589"/>
              <a:gd name="f16" fmla="val 9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911" h="3703">
                <a:moveTo>
                  <a:pt x="f3" y="f0"/>
                </a:moveTo>
                <a:lnTo>
                  <a:pt x="f4" y="f5"/>
                </a:lnTo>
                <a:lnTo>
                  <a:pt x="f6" y="f7"/>
                </a:lnTo>
                <a:lnTo>
                  <a:pt x="f0" y="f8"/>
                </a:lnTo>
                <a:lnTo>
                  <a:pt x="f9" y="f2"/>
                </a:lnTo>
                <a:lnTo>
                  <a:pt x="f10" y="f11"/>
                </a:lnTo>
                <a:lnTo>
                  <a:pt x="f12" y="f13"/>
                </a:lnTo>
                <a:lnTo>
                  <a:pt x="f1" y="f14"/>
                </a:lnTo>
                <a:lnTo>
                  <a:pt x="f15" y="f16"/>
                </a:lnTo>
                <a:lnTo>
                  <a:pt x="f3" y="f0"/>
                </a:lnTo>
                <a:lnTo>
                  <a:pt x="f3" y="f0"/>
                </a:lnTo>
                <a:close/>
              </a:path>
            </a:pathLst>
          </a:custGeom>
          <a:solidFill>
            <a:srgbClr val="703DF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790CA9-D404-42AE-8CBE-21DE74158E2C}"/>
              </a:ext>
            </a:extLst>
          </p:cNvPr>
          <p:cNvSpPr/>
          <p:nvPr/>
        </p:nvSpPr>
        <p:spPr>
          <a:xfrm rot="3180000">
            <a:off x="6576035" y="1012542"/>
            <a:ext cx="1025639" cy="1571399"/>
          </a:xfrm>
          <a:custGeom>
            <a:avLst/>
            <a:gdLst>
              <a:gd name="f0" fmla="val 0"/>
              <a:gd name="f1" fmla="val 2561"/>
              <a:gd name="f2" fmla="val 2777"/>
              <a:gd name="f3" fmla="val 2485"/>
              <a:gd name="f4" fmla="val 432"/>
              <a:gd name="f5" fmla="val 2553"/>
              <a:gd name="f6" fmla="val 736"/>
              <a:gd name="f7" fmla="val 399"/>
              <a:gd name="f8" fmla="val 2118"/>
              <a:gd name="f9" fmla="val 82"/>
              <a:gd name="f10" fmla="val 189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561" h="2777">
                <a:moveTo>
                  <a:pt x="f0" y="f3"/>
                </a:moveTo>
                <a:lnTo>
                  <a:pt x="f4" y="f5"/>
                </a:lnTo>
                <a:lnTo>
                  <a:pt x="f6" y="f2"/>
                </a:lnTo>
                <a:lnTo>
                  <a:pt x="f1" y="f7"/>
                </a:lnTo>
                <a:lnTo>
                  <a:pt x="f8" y="f9"/>
                </a:lnTo>
                <a:lnTo>
                  <a:pt x="f10" y="f0"/>
                </a:lnTo>
                <a:lnTo>
                  <a:pt x="f0" y="f3"/>
                </a:lnTo>
                <a:lnTo>
                  <a:pt x="f0" y="f3"/>
                </a:lnTo>
                <a:close/>
              </a:path>
            </a:pathLst>
          </a:custGeom>
          <a:solidFill>
            <a:srgbClr val="FFB800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0A58A9-F426-43E2-AD3C-A272745801C3}"/>
              </a:ext>
            </a:extLst>
          </p:cNvPr>
          <p:cNvGrpSpPr/>
          <p:nvPr/>
        </p:nvGrpSpPr>
        <p:grpSpPr>
          <a:xfrm>
            <a:off x="7920" y="5540400"/>
            <a:ext cx="1784519" cy="1246320"/>
            <a:chOff x="7920" y="5540400"/>
            <a:chExt cx="1784519" cy="124632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932B5A-CC3A-46D4-9453-52542169B4D3}"/>
                </a:ext>
              </a:extLst>
            </p:cNvPr>
            <p:cNvSpPr/>
            <p:nvPr/>
          </p:nvSpPr>
          <p:spPr>
            <a:xfrm>
              <a:off x="38160" y="5564160"/>
              <a:ext cx="1728719" cy="1030319"/>
            </a:xfrm>
            <a:custGeom>
              <a:avLst/>
              <a:gdLst>
                <a:gd name="f0" fmla="val 0"/>
                <a:gd name="f1" fmla="val 2177"/>
                <a:gd name="f2" fmla="val 1298"/>
                <a:gd name="f3" fmla="val 1587"/>
                <a:gd name="f4" fmla="val 1260"/>
                <a:gd name="f5" fmla="val 1420"/>
                <a:gd name="f6" fmla="val 1106"/>
                <a:gd name="f7" fmla="val 1331"/>
                <a:gd name="f8" fmla="val 477"/>
                <a:gd name="f9" fmla="val 2139"/>
                <a:gd name="f10" fmla="val 330"/>
                <a:gd name="f11" fmla="val 203"/>
                <a:gd name="f12" fmla="val 2099"/>
                <a:gd name="f13" fmla="val 100"/>
                <a:gd name="f14" fmla="val 1276"/>
                <a:gd name="f15" fmla="val 211"/>
                <a:gd name="f16" fmla="val 1219"/>
                <a:gd name="f17" fmla="val 32"/>
                <a:gd name="f18" fmla="val 1085"/>
                <a:gd name="f19" fmla="val 958"/>
                <a:gd name="f20" fmla="val 28"/>
                <a:gd name="f21" fmla="val 888"/>
                <a:gd name="f22" fmla="val 106"/>
                <a:gd name="f23" fmla="val 937"/>
                <a:gd name="f24" fmla="val 285"/>
                <a:gd name="f25" fmla="val 660"/>
                <a:gd name="f26" fmla="val 441"/>
                <a:gd name="f27" fmla="val 983"/>
                <a:gd name="f28" fmla="val 473"/>
                <a:gd name="f29" fmla="val 1112"/>
                <a:gd name="f30" fmla="val 889"/>
                <a:gd name="f31" fmla="val 141"/>
                <a:gd name="f32" fmla="val 469"/>
                <a:gd name="f33" fmla="val 46"/>
                <a:gd name="f34" fmla="val 509"/>
                <a:gd name="f35" fmla="val 636"/>
                <a:gd name="f36" fmla="val 55"/>
                <a:gd name="f37" fmla="val 779"/>
                <a:gd name="f38" fmla="val 1139"/>
                <a:gd name="f39" fmla="val 1288"/>
                <a:gd name="f40" fmla="val 1378"/>
                <a:gd name="f41" fmla="val 1256"/>
                <a:gd name="f42" fmla="val 15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77" h="1298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0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0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B6BABC-061A-4630-B8AF-FA76AE6D34FA}"/>
                </a:ext>
              </a:extLst>
            </p:cNvPr>
            <p:cNvSpPr/>
            <p:nvPr/>
          </p:nvSpPr>
          <p:spPr>
            <a:xfrm>
              <a:off x="1622519" y="5686560"/>
              <a:ext cx="112680" cy="204480"/>
            </a:xfrm>
            <a:custGeom>
              <a:avLst/>
              <a:gdLst>
                <a:gd name="f0" fmla="val 0"/>
                <a:gd name="f1" fmla="val 143"/>
                <a:gd name="f2" fmla="val 258"/>
                <a:gd name="f3" fmla="val 7"/>
                <a:gd name="f4" fmla="val 120"/>
                <a:gd name="f5" fmla="val 233"/>
                <a:gd name="f6" fmla="val 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43" h="258">
                  <a:moveTo>
                    <a:pt x="f0" y="f3"/>
                  </a:moveTo>
                  <a:lnTo>
                    <a:pt x="f4" y="f0"/>
                  </a:lnTo>
                  <a:lnTo>
                    <a:pt x="f1" y="f5"/>
                  </a:lnTo>
                  <a:lnTo>
                    <a:pt x="f6" y="f2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7BFDDF-2080-4C8B-A1AC-E91495FB14DB}"/>
                </a:ext>
              </a:extLst>
            </p:cNvPr>
            <p:cNvSpPr/>
            <p:nvPr/>
          </p:nvSpPr>
          <p:spPr>
            <a:xfrm>
              <a:off x="31680" y="5991120"/>
              <a:ext cx="1257480" cy="650880"/>
            </a:xfrm>
            <a:custGeom>
              <a:avLst/>
              <a:gdLst>
                <a:gd name="f0" fmla="val 0"/>
                <a:gd name="f1" fmla="val 1586"/>
                <a:gd name="f2" fmla="val 821"/>
                <a:gd name="f3" fmla="val 137"/>
                <a:gd name="f4" fmla="val 1331"/>
                <a:gd name="f5" fmla="val 519"/>
                <a:gd name="f6" fmla="val 1428"/>
                <a:gd name="f7" fmla="val 638"/>
                <a:gd name="f8" fmla="val 792"/>
                <a:gd name="f9" fmla="val 1565"/>
                <a:gd name="f10" fmla="val 1350"/>
                <a:gd name="f11" fmla="val 787"/>
                <a:gd name="f12" fmla="val 1145"/>
                <a:gd name="f13" fmla="val 811"/>
                <a:gd name="f14" fmla="val 42"/>
                <a:gd name="f15" fmla="val 298"/>
                <a:gd name="f16" fmla="val 150"/>
                <a:gd name="f17" fmla="val 46"/>
                <a:gd name="f18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86" h="821">
                  <a:moveTo>
                    <a:pt x="f3" y="f0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1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0" y="f16"/>
                  </a:lnTo>
                  <a:lnTo>
                    <a:pt x="f17" y="f18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6DADF1-5663-42BA-905D-14430E06EC87}"/>
                </a:ext>
              </a:extLst>
            </p:cNvPr>
            <p:cNvSpPr/>
            <p:nvPr/>
          </p:nvSpPr>
          <p:spPr>
            <a:xfrm>
              <a:off x="204840" y="6045119"/>
              <a:ext cx="833399" cy="593640"/>
            </a:xfrm>
            <a:custGeom>
              <a:avLst/>
              <a:gdLst>
                <a:gd name="f0" fmla="val 0"/>
                <a:gd name="f1" fmla="val 1049"/>
                <a:gd name="f2" fmla="val 747"/>
                <a:gd name="f3" fmla="val 325"/>
                <a:gd name="f4" fmla="val 922"/>
                <a:gd name="f5" fmla="val 939"/>
                <a:gd name="f6" fmla="val 534"/>
                <a:gd name="f7" fmla="val 422"/>
                <a:gd name="f8" fmla="val 78"/>
                <a:gd name="f9" fmla="val 12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49" h="747">
                  <a:moveTo>
                    <a:pt x="f0" y="f3"/>
                  </a:moveTo>
                  <a:lnTo>
                    <a:pt x="f4" y="f2"/>
                  </a:lnTo>
                  <a:lnTo>
                    <a:pt x="f5" y="f6"/>
                  </a:lnTo>
                  <a:lnTo>
                    <a:pt x="f1" y="f7"/>
                  </a:lnTo>
                  <a:lnTo>
                    <a:pt x="f8" y="f0"/>
                  </a:lnTo>
                  <a:lnTo>
                    <a:pt x="f0" y="f9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1439E5-9894-45C4-B9E4-18A2BB5ED2BD}"/>
                </a:ext>
              </a:extLst>
            </p:cNvPr>
            <p:cNvSpPr/>
            <p:nvPr/>
          </p:nvSpPr>
          <p:spPr>
            <a:xfrm>
              <a:off x="770039" y="5607000"/>
              <a:ext cx="214200" cy="192240"/>
            </a:xfrm>
            <a:custGeom>
              <a:avLst/>
              <a:gdLst>
                <a:gd name="f0" fmla="val 0"/>
                <a:gd name="f1" fmla="val 272"/>
                <a:gd name="f2" fmla="val 241"/>
                <a:gd name="f3" fmla="val 28"/>
                <a:gd name="f4" fmla="val 160"/>
                <a:gd name="f5" fmla="val 251"/>
                <a:gd name="f6" fmla="val 36"/>
                <a:gd name="f7" fmla="val 139"/>
                <a:gd name="f8" fmla="val 164"/>
                <a:gd name="f9" fmla="val 146"/>
                <a:gd name="f10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72" h="241">
                  <a:moveTo>
                    <a:pt x="f0" y="f3"/>
                  </a:moveTo>
                  <a:lnTo>
                    <a:pt x="f4" y="f0"/>
                  </a:lnTo>
                  <a:lnTo>
                    <a:pt x="f5" y="f6"/>
                  </a:lnTo>
                  <a:lnTo>
                    <a:pt x="f1" y="f7"/>
                  </a:lnTo>
                  <a:lnTo>
                    <a:pt x="f8" y="f9"/>
                  </a:lnTo>
                  <a:lnTo>
                    <a:pt x="f10" y="f2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047C3E-EBED-452D-806B-5A7A62B373A6}"/>
                </a:ext>
              </a:extLst>
            </p:cNvPr>
            <p:cNvSpPr/>
            <p:nvPr/>
          </p:nvSpPr>
          <p:spPr>
            <a:xfrm>
              <a:off x="1017720" y="6608880"/>
              <a:ext cx="120600" cy="177840"/>
            </a:xfrm>
            <a:custGeom>
              <a:avLst/>
              <a:gdLst>
                <a:gd name="f0" fmla="val 0"/>
                <a:gd name="f1" fmla="val 152"/>
                <a:gd name="f2" fmla="val 224"/>
                <a:gd name="f3" fmla="val 4"/>
                <a:gd name="f4" fmla="val 8"/>
                <a:gd name="f5" fmla="val 7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2" h="224">
                  <a:moveTo>
                    <a:pt x="f1" y="f3"/>
                  </a:moveTo>
                  <a:lnTo>
                    <a:pt x="f1" y="f2"/>
                  </a:lnTo>
                  <a:lnTo>
                    <a:pt x="f0" y="f4"/>
                  </a:lnTo>
                  <a:lnTo>
                    <a:pt x="f5" y="f0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52474-00B4-4E50-90E3-186D74F7FBB8}"/>
                </a:ext>
              </a:extLst>
            </p:cNvPr>
            <p:cNvSpPr/>
            <p:nvPr/>
          </p:nvSpPr>
          <p:spPr>
            <a:xfrm>
              <a:off x="800280" y="5726160"/>
              <a:ext cx="306360" cy="608040"/>
            </a:xfrm>
            <a:custGeom>
              <a:avLst/>
              <a:gdLst>
                <a:gd name="f0" fmla="val 0"/>
                <a:gd name="f1" fmla="val 386"/>
                <a:gd name="f2" fmla="val 764"/>
                <a:gd name="f3" fmla="val 80"/>
                <a:gd name="f4" fmla="val 87"/>
                <a:gd name="f5" fmla="val 232"/>
                <a:gd name="f6" fmla="val 6"/>
                <a:gd name="f7" fmla="val 279"/>
                <a:gd name="f8" fmla="val 720"/>
                <a:gd name="f9" fmla="val 152"/>
                <a:gd name="f10" fmla="val 67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6" h="764">
                  <a:moveTo>
                    <a:pt x="f0" y="f3"/>
                  </a:moveTo>
                  <a:lnTo>
                    <a:pt x="f4" y="f0"/>
                  </a:lnTo>
                  <a:lnTo>
                    <a:pt x="f5" y="f6"/>
                  </a:lnTo>
                  <a:lnTo>
                    <a:pt x="f1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30E59D8-15DD-445D-A3B0-EE13E2697324}"/>
                </a:ext>
              </a:extLst>
            </p:cNvPr>
            <p:cNvSpPr/>
            <p:nvPr/>
          </p:nvSpPr>
          <p:spPr>
            <a:xfrm>
              <a:off x="1060560" y="5699160"/>
              <a:ext cx="577800" cy="276120"/>
            </a:xfrm>
            <a:custGeom>
              <a:avLst/>
              <a:gdLst>
                <a:gd name="f0" fmla="val 0"/>
                <a:gd name="f1" fmla="val 728"/>
                <a:gd name="f2" fmla="val 348"/>
                <a:gd name="f3" fmla="val 692"/>
                <a:gd name="f4" fmla="val 106"/>
                <a:gd name="f5" fmla="val 28"/>
                <a:gd name="f6" fmla="val 715"/>
                <a:gd name="f7" fmla="val 237"/>
                <a:gd name="f8" fmla="val 4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8" h="348">
                  <a:moveTo>
                    <a:pt x="f3" y="f0"/>
                  </a:moveTo>
                  <a:lnTo>
                    <a:pt x="f0" y="f4"/>
                  </a:lnTo>
                  <a:lnTo>
                    <a:pt x="f5" y="f2"/>
                  </a:lnTo>
                  <a:lnTo>
                    <a:pt x="f6" y="f7"/>
                  </a:lnTo>
                  <a:lnTo>
                    <a:pt x="f1" y="f8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C0855-1704-4B30-94D5-542E3769BF11}"/>
                </a:ext>
              </a:extLst>
            </p:cNvPr>
            <p:cNvSpPr/>
            <p:nvPr/>
          </p:nvSpPr>
          <p:spPr>
            <a:xfrm>
              <a:off x="550800" y="5862599"/>
              <a:ext cx="247680" cy="106560"/>
            </a:xfrm>
            <a:custGeom>
              <a:avLst/>
              <a:gdLst>
                <a:gd name="f0" fmla="val 0"/>
                <a:gd name="f1" fmla="val 312"/>
                <a:gd name="f2" fmla="val 135"/>
                <a:gd name="f3" fmla="val 272"/>
                <a:gd name="f4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" h="135">
                  <a:moveTo>
                    <a:pt x="f3" y="f0"/>
                  </a:moveTo>
                  <a:lnTo>
                    <a:pt x="f0" y="f4"/>
                  </a:lnTo>
                  <a:lnTo>
                    <a:pt x="f1" y="f2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A48FD5-38B9-4198-87F8-CBC5E621DB90}"/>
                </a:ext>
              </a:extLst>
            </p:cNvPr>
            <p:cNvGrpSpPr/>
            <p:nvPr/>
          </p:nvGrpSpPr>
          <p:grpSpPr>
            <a:xfrm>
              <a:off x="7920" y="5540400"/>
              <a:ext cx="1784519" cy="1238399"/>
              <a:chOff x="7920" y="5540400"/>
              <a:chExt cx="1784519" cy="123839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0AAC432-DE66-40E4-9899-49185788D9E7}"/>
                  </a:ext>
                </a:extLst>
              </p:cNvPr>
              <p:cNvGrpSpPr/>
              <p:nvPr/>
            </p:nvGrpSpPr>
            <p:grpSpPr>
              <a:xfrm>
                <a:off x="792000" y="5654520"/>
                <a:ext cx="870119" cy="1124279"/>
                <a:chOff x="792000" y="5654520"/>
                <a:chExt cx="870119" cy="1124279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84D2421-84E9-4A5D-904E-763DC23075C0}"/>
                    </a:ext>
                  </a:extLst>
                </p:cNvPr>
                <p:cNvSpPr/>
                <p:nvPr/>
              </p:nvSpPr>
              <p:spPr>
                <a:xfrm>
                  <a:off x="792000" y="5694480"/>
                  <a:ext cx="249480" cy="137880"/>
                </a:xfrm>
                <a:custGeom>
                  <a:avLst/>
                  <a:gdLst>
                    <a:gd name="f0" fmla="val 0"/>
                    <a:gd name="f1" fmla="val 313"/>
                    <a:gd name="f2" fmla="val 175"/>
                    <a:gd name="f3" fmla="val 107"/>
                    <a:gd name="f4" fmla="val 114"/>
                    <a:gd name="f5" fmla="val 10"/>
                    <a:gd name="f6" fmla="val 213"/>
                    <a:gd name="f7" fmla="val 292"/>
                    <a:gd name="f8" fmla="val 27"/>
                    <a:gd name="f9" fmla="val 91"/>
                    <a:gd name="f10" fmla="val 167"/>
                    <a:gd name="f11" fmla="val 67"/>
                    <a:gd name="f12" fmla="val 74"/>
                    <a:gd name="f13" fmla="val 101"/>
                    <a:gd name="f14" fmla="val 13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3" h="175">
                      <a:moveTo>
                        <a:pt x="f0" y="f3"/>
                      </a:moveTo>
                      <a:lnTo>
                        <a:pt x="f4" y="f5"/>
                      </a:lnTo>
                      <a:lnTo>
                        <a:pt x="f6" y="f0"/>
                      </a:lnTo>
                      <a:lnTo>
                        <a:pt x="f7" y="f8"/>
                      </a:lnTo>
                      <a:lnTo>
                        <a:pt x="f1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2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B9D925A-5471-492D-BB11-97B8FBDC3A0E}"/>
                    </a:ext>
                  </a:extLst>
                </p:cNvPr>
                <p:cNvSpPr/>
                <p:nvPr/>
              </p:nvSpPr>
              <p:spPr>
                <a:xfrm>
                  <a:off x="1009799" y="6567479"/>
                  <a:ext cx="182520" cy="211320"/>
                </a:xfrm>
                <a:custGeom>
                  <a:avLst/>
                  <a:gdLst>
                    <a:gd name="f0" fmla="val 0"/>
                    <a:gd name="f1" fmla="val 230"/>
                    <a:gd name="f2" fmla="val 266"/>
                    <a:gd name="f3" fmla="val 40"/>
                    <a:gd name="f4" fmla="val 160"/>
                    <a:gd name="f5" fmla="val 251"/>
                    <a:gd name="f6" fmla="val 223"/>
                    <a:gd name="f7" fmla="val 17"/>
                    <a:gd name="f8" fmla="val 166"/>
                    <a:gd name="f9" fmla="val 179"/>
                    <a:gd name="f10" fmla="val 197"/>
                    <a:gd name="f11" fmla="val 71"/>
                    <a:gd name="f12" fmla="val 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0" h="266">
                      <a:moveTo>
                        <a:pt x="f0" y="f3"/>
                      </a:moveTo>
                      <a:lnTo>
                        <a:pt x="f4" y="f2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5289C71-5F6C-4504-B3E0-E01389F298FB}"/>
                    </a:ext>
                  </a:extLst>
                </p:cNvPr>
                <p:cNvSpPr/>
                <p:nvPr/>
              </p:nvSpPr>
              <p:spPr>
                <a:xfrm>
                  <a:off x="1593719" y="5654520"/>
                  <a:ext cx="68400" cy="185760"/>
                </a:xfrm>
                <a:custGeom>
                  <a:avLst/>
                  <a:gdLst>
                    <a:gd name="f0" fmla="val 0"/>
                    <a:gd name="f1" fmla="val 87"/>
                    <a:gd name="f2" fmla="val 234"/>
                    <a:gd name="f3" fmla="val 19"/>
                    <a:gd name="f4" fmla="val 36"/>
                    <a:gd name="f5" fmla="val 93"/>
                    <a:gd name="f6" fmla="val 44"/>
                    <a:gd name="f7" fmla="val 154"/>
                    <a:gd name="f8" fmla="val 27"/>
                    <a:gd name="f9" fmla="val 80"/>
                    <a:gd name="f10" fmla="val 220"/>
                    <a:gd name="f11" fmla="val 116"/>
                    <a:gd name="f12" fmla="val 4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87" h="234">
                      <a:moveTo>
                        <a:pt x="f0" y="f3"/>
                      </a:move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2"/>
                      </a:lnTo>
                      <a:lnTo>
                        <a:pt x="f9" y="f10"/>
                      </a:lnTo>
                      <a:lnTo>
                        <a:pt x="f1" y="f11"/>
                      </a:lnTo>
                      <a:lnTo>
                        <a:pt x="f12" y="f0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BC921E4-40C9-4B8D-ADBA-E02DFD715D38}"/>
                  </a:ext>
                </a:extLst>
              </p:cNvPr>
              <p:cNvSpPr/>
              <p:nvPr/>
            </p:nvSpPr>
            <p:spPr>
              <a:xfrm>
                <a:off x="120600" y="5924520"/>
                <a:ext cx="944640" cy="397080"/>
              </a:xfrm>
              <a:custGeom>
                <a:avLst/>
                <a:gdLst>
                  <a:gd name="f0" fmla="val 0"/>
                  <a:gd name="f1" fmla="val 1190"/>
                  <a:gd name="f2" fmla="val 500"/>
                  <a:gd name="f3" fmla="val 100"/>
                  <a:gd name="f4" fmla="val 490"/>
                  <a:gd name="f5" fmla="val 1076"/>
                  <a:gd name="f6" fmla="val 2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190" h="500">
                    <a:moveTo>
                      <a:pt x="f3" y="f0"/>
                    </a:moveTo>
                    <a:lnTo>
                      <a:pt x="f1" y="f4"/>
                    </a:lnTo>
                    <a:lnTo>
                      <a:pt x="f5" y="f2"/>
                    </a:lnTo>
                    <a:lnTo>
                      <a:pt x="f0" y="f6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76ACA8D-6D41-44B3-AC1E-06717714C0A5}"/>
                  </a:ext>
                </a:extLst>
              </p:cNvPr>
              <p:cNvSpPr/>
              <p:nvPr/>
            </p:nvSpPr>
            <p:spPr>
              <a:xfrm>
                <a:off x="412920" y="6168960"/>
                <a:ext cx="387360" cy="235080"/>
              </a:xfrm>
              <a:custGeom>
                <a:avLst/>
                <a:gdLst>
                  <a:gd name="f0" fmla="val 0"/>
                  <a:gd name="f1" fmla="val 489"/>
                  <a:gd name="f2" fmla="val 296"/>
                  <a:gd name="f3" fmla="val 14"/>
                  <a:gd name="f4" fmla="val 34"/>
                  <a:gd name="f5" fmla="val 160"/>
                  <a:gd name="f6" fmla="val 66"/>
                  <a:gd name="f7" fmla="val 324"/>
                  <a:gd name="f8" fmla="val 137"/>
                  <a:gd name="f9" fmla="val 440"/>
                  <a:gd name="f10" fmla="val 243"/>
                  <a:gd name="f11" fmla="val 326"/>
                  <a:gd name="f12" fmla="val 230"/>
                  <a:gd name="f13" fmla="val 139"/>
                  <a:gd name="f14" fmla="val 146"/>
                  <a:gd name="f15" fmla="val 50"/>
                  <a:gd name="f16" fmla="val 80"/>
                  <a:gd name="f17" fmla="val 107"/>
                  <a:gd name="f18" fmla="val 163"/>
                  <a:gd name="f19" fmla="val 272"/>
                  <a:gd name="f20" fmla="val 270"/>
                  <a:gd name="f21" fmla="val 466"/>
                  <a:gd name="f22" fmla="val 224"/>
                  <a:gd name="f23" fmla="val 394"/>
                  <a:gd name="f24" fmla="val 120"/>
                  <a:gd name="f25" fmla="val 170"/>
                  <a:gd name="f26" fmla="val 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89" h="29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"/>
                    </a:lnTo>
                    <a:lnTo>
                      <a:pt x="f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0" y="f0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B4BA4B-5491-4AE8-8335-6FC72E9DDEF4}"/>
                  </a:ext>
                </a:extLst>
              </p:cNvPr>
              <p:cNvSpPr/>
              <p:nvPr/>
            </p:nvSpPr>
            <p:spPr>
              <a:xfrm>
                <a:off x="896759" y="5842079"/>
                <a:ext cx="169920" cy="377640"/>
              </a:xfrm>
              <a:custGeom>
                <a:avLst/>
                <a:gdLst>
                  <a:gd name="f0" fmla="val 0"/>
                  <a:gd name="f1" fmla="val 213"/>
                  <a:gd name="f2" fmla="val 478"/>
                  <a:gd name="f3" fmla="val 24"/>
                  <a:gd name="f4" fmla="val 91"/>
                  <a:gd name="f5" fmla="val 25"/>
                  <a:gd name="f6" fmla="val 80"/>
                  <a:gd name="f7" fmla="val 192"/>
                  <a:gd name="f8" fmla="val 106"/>
                  <a:gd name="f9" fmla="val 327"/>
                  <a:gd name="f10" fmla="val 451"/>
                  <a:gd name="f11" fmla="val 97"/>
                  <a:gd name="f12" fmla="val 30"/>
                  <a:gd name="f13" fmla="val 344"/>
                  <a:gd name="f14" fmla="val 5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3" h="478">
                    <a:moveTo>
                      <a:pt x="f3" y="f0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" y="f10"/>
                    </a:lnTo>
                    <a:lnTo>
                      <a:pt x="f11" y="f2"/>
                    </a:lnTo>
                    <a:lnTo>
                      <a:pt x="f12" y="f13"/>
                    </a:lnTo>
                    <a:lnTo>
                      <a:pt x="f0" y="f14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9DEA248-C42D-4B85-88CA-99D3EB5AFF04}"/>
                  </a:ext>
                </a:extLst>
              </p:cNvPr>
              <p:cNvGrpSpPr/>
              <p:nvPr/>
            </p:nvGrpSpPr>
            <p:grpSpPr>
              <a:xfrm>
                <a:off x="7920" y="5540400"/>
                <a:ext cx="1784519" cy="1076399"/>
                <a:chOff x="7920" y="5540400"/>
                <a:chExt cx="1784519" cy="1076399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6206F60-3558-4602-B7A1-1CCB32C57392}"/>
                    </a:ext>
                  </a:extLst>
                </p:cNvPr>
                <p:cNvSpPr/>
                <p:nvPr/>
              </p:nvSpPr>
              <p:spPr>
                <a:xfrm>
                  <a:off x="1062000" y="6426360"/>
                  <a:ext cx="119160" cy="137880"/>
                </a:xfrm>
                <a:custGeom>
                  <a:avLst/>
                  <a:gdLst>
                    <a:gd name="f0" fmla="val 0"/>
                    <a:gd name="f1" fmla="val 150"/>
                    <a:gd name="f2" fmla="val 173"/>
                    <a:gd name="f3" fmla="val 110"/>
                    <a:gd name="f4" fmla="val 40"/>
                    <a:gd name="f5" fmla="val 66"/>
                    <a:gd name="f6" fmla="val 80"/>
                    <a:gd name="f7" fmla="val 160"/>
                    <a:gd name="f8" fmla="val 103"/>
                    <a:gd name="f9" fmla="val 84"/>
                    <a:gd name="f10" fmla="val 2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0" h="173">
                      <a:moveTo>
                        <a:pt x="f3" y="f0"/>
                      </a:moveTo>
                      <a:lnTo>
                        <a:pt x="f4" y="f5"/>
                      </a:lnTo>
                      <a:lnTo>
                        <a:pt x="f0" y="f2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" y="f10"/>
                      </a:lnTo>
                      <a:lnTo>
                        <a:pt x="f3" y="f0"/>
                      </a:lnTo>
                      <a:lnTo>
                        <a:pt x="f3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6D05196-933B-4F83-99AE-947A6F4BA209}"/>
                    </a:ext>
                  </a:extLst>
                </p:cNvPr>
                <p:cNvSpPr/>
                <p:nvPr/>
              </p:nvSpPr>
              <p:spPr>
                <a:xfrm>
                  <a:off x="7920" y="5918040"/>
                  <a:ext cx="1336680" cy="698759"/>
                </a:xfrm>
                <a:custGeom>
                  <a:avLst/>
                  <a:gdLst>
                    <a:gd name="f0" fmla="val 0"/>
                    <a:gd name="f1" fmla="val 1684"/>
                    <a:gd name="f2" fmla="val 880"/>
                    <a:gd name="f3" fmla="val 156"/>
                    <a:gd name="f4" fmla="val 63"/>
                    <a:gd name="f5" fmla="val 52"/>
                    <a:gd name="f6" fmla="val 208"/>
                    <a:gd name="f7" fmla="val 67"/>
                    <a:gd name="f8" fmla="val 358"/>
                    <a:gd name="f9" fmla="val 1182"/>
                    <a:gd name="f10" fmla="val 867"/>
                    <a:gd name="f11" fmla="val 1422"/>
                    <a:gd name="f12" fmla="val 835"/>
                    <a:gd name="f13" fmla="val 1616"/>
                    <a:gd name="f14" fmla="val 808"/>
                    <a:gd name="f15" fmla="val 1502"/>
                    <a:gd name="f16" fmla="val 664"/>
                    <a:gd name="f17" fmla="val 1428"/>
                    <a:gd name="f18" fmla="val 512"/>
                    <a:gd name="f19" fmla="val 1369"/>
                    <a:gd name="f20" fmla="val 527"/>
                    <a:gd name="f21" fmla="val 1439"/>
                    <a:gd name="f22" fmla="val 1578"/>
                    <a:gd name="f23" fmla="val 810"/>
                    <a:gd name="f24" fmla="val 1413"/>
                    <a:gd name="f25" fmla="val 787"/>
                    <a:gd name="f26" fmla="val 1219"/>
                    <a:gd name="f27" fmla="val 814"/>
                    <a:gd name="f28" fmla="val 1255"/>
                    <a:gd name="f29" fmla="val 650"/>
                    <a:gd name="f30" fmla="val 1338"/>
                    <a:gd name="f31" fmla="val 538"/>
                    <a:gd name="f32" fmla="val 1241"/>
                    <a:gd name="f33" fmla="val 552"/>
                    <a:gd name="f34" fmla="val 1165"/>
                    <a:gd name="f35" fmla="val 658"/>
                    <a:gd name="f36" fmla="val 1139"/>
                    <a:gd name="f37" fmla="val 791"/>
                    <a:gd name="f38" fmla="val 107"/>
                    <a:gd name="f39" fmla="val 310"/>
                    <a:gd name="f40" fmla="val 80"/>
                    <a:gd name="f41" fmla="val 215"/>
                    <a:gd name="f42" fmla="val 103"/>
                    <a:gd name="f43" fmla="val 95"/>
                    <a:gd name="f44" fmla="val 21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684" h="880">
                      <a:moveTo>
                        <a:pt x="f3" y="f0"/>
                      </a:moveTo>
                      <a:lnTo>
                        <a:pt x="f4" y="f5"/>
                      </a:lnTo>
                      <a:lnTo>
                        <a:pt x="f0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16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0"/>
                      </a:lnTo>
                      <a:lnTo>
                        <a:pt x="f3" y="f0"/>
                      </a:lnTo>
                      <a:lnTo>
                        <a:pt x="f3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AA8EE9C-404E-405B-808C-7393F49C0531}"/>
                    </a:ext>
                  </a:extLst>
                </p:cNvPr>
                <p:cNvSpPr/>
                <p:nvPr/>
              </p:nvSpPr>
              <p:spPr>
                <a:xfrm>
                  <a:off x="168120" y="5985000"/>
                  <a:ext cx="127080" cy="264960"/>
                </a:xfrm>
                <a:custGeom>
                  <a:avLst/>
                  <a:gdLst>
                    <a:gd name="f0" fmla="val 0"/>
                    <a:gd name="f1" fmla="val 160"/>
                    <a:gd name="f2" fmla="val 335"/>
                    <a:gd name="f3" fmla="val 116"/>
                    <a:gd name="f4" fmla="val 19"/>
                    <a:gd name="f5" fmla="val 106"/>
                    <a:gd name="f6" fmla="val 230"/>
                    <a:gd name="f7" fmla="val 33"/>
                    <a:gd name="f8" fmla="val 314"/>
                    <a:gd name="f9" fmla="val 94"/>
                    <a:gd name="f10" fmla="val 76"/>
                    <a:gd name="f11" fmla="val 154"/>
                    <a:gd name="f12" fmla="val 1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60" h="335">
                      <a:moveTo>
                        <a:pt x="f3" y="f0"/>
                      </a:moveTo>
                      <a:lnTo>
                        <a:pt x="f4" y="f5"/>
                      </a:lnTo>
                      <a:lnTo>
                        <a:pt x="f0" y="f6"/>
                      </a:lnTo>
                      <a:lnTo>
                        <a:pt x="f7" y="f8"/>
                      </a:lnTo>
                      <a:lnTo>
                        <a:pt x="f9" y="f2"/>
                      </a:lnTo>
                      <a:lnTo>
                        <a:pt x="f10" y="f11"/>
                      </a:lnTo>
                      <a:lnTo>
                        <a:pt x="f1" y="f12"/>
                      </a:lnTo>
                      <a:lnTo>
                        <a:pt x="f3" y="f0"/>
                      </a:lnTo>
                      <a:lnTo>
                        <a:pt x="f3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3A457DC3-CD15-4C1B-B1BF-27F811E9CA6A}"/>
                    </a:ext>
                  </a:extLst>
                </p:cNvPr>
                <p:cNvSpPr/>
                <p:nvPr/>
              </p:nvSpPr>
              <p:spPr>
                <a:xfrm>
                  <a:off x="712800" y="5540400"/>
                  <a:ext cx="511200" cy="942839"/>
                </a:xfrm>
                <a:custGeom>
                  <a:avLst/>
                  <a:gdLst>
                    <a:gd name="f0" fmla="val 0"/>
                    <a:gd name="f1" fmla="val 642"/>
                    <a:gd name="f2" fmla="val 1188"/>
                    <a:gd name="f3" fmla="val 218"/>
                    <a:gd name="f4" fmla="val 896"/>
                    <a:gd name="f5" fmla="val 124"/>
                    <a:gd name="f6" fmla="val 81"/>
                    <a:gd name="f7" fmla="val 38"/>
                    <a:gd name="f8" fmla="val 258"/>
                    <a:gd name="f9" fmla="val 399"/>
                    <a:gd name="f10" fmla="val 57"/>
                    <a:gd name="f11" fmla="val 555"/>
                    <a:gd name="f12" fmla="val 1091"/>
                    <a:gd name="f13" fmla="val 355"/>
                    <a:gd name="f14" fmla="val 97"/>
                    <a:gd name="f15" fmla="val 226"/>
                    <a:gd name="f16" fmla="val 61"/>
                    <a:gd name="f17" fmla="val 119"/>
                    <a:gd name="f18" fmla="val 74"/>
                    <a:gd name="f19" fmla="val 76"/>
                    <a:gd name="f20" fmla="val 141"/>
                    <a:gd name="f21" fmla="val 306"/>
                    <a:gd name="f22" fmla="val 92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42" h="1188">
                      <a:moveTo>
                        <a:pt x="f3" y="f4"/>
                      </a:moveTo>
                      <a:lnTo>
                        <a:pt x="f0" y="f5"/>
                      </a:lnTo>
                      <a:lnTo>
                        <a:pt x="f6" y="f7"/>
                      </a:lnTo>
                      <a:lnTo>
                        <a:pt x="f8" y="f0"/>
                      </a:lnTo>
                      <a:lnTo>
                        <a:pt x="f9" y="f10"/>
                      </a:lnTo>
                      <a:lnTo>
                        <a:pt x="f1" y="f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F36421A-6C48-4DA0-8949-FC20064D1B2B}"/>
                    </a:ext>
                  </a:extLst>
                </p:cNvPr>
                <p:cNvSpPr/>
                <p:nvPr/>
              </p:nvSpPr>
              <p:spPr>
                <a:xfrm>
                  <a:off x="917640" y="5794200"/>
                  <a:ext cx="152280" cy="400320"/>
                </a:xfrm>
                <a:custGeom>
                  <a:avLst/>
                  <a:gdLst>
                    <a:gd name="f0" fmla="val 360"/>
                    <a:gd name="f1" fmla="val 0"/>
                    <a:gd name="f2" fmla="val 192"/>
                    <a:gd name="f3" fmla="val 504"/>
                    <a:gd name="f4" fmla="val 27"/>
                    <a:gd name="f5" fmla="val 76"/>
                    <a:gd name="f6" fmla="val 194"/>
                    <a:gd name="f7" fmla="val 113"/>
                    <a:gd name="f8" fmla="val 318"/>
                    <a:gd name="f9" fmla="val 116"/>
                    <a:gd name="f10" fmla="val 187"/>
                    <a:gd name="f11" fmla="val 162"/>
                    <a:gd name="f12" fmla="val 208"/>
                    <a:gd name="f13" fmla="val 99"/>
                    <a:gd name="f14" fmla="val 59"/>
                    <a:gd name="f15" fmla="val 63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92" h="504">
                      <a:moveTo>
                        <a:pt x="f1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3"/>
                      </a:lnTo>
                      <a:lnTo>
                        <a:pt x="f2" y="f3"/>
                      </a:lnTo>
                      <a:lnTo>
                        <a:pt x="f10" y="f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" y="f4"/>
                      </a:lnTo>
                      <a:lnTo>
                        <a:pt x="f1" y="f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5200546-2CDE-4FB5-9F43-8F1E48997021}"/>
                    </a:ext>
                  </a:extLst>
                </p:cNvPr>
                <p:cNvSpPr/>
                <p:nvPr/>
              </p:nvSpPr>
              <p:spPr>
                <a:xfrm>
                  <a:off x="520560" y="5762520"/>
                  <a:ext cx="309600" cy="214560"/>
                </a:xfrm>
                <a:custGeom>
                  <a:avLst/>
                  <a:gdLst>
                    <a:gd name="f0" fmla="val 0"/>
                    <a:gd name="f1" fmla="val 390"/>
                    <a:gd name="f2" fmla="val 269"/>
                    <a:gd name="f3" fmla="val 297"/>
                    <a:gd name="f4" fmla="val 257"/>
                    <a:gd name="f5" fmla="val 17"/>
                    <a:gd name="f6" fmla="val 253"/>
                    <a:gd name="f7" fmla="val 66"/>
                    <a:gd name="f8" fmla="val 169"/>
                    <a:gd name="f9" fmla="val 222"/>
                    <a:gd name="f10" fmla="val 284"/>
                    <a:gd name="f11" fmla="val 226"/>
                    <a:gd name="f12" fmla="val 320"/>
                    <a:gd name="f13" fmla="val 266"/>
                    <a:gd name="f14" fmla="val 383"/>
                    <a:gd name="f15" fmla="val 190"/>
                    <a:gd name="f16" fmla="val 116"/>
                    <a:gd name="f17" fmla="val 176"/>
                    <a:gd name="f18" fmla="val 333"/>
                    <a:gd name="f19" fmla="val 89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90" h="269">
                      <a:moveTo>
                        <a:pt x="f3" y="f0"/>
                      </a:move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0" y="f8"/>
                      </a:lnTo>
                      <a:lnTo>
                        <a:pt x="f0" y="f9"/>
                      </a:lnTo>
                      <a:lnTo>
                        <a:pt x="f10" y="f11"/>
                      </a:lnTo>
                      <a:lnTo>
                        <a:pt x="f12" y="f2"/>
                      </a:lnTo>
                      <a:lnTo>
                        <a:pt x="f1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3" y="f0"/>
                      </a:lnTo>
                      <a:lnTo>
                        <a:pt x="f3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43C0F23-A94C-48E4-9B54-3BEE7A09CE86}"/>
                    </a:ext>
                  </a:extLst>
                </p:cNvPr>
                <p:cNvSpPr/>
                <p:nvPr/>
              </p:nvSpPr>
              <p:spPr>
                <a:xfrm>
                  <a:off x="1044719" y="5616720"/>
                  <a:ext cx="747720" cy="336240"/>
                </a:xfrm>
                <a:custGeom>
                  <a:avLst/>
                  <a:gdLst>
                    <a:gd name="f0" fmla="val 0"/>
                    <a:gd name="f1" fmla="val 941"/>
                    <a:gd name="f2" fmla="val 424"/>
                    <a:gd name="f3" fmla="val 131"/>
                    <a:gd name="f4" fmla="val 863"/>
                    <a:gd name="f5" fmla="val 926"/>
                    <a:gd name="f6" fmla="val 78"/>
                    <a:gd name="f7" fmla="val 181"/>
                    <a:gd name="f8" fmla="val 903"/>
                    <a:gd name="f9" fmla="val 282"/>
                    <a:gd name="f10" fmla="val 57"/>
                    <a:gd name="f11" fmla="val 53"/>
                    <a:gd name="f12" fmla="val 384"/>
                    <a:gd name="f13" fmla="val 242"/>
                    <a:gd name="f14" fmla="val 893"/>
                    <a:gd name="f15" fmla="val 145"/>
                    <a:gd name="f16" fmla="val 840"/>
                    <a:gd name="f17" fmla="val 185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41" h="424">
                      <a:moveTo>
                        <a:pt x="f0" y="f3"/>
                      </a:moveTo>
                      <a:lnTo>
                        <a:pt x="f4" y="f0"/>
                      </a:lnTo>
                      <a:lnTo>
                        <a:pt x="f5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2"/>
                      </a:lnTo>
                      <a:lnTo>
                        <a:pt x="f11" y="f12"/>
                      </a:lnTo>
                      <a:lnTo>
                        <a:pt x="f4" y="f13"/>
                      </a:lnTo>
                      <a:lnTo>
                        <a:pt x="f14" y="f15"/>
                      </a:lnTo>
                      <a:lnTo>
                        <a:pt x="f16" y="f10"/>
                      </a:lnTo>
                      <a:lnTo>
                        <a:pt x="f0" y="f17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8EA8C42-82F2-4D47-A2CE-1DA63CAB6F85}"/>
                    </a:ext>
                  </a:extLst>
                </p:cNvPr>
                <p:cNvSpPr/>
                <p:nvPr/>
              </p:nvSpPr>
              <p:spPr>
                <a:xfrm>
                  <a:off x="1138320" y="5724360"/>
                  <a:ext cx="388800" cy="136800"/>
                </a:xfrm>
                <a:custGeom>
                  <a:avLst/>
                  <a:gdLst>
                    <a:gd name="f0" fmla="val 0"/>
                    <a:gd name="f1" fmla="val 488"/>
                    <a:gd name="f2" fmla="val 173"/>
                    <a:gd name="f3" fmla="val 126"/>
                    <a:gd name="f4" fmla="val 66"/>
                    <a:gd name="f5" fmla="val 222"/>
                    <a:gd name="f6" fmla="val 166"/>
                    <a:gd name="f7" fmla="val 418"/>
                    <a:gd name="f8" fmla="val 116"/>
                    <a:gd name="f9" fmla="val 42"/>
                    <a:gd name="f10" fmla="val 443"/>
                    <a:gd name="f11" fmla="val 2"/>
                    <a:gd name="f12" fmla="val 253"/>
                    <a:gd name="f13" fmla="val 110"/>
                    <a:gd name="f14" fmla="val 12"/>
                    <a:gd name="f15" fmla="val 15"/>
                    <a:gd name="f16" fmla="val 76"/>
                    <a:gd name="f17" fmla="val 112"/>
                    <a:gd name="f18" fmla="val 95"/>
                    <a:gd name="f19" fmla="val 275"/>
                    <a:gd name="f20" fmla="val 53"/>
                    <a:gd name="f21" fmla="val 416"/>
                    <a:gd name="f22" fmla="val 268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488" h="173">
                      <a:moveTo>
                        <a:pt x="f0" y="f3"/>
                      </a:moveTo>
                      <a:lnTo>
                        <a:pt x="f4" y="f2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1" y="f9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0"/>
                      </a:lnTo>
                      <a:lnTo>
                        <a:pt x="f22" y="f13"/>
                      </a:lnTo>
                      <a:lnTo>
                        <a:pt x="f23" y="f3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3972E-79F5-4005-A2DB-142EC8D063E4}"/>
              </a:ext>
            </a:extLst>
          </p:cNvPr>
          <p:cNvGrpSpPr/>
          <p:nvPr/>
        </p:nvGrpSpPr>
        <p:grpSpPr>
          <a:xfrm>
            <a:off x="8680320" y="2116080"/>
            <a:ext cx="385920" cy="4308480"/>
            <a:chOff x="8680320" y="2116080"/>
            <a:chExt cx="385920" cy="430848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8BD4E2-A5FF-4765-B04E-84BC830C0560}"/>
                </a:ext>
              </a:extLst>
            </p:cNvPr>
            <p:cNvSpPr/>
            <p:nvPr/>
          </p:nvSpPr>
          <p:spPr>
            <a:xfrm flipH="1">
              <a:off x="8680320" y="4159080"/>
              <a:ext cx="325440" cy="2265480"/>
            </a:xfrm>
            <a:custGeom>
              <a:avLst/>
              <a:gdLst>
                <a:gd name="f0" fmla="val 0"/>
                <a:gd name="f1" fmla="val 772"/>
                <a:gd name="f2" fmla="val 3266"/>
                <a:gd name="f3" fmla="val 692"/>
                <a:gd name="f4" fmla="val 3156"/>
                <a:gd name="f5" fmla="val 380"/>
                <a:gd name="f6" fmla="val 2945"/>
                <a:gd name="f7" fmla="val 319"/>
                <a:gd name="f8" fmla="val 2783"/>
                <a:gd name="f9" fmla="val 371"/>
                <a:gd name="f10" fmla="val 2542"/>
                <a:gd name="f11" fmla="val 591"/>
                <a:gd name="f12" fmla="val 2251"/>
                <a:gd name="f13" fmla="val 641"/>
                <a:gd name="f14" fmla="val 2070"/>
                <a:gd name="f15" fmla="val 1948"/>
                <a:gd name="f16" fmla="val 401"/>
                <a:gd name="f17" fmla="val 1859"/>
                <a:gd name="f18" fmla="val 361"/>
                <a:gd name="f19" fmla="val 1747"/>
                <a:gd name="f20" fmla="val 430"/>
                <a:gd name="f21" fmla="val 1587"/>
                <a:gd name="f22" fmla="val 741"/>
                <a:gd name="f23" fmla="val 1156"/>
                <a:gd name="f24" fmla="val 945"/>
                <a:gd name="f25" fmla="val 713"/>
                <a:gd name="f26" fmla="val 603"/>
                <a:gd name="f27" fmla="val 200"/>
                <a:gd name="f28" fmla="val 422"/>
                <a:gd name="f29" fmla="val 29"/>
                <a:gd name="f30" fmla="val 382"/>
                <a:gd name="f31" fmla="val 179"/>
                <a:gd name="f32" fmla="val 612"/>
                <a:gd name="f33" fmla="val 753"/>
                <a:gd name="f34" fmla="val 601"/>
                <a:gd name="f35" fmla="val 833"/>
                <a:gd name="f36" fmla="val 1044"/>
                <a:gd name="f37" fmla="val 500"/>
                <a:gd name="f38" fmla="val 1266"/>
                <a:gd name="f39" fmla="val 240"/>
                <a:gd name="f40" fmla="val 1658"/>
                <a:gd name="f41" fmla="val 230"/>
                <a:gd name="f42" fmla="val 1909"/>
                <a:gd name="f43" fmla="val 471"/>
                <a:gd name="f44" fmla="val 2049"/>
                <a:gd name="f45" fmla="val 460"/>
                <a:gd name="f46" fmla="val 2180"/>
                <a:gd name="f47" fmla="val 249"/>
                <a:gd name="f48" fmla="val 2452"/>
                <a:gd name="f49" fmla="val 160"/>
                <a:gd name="f50" fmla="val 2713"/>
                <a:gd name="f51" fmla="val 2994"/>
                <a:gd name="f52" fmla="val 3144"/>
                <a:gd name="f53" fmla="val 67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2" h="326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1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1" y="f24"/>
                  </a:lnTo>
                  <a:lnTo>
                    <a:pt x="f3" y="f25"/>
                  </a:lnTo>
                  <a:lnTo>
                    <a:pt x="f20" y="f26"/>
                  </a:lnTo>
                  <a:lnTo>
                    <a:pt x="f27" y="f28"/>
                  </a:lnTo>
                  <a:lnTo>
                    <a:pt x="f0" y="f0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5" y="f33"/>
                  </a:lnTo>
                  <a:lnTo>
                    <a:pt x="f34" y="f35"/>
                  </a:lnTo>
                  <a:lnTo>
                    <a:pt x="f32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39" y="f51"/>
                  </a:lnTo>
                  <a:lnTo>
                    <a:pt x="f20" y="f52"/>
                  </a:lnTo>
                  <a:lnTo>
                    <a:pt x="f53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7A0C06-54F4-4B64-8AAB-834CDBA00571}"/>
                </a:ext>
              </a:extLst>
            </p:cNvPr>
            <p:cNvSpPr/>
            <p:nvPr/>
          </p:nvSpPr>
          <p:spPr>
            <a:xfrm flipH="1">
              <a:off x="8740800" y="2116080"/>
              <a:ext cx="325440" cy="2592360"/>
            </a:xfrm>
            <a:custGeom>
              <a:avLst/>
              <a:gdLst>
                <a:gd name="f0" fmla="val 0"/>
                <a:gd name="f1" fmla="val 772"/>
                <a:gd name="f2" fmla="val 3266"/>
                <a:gd name="f3" fmla="val 692"/>
                <a:gd name="f4" fmla="val 3156"/>
                <a:gd name="f5" fmla="val 380"/>
                <a:gd name="f6" fmla="val 2945"/>
                <a:gd name="f7" fmla="val 319"/>
                <a:gd name="f8" fmla="val 2783"/>
                <a:gd name="f9" fmla="val 371"/>
                <a:gd name="f10" fmla="val 2542"/>
                <a:gd name="f11" fmla="val 591"/>
                <a:gd name="f12" fmla="val 2251"/>
                <a:gd name="f13" fmla="val 641"/>
                <a:gd name="f14" fmla="val 2070"/>
                <a:gd name="f15" fmla="val 1948"/>
                <a:gd name="f16" fmla="val 401"/>
                <a:gd name="f17" fmla="val 1859"/>
                <a:gd name="f18" fmla="val 361"/>
                <a:gd name="f19" fmla="val 1747"/>
                <a:gd name="f20" fmla="val 430"/>
                <a:gd name="f21" fmla="val 1587"/>
                <a:gd name="f22" fmla="val 741"/>
                <a:gd name="f23" fmla="val 1156"/>
                <a:gd name="f24" fmla="val 945"/>
                <a:gd name="f25" fmla="val 713"/>
                <a:gd name="f26" fmla="val 603"/>
                <a:gd name="f27" fmla="val 200"/>
                <a:gd name="f28" fmla="val 422"/>
                <a:gd name="f29" fmla="val 29"/>
                <a:gd name="f30" fmla="val 382"/>
                <a:gd name="f31" fmla="val 179"/>
                <a:gd name="f32" fmla="val 612"/>
                <a:gd name="f33" fmla="val 753"/>
                <a:gd name="f34" fmla="val 601"/>
                <a:gd name="f35" fmla="val 833"/>
                <a:gd name="f36" fmla="val 1044"/>
                <a:gd name="f37" fmla="val 500"/>
                <a:gd name="f38" fmla="val 1266"/>
                <a:gd name="f39" fmla="val 240"/>
                <a:gd name="f40" fmla="val 1658"/>
                <a:gd name="f41" fmla="val 230"/>
                <a:gd name="f42" fmla="val 1909"/>
                <a:gd name="f43" fmla="val 471"/>
                <a:gd name="f44" fmla="val 2049"/>
                <a:gd name="f45" fmla="val 460"/>
                <a:gd name="f46" fmla="val 2180"/>
                <a:gd name="f47" fmla="val 249"/>
                <a:gd name="f48" fmla="val 2452"/>
                <a:gd name="f49" fmla="val 160"/>
                <a:gd name="f50" fmla="val 2713"/>
                <a:gd name="f51" fmla="val 2994"/>
                <a:gd name="f52" fmla="val 3144"/>
                <a:gd name="f53" fmla="val 67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2" h="326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1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1" y="f24"/>
                  </a:lnTo>
                  <a:lnTo>
                    <a:pt x="f3" y="f25"/>
                  </a:lnTo>
                  <a:lnTo>
                    <a:pt x="f20" y="f26"/>
                  </a:lnTo>
                  <a:lnTo>
                    <a:pt x="f27" y="f28"/>
                  </a:lnTo>
                  <a:lnTo>
                    <a:pt x="f0" y="f0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5" y="f33"/>
                  </a:lnTo>
                  <a:lnTo>
                    <a:pt x="f34" y="f35"/>
                  </a:lnTo>
                  <a:lnTo>
                    <a:pt x="f32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39" y="f51"/>
                  </a:lnTo>
                  <a:lnTo>
                    <a:pt x="f20" y="f52"/>
                  </a:lnTo>
                  <a:lnTo>
                    <a:pt x="f53" y="f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6A6ECC-79FD-4C31-A853-354B1D24782B}"/>
              </a:ext>
            </a:extLst>
          </p:cNvPr>
          <p:cNvGrpSpPr/>
          <p:nvPr/>
        </p:nvGrpSpPr>
        <p:grpSpPr>
          <a:xfrm>
            <a:off x="5614767" y="133200"/>
            <a:ext cx="2916517" cy="2465854"/>
            <a:chOff x="5614767" y="133200"/>
            <a:chExt cx="2916517" cy="246585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0D54115-3618-4AC8-ABAC-8613EEE610D2}"/>
                </a:ext>
              </a:extLst>
            </p:cNvPr>
            <p:cNvGrpSpPr/>
            <p:nvPr/>
          </p:nvGrpSpPr>
          <p:grpSpPr>
            <a:xfrm>
              <a:off x="5614767" y="284091"/>
              <a:ext cx="2916517" cy="2314963"/>
              <a:chOff x="5614767" y="284091"/>
              <a:chExt cx="2916517" cy="231496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F91B650-2E26-4786-9112-E624E755C466}"/>
                  </a:ext>
                </a:extLst>
              </p:cNvPr>
              <p:cNvSpPr/>
              <p:nvPr/>
            </p:nvSpPr>
            <p:spPr>
              <a:xfrm rot="3180000">
                <a:off x="8253544" y="1803659"/>
                <a:ext cx="98280" cy="457200"/>
              </a:xfrm>
              <a:custGeom>
                <a:avLst/>
                <a:gdLst>
                  <a:gd name="f0" fmla="val 0"/>
                  <a:gd name="f1" fmla="val 245"/>
                  <a:gd name="f2" fmla="val 806"/>
                  <a:gd name="f3" fmla="val 123"/>
                  <a:gd name="f4" fmla="val 9"/>
                  <a:gd name="f5" fmla="val 131"/>
                  <a:gd name="f6" fmla="val 342"/>
                  <a:gd name="f7" fmla="val 79"/>
                  <a:gd name="f8" fmla="val 789"/>
                  <a:gd name="f9" fmla="val 218"/>
                  <a:gd name="f10" fmla="val 37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45" h="806">
                    <a:moveTo>
                      <a:pt x="f3" y="f4"/>
                    </a:moveTo>
                    <a:lnTo>
                      <a:pt x="f5" y="f6"/>
                    </a:lnTo>
                    <a:lnTo>
                      <a:pt x="f0" y="f2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" y="f0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DE57DCB-9CC9-4C79-A656-6AA58E152D02}"/>
                  </a:ext>
                </a:extLst>
              </p:cNvPr>
              <p:cNvGrpSpPr/>
              <p:nvPr/>
            </p:nvGrpSpPr>
            <p:grpSpPr>
              <a:xfrm>
                <a:off x="5614767" y="284091"/>
                <a:ext cx="2869837" cy="2314963"/>
                <a:chOff x="5614767" y="284091"/>
                <a:chExt cx="2869837" cy="2314963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842C10F-8CE8-4F3C-8621-8FD9BB9D70DF}"/>
                    </a:ext>
                  </a:extLst>
                </p:cNvPr>
                <p:cNvSpPr/>
                <p:nvPr/>
              </p:nvSpPr>
              <p:spPr>
                <a:xfrm rot="3180000">
                  <a:off x="7724948" y="306231"/>
                  <a:ext cx="243000" cy="198720"/>
                </a:xfrm>
                <a:custGeom>
                  <a:avLst/>
                  <a:gdLst>
                    <a:gd name="f0" fmla="val 0"/>
                    <a:gd name="f1" fmla="val 604"/>
                    <a:gd name="f2" fmla="val 349"/>
                    <a:gd name="f3" fmla="val 298"/>
                    <a:gd name="f4" fmla="val 184"/>
                    <a:gd name="f5" fmla="val 500"/>
                    <a:gd name="f6" fmla="val 140"/>
                    <a:gd name="f7" fmla="val 359"/>
                    <a:gd name="f8" fmla="val 9"/>
                    <a:gd name="f9" fmla="val 464"/>
                    <a:gd name="f10" fmla="val 131"/>
                    <a:gd name="f11" fmla="val 1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04" h="349">
                      <a:moveTo>
                        <a:pt x="f0" y="f0"/>
                      </a:moveTo>
                      <a:lnTo>
                        <a:pt x="f3" y="f4"/>
                      </a:lnTo>
                      <a:lnTo>
                        <a:pt x="f5" y="f2"/>
                      </a:lnTo>
                      <a:lnTo>
                        <a:pt x="f1" y="f6"/>
                      </a:lnTo>
                      <a:lnTo>
                        <a:pt x="f7" y="f8"/>
                      </a:lnTo>
                      <a:lnTo>
                        <a:pt x="f9" y="f4"/>
                      </a:lnTo>
                      <a:lnTo>
                        <a:pt x="f10" y="f1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57D0D689-C680-4C6E-934E-CEA1E956AE87}"/>
                    </a:ext>
                  </a:extLst>
                </p:cNvPr>
                <p:cNvSpPr/>
                <p:nvPr/>
              </p:nvSpPr>
              <p:spPr>
                <a:xfrm rot="3180000">
                  <a:off x="7457542" y="868660"/>
                  <a:ext cx="426960" cy="695520"/>
                </a:xfrm>
                <a:custGeom>
                  <a:avLst/>
                  <a:gdLst>
                    <a:gd name="f0" fmla="val 0"/>
                    <a:gd name="f1" fmla="val 1064"/>
                    <a:gd name="f2" fmla="val 1230"/>
                    <a:gd name="f3" fmla="val 741"/>
                    <a:gd name="f4" fmla="val 129"/>
                    <a:gd name="f5" fmla="val 485"/>
                    <a:gd name="f6" fmla="val 352"/>
                    <a:gd name="f7" fmla="val 163"/>
                    <a:gd name="f8" fmla="val 762"/>
                    <a:gd name="f9" fmla="val 1101"/>
                    <a:gd name="f10" fmla="val 59"/>
                    <a:gd name="f11" fmla="val 262"/>
                    <a:gd name="f12" fmla="val 1201"/>
                    <a:gd name="f13" fmla="val 578"/>
                    <a:gd name="f14" fmla="val 914"/>
                    <a:gd name="f15" fmla="val 876"/>
                    <a:gd name="f16" fmla="val 534"/>
                    <a:gd name="f17" fmla="val 1034"/>
                    <a:gd name="f18" fmla="val 270"/>
                    <a:gd name="f19" fmla="val 84"/>
                    <a:gd name="f20" fmla="val 977"/>
                    <a:gd name="f21" fmla="val 836"/>
                    <a:gd name="f22" fmla="val 65"/>
                    <a:gd name="f23" fmla="val 969"/>
                    <a:gd name="f24" fmla="val 107"/>
                    <a:gd name="f25" fmla="val 690"/>
                    <a:gd name="f26" fmla="val 656"/>
                    <a:gd name="f27" fmla="val 350"/>
                    <a:gd name="f28" fmla="val 1008"/>
                    <a:gd name="f29" fmla="val 116"/>
                    <a:gd name="f30" fmla="val 1114"/>
                    <a:gd name="f31" fmla="val 135"/>
                    <a:gd name="f32" fmla="val 943"/>
                    <a:gd name="f33" fmla="val 437"/>
                    <a:gd name="f34" fmla="val 504"/>
                    <a:gd name="f35" fmla="val 831"/>
                    <a:gd name="f36" fmla="val 11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064" h="1230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0" y="f9"/>
                      </a:lnTo>
                      <a:lnTo>
                        <a:pt x="f10" y="f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" y="f19"/>
                      </a:lnTo>
                      <a:lnTo>
                        <a:pt x="f20" y="f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15" y="f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957E4B87-6162-4825-8E79-74BEB7FEA17F}"/>
                    </a:ext>
                  </a:extLst>
                </p:cNvPr>
                <p:cNvSpPr/>
                <p:nvPr/>
              </p:nvSpPr>
              <p:spPr>
                <a:xfrm rot="3180000">
                  <a:off x="6574436" y="931274"/>
                  <a:ext cx="801720" cy="1425600"/>
                </a:xfrm>
                <a:custGeom>
                  <a:avLst/>
                  <a:gdLst>
                    <a:gd name="f0" fmla="val 0"/>
                    <a:gd name="f1" fmla="val 2002"/>
                    <a:gd name="f2" fmla="val 2521"/>
                    <a:gd name="f3" fmla="val 1941"/>
                    <a:gd name="f4" fmla="val 192"/>
                    <a:gd name="f5" fmla="val 2450"/>
                    <a:gd name="f6" fmla="val 6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02" h="2521">
                      <a:moveTo>
                        <a:pt x="f3" y="f0"/>
                      </a:moveTo>
                      <a:lnTo>
                        <a:pt x="f0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3" y="f0"/>
                      </a:lnTo>
                      <a:lnTo>
                        <a:pt x="f3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0B93CC7-9FAD-4707-B8B2-009DEA1B7ADE}"/>
                    </a:ext>
                  </a:extLst>
                </p:cNvPr>
                <p:cNvSpPr/>
                <p:nvPr/>
              </p:nvSpPr>
              <p:spPr>
                <a:xfrm rot="3180000">
                  <a:off x="6079707" y="930634"/>
                  <a:ext cx="1203480" cy="2133360"/>
                </a:xfrm>
                <a:custGeom>
                  <a:avLst/>
                  <a:gdLst>
                    <a:gd name="f0" fmla="val 0"/>
                    <a:gd name="f1" fmla="val 3007"/>
                    <a:gd name="f2" fmla="val 3771"/>
                    <a:gd name="f3" fmla="val 95"/>
                    <a:gd name="f4" fmla="val 2844"/>
                    <a:gd name="f5" fmla="val 394"/>
                    <a:gd name="f6" fmla="val 2834"/>
                    <a:gd name="f7" fmla="val 821"/>
                    <a:gd name="f8" fmla="val 3009"/>
                    <a:gd name="f9" fmla="val 681"/>
                    <a:gd name="f10" fmla="val 2817"/>
                    <a:gd name="f11" fmla="val 367"/>
                    <a:gd name="f12" fmla="val 2703"/>
                    <a:gd name="f13" fmla="val 637"/>
                    <a:gd name="f14" fmla="val 2720"/>
                    <a:gd name="f15" fmla="val 979"/>
                    <a:gd name="f16" fmla="val 2870"/>
                    <a:gd name="f17" fmla="val 2859"/>
                    <a:gd name="f18" fmla="val 420"/>
                    <a:gd name="f19" fmla="val 2578"/>
                    <a:gd name="f20" fmla="val 148"/>
                    <a:gd name="f21" fmla="val 2308"/>
                    <a:gd name="f22" fmla="val 2692"/>
                    <a:gd name="f23" fmla="val 78"/>
                    <a:gd name="f24" fmla="val 428"/>
                    <a:gd name="f25" fmla="val 831"/>
                    <a:gd name="f26" fmla="val 3273"/>
                    <a:gd name="f27" fmla="val 481"/>
                    <a:gd name="f28" fmla="val 3412"/>
                    <a:gd name="f29" fmla="val 105"/>
                    <a:gd name="f30" fmla="val 3667"/>
                    <a:gd name="f31" fmla="val 131"/>
                    <a:gd name="f32" fmla="val 3631"/>
                    <a:gd name="f33" fmla="val 376"/>
                    <a:gd name="f34" fmla="val 3385"/>
                    <a:gd name="f35" fmla="val 165"/>
                    <a:gd name="f36" fmla="val 3176"/>
                    <a:gd name="f37" fmla="val 411"/>
                    <a:gd name="f38" fmla="val 3298"/>
                    <a:gd name="f39" fmla="val 3186"/>
                    <a:gd name="f40" fmla="val 603"/>
                    <a:gd name="f41" fmla="val 3220"/>
                    <a:gd name="f42" fmla="val 3079"/>
                    <a:gd name="f43" fmla="val 629"/>
                    <a:gd name="f44" fmla="val 30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007" h="3771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0"/>
                      </a:lnTo>
                      <a:lnTo>
                        <a:pt x="f22" y="f23"/>
                      </a:lnTo>
                      <a:lnTo>
                        <a:pt x="f1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2"/>
                      </a:lnTo>
                      <a:lnTo>
                        <a:pt x="f0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26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9"/>
                      </a:lnTo>
                      <a:lnTo>
                        <a:pt x="f40" y="f41"/>
                      </a:lnTo>
                      <a:lnTo>
                        <a:pt x="f24" y="f42"/>
                      </a:lnTo>
                      <a:lnTo>
                        <a:pt x="f43" y="f44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F24BC50-B802-4BC3-9DF0-9E2E03D97A61}"/>
                    </a:ext>
                  </a:extLst>
                </p:cNvPr>
                <p:cNvSpPr/>
                <p:nvPr/>
              </p:nvSpPr>
              <p:spPr>
                <a:xfrm rot="3180000">
                  <a:off x="8253664" y="1638497"/>
                  <a:ext cx="268200" cy="193680"/>
                </a:xfrm>
                <a:custGeom>
                  <a:avLst/>
                  <a:gdLst>
                    <a:gd name="f0" fmla="val 0"/>
                    <a:gd name="f1" fmla="val 673"/>
                    <a:gd name="f2" fmla="val 342"/>
                    <a:gd name="f3" fmla="val 80"/>
                    <a:gd name="f4" fmla="val 255"/>
                    <a:gd name="f5" fmla="val 106"/>
                    <a:gd name="f6" fmla="val 639"/>
                    <a:gd name="f7" fmla="val 289"/>
                    <a:gd name="f8" fmla="val 447"/>
                    <a:gd name="f9" fmla="val 114"/>
                    <a:gd name="f10" fmla="val 2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73" h="342">
                      <a:moveTo>
                        <a:pt x="f0" y="f3"/>
                      </a:moveTo>
                      <a:lnTo>
                        <a:pt x="f4" y="f5"/>
                      </a:lnTo>
                      <a:lnTo>
                        <a:pt x="f6" y="f2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067C059-0945-409E-AB8A-2A5C5F843EF2}"/>
                    </a:ext>
                  </a:extLst>
                </p:cNvPr>
                <p:cNvSpPr/>
                <p:nvPr/>
              </p:nvSpPr>
              <p:spPr>
                <a:xfrm rot="3180000">
                  <a:off x="8156000" y="1509923"/>
                  <a:ext cx="287280" cy="228600"/>
                </a:xfrm>
                <a:custGeom>
                  <a:avLst/>
                  <a:gdLst>
                    <a:gd name="f0" fmla="val 0"/>
                    <a:gd name="f1" fmla="val 716"/>
                    <a:gd name="f2" fmla="val 403"/>
                    <a:gd name="f3" fmla="val 78"/>
                    <a:gd name="f4" fmla="val 340"/>
                    <a:gd name="f5" fmla="val 148"/>
                    <a:gd name="f6" fmla="val 638"/>
                    <a:gd name="f7" fmla="val 296"/>
                    <a:gd name="f8" fmla="val 420"/>
                    <a:gd name="f9" fmla="val 114"/>
                    <a:gd name="f10" fmla="val 7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16" h="403">
                      <a:moveTo>
                        <a:pt x="f0" y="f3"/>
                      </a:moveTo>
                      <a:lnTo>
                        <a:pt x="f4" y="f5"/>
                      </a:lnTo>
                      <a:lnTo>
                        <a:pt x="f6" y="f2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CA37886-88A7-459F-8526-2B74C32831A1}"/>
                    </a:ext>
                  </a:extLst>
                </p:cNvPr>
                <p:cNvSpPr/>
                <p:nvPr/>
              </p:nvSpPr>
              <p:spPr>
                <a:xfrm rot="3180000">
                  <a:off x="7725660" y="564495"/>
                  <a:ext cx="287640" cy="233280"/>
                </a:xfrm>
                <a:custGeom>
                  <a:avLst/>
                  <a:gdLst>
                    <a:gd name="f0" fmla="val 0"/>
                    <a:gd name="f1" fmla="val 717"/>
                    <a:gd name="f2" fmla="val 411"/>
                    <a:gd name="f3" fmla="val 78"/>
                    <a:gd name="f4" fmla="val 316"/>
                    <a:gd name="f5" fmla="val 139"/>
                    <a:gd name="f6" fmla="val 649"/>
                    <a:gd name="f7" fmla="val 314"/>
                    <a:gd name="f8" fmla="val 394"/>
                    <a:gd name="f9" fmla="val 87"/>
                    <a:gd name="f10" fmla="val 5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17" h="411">
                      <a:moveTo>
                        <a:pt x="f0" y="f3"/>
                      </a:moveTo>
                      <a:lnTo>
                        <a:pt x="f4" y="f5"/>
                      </a:lnTo>
                      <a:lnTo>
                        <a:pt x="f6" y="f2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46EDC5E-8963-4771-93AB-7137C35F8691}"/>
                    </a:ext>
                  </a:extLst>
                </p:cNvPr>
                <p:cNvSpPr/>
                <p:nvPr/>
              </p:nvSpPr>
              <p:spPr>
                <a:xfrm rot="3180000">
                  <a:off x="7679567" y="452885"/>
                  <a:ext cx="284040" cy="218880"/>
                </a:xfrm>
                <a:custGeom>
                  <a:avLst/>
                  <a:gdLst>
                    <a:gd name="f0" fmla="val 0"/>
                    <a:gd name="f1" fmla="val 709"/>
                    <a:gd name="f2" fmla="val 386"/>
                    <a:gd name="f3" fmla="val 88"/>
                    <a:gd name="f4" fmla="val 272"/>
                    <a:gd name="f5" fmla="val 131"/>
                    <a:gd name="f6" fmla="val 665"/>
                    <a:gd name="f7" fmla="val 308"/>
                    <a:gd name="f8" fmla="val 306"/>
                    <a:gd name="f9" fmla="val 53"/>
                    <a:gd name="f10" fmla="val 43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09" h="386">
                      <a:moveTo>
                        <a:pt x="f0" y="f3"/>
                      </a:moveTo>
                      <a:lnTo>
                        <a:pt x="f4" y="f5"/>
                      </a:lnTo>
                      <a:lnTo>
                        <a:pt x="f6" y="f2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0" y="f3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ctr" anchorCtr="0" compatLnSpc="1">
                  <a:noAutofit/>
                </a:bodyPr>
                <a:lstStyle/>
                <a:p>
                  <a:pPr marL="0" marR="0" lvl="0" indent="0" algn="l" rtl="0" hangingPunct="1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448919" algn="l"/>
                      <a:tab pos="898199" algn="l"/>
                      <a:tab pos="1347480" algn="l"/>
                      <a:tab pos="1796760" algn="l"/>
                      <a:tab pos="2246040" algn="l"/>
                      <a:tab pos="2695320" algn="l"/>
                      <a:tab pos="3144600" algn="l"/>
                      <a:tab pos="3593880" algn="l"/>
                      <a:tab pos="4043159" algn="l"/>
                      <a:tab pos="4492440" algn="l"/>
                      <a:tab pos="4941719" algn="l"/>
                      <a:tab pos="5391000" algn="l"/>
                      <a:tab pos="5840280" algn="l"/>
                      <a:tab pos="6289560" algn="l"/>
                      <a:tab pos="6738840" algn="l"/>
                      <a:tab pos="7188120" algn="l"/>
                      <a:tab pos="7637400" algn="l"/>
                      <a:tab pos="8086679" algn="l"/>
                      <a:tab pos="8535960" algn="l"/>
                      <a:tab pos="8985240" algn="l"/>
                    </a:tabLst>
                  </a:pPr>
                  <a:endParaRPr lang="sl-SI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Lucida Sans Unicode" pitchFamily="2"/>
                    <a:cs typeface="Lucida Sans Unicode" pitchFamily="2"/>
                  </a:endParaRPr>
                </a:p>
              </p:txBody>
            </p:sp>
          </p:grpSp>
        </p:grpSp>
        <p:sp>
          <p:nvSpPr>
            <p:cNvPr id="52" name="Straight Connector 51">
              <a:extLst>
                <a:ext uri="{FF2B5EF4-FFF2-40B4-BE49-F238E27FC236}">
                  <a16:creationId xmlns:a16="http://schemas.microsoft.com/office/drawing/2014/main" id="{D1660D69-E3F7-4E0F-B540-47247E8432DF}"/>
                </a:ext>
              </a:extLst>
            </p:cNvPr>
            <p:cNvSpPr/>
            <p:nvPr/>
          </p:nvSpPr>
          <p:spPr>
            <a:xfrm>
              <a:off x="7730999" y="133200"/>
              <a:ext cx="66961" cy="1526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marR="0" indent="0" algn="ctr" rtl="0" hangingPunct="1">
        <a:lnSpc>
          <a:spcPct val="117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000000"/>
          </a:solidFill>
          <a:latin typeface="Comic Sans MS" pitchFamily="66"/>
          <a:cs typeface="Lucida Sans Unicode" pitchFamily="2"/>
        </a:defRPr>
      </a:lvl1pPr>
    </p:titleStyle>
    <p:bodyStyle>
      <a:lvl1pPr marL="341280" marR="0" indent="0" algn="l" rtl="0" hangingPunct="1">
        <a:lnSpc>
          <a:spcPct val="117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000000"/>
          </a:solidFill>
          <a:latin typeface="Comic Sans MS" pitchFamily="66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66219C-7FAE-40EC-B29E-EB8901EF260F}"/>
              </a:ext>
            </a:extLst>
          </p:cNvPr>
          <p:cNvSpPr/>
          <p:nvPr/>
        </p:nvSpPr>
        <p:spPr>
          <a:xfrm>
            <a:off x="20520" y="12600"/>
            <a:ext cx="8896320" cy="6780240"/>
          </a:xfrm>
          <a:custGeom>
            <a:avLst/>
            <a:gdLst>
              <a:gd name="f0" fmla="val 0"/>
              <a:gd name="f1" fmla="val 3985"/>
              <a:gd name="f2" fmla="val 3619"/>
              <a:gd name="f3" fmla="val 2822"/>
              <a:gd name="f4" fmla="val 975"/>
              <a:gd name="f5" fmla="val 2169"/>
              <a:gd name="f6" fmla="val 112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985" h="3619">
                <a:moveTo>
                  <a:pt x="f3" y="f0"/>
                </a:moveTo>
                <a:lnTo>
                  <a:pt x="f0" y="f4"/>
                </a:lnTo>
                <a:lnTo>
                  <a:pt x="f5" y="f2"/>
                </a:lnTo>
                <a:lnTo>
                  <a:pt x="f1" y="f6"/>
                </a:lnTo>
                <a:lnTo>
                  <a:pt x="f3" y="f0"/>
                </a:lnTo>
                <a:lnTo>
                  <a:pt x="f3" y="f0"/>
                </a:lnTo>
                <a:close/>
              </a:path>
            </a:pathLst>
          </a:custGeom>
          <a:solidFill>
            <a:srgbClr val="FFEF66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466BBE22-F2AD-45E9-A0FE-7F0DAE83D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599" y="1510919"/>
            <a:ext cx="6399360" cy="2271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C809-56D3-4AB6-9671-C1BB4E8675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440" y="6248160"/>
            <a:ext cx="19033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Comic Sans MS" pitchFamily="66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2399-814E-4EC8-ABBD-CE0E2DB1EA7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Comic Sans MS" pitchFamily="66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A10E-2081-4E67-A0B0-B579395A74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160"/>
            <a:ext cx="19036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Comic Sans MS" pitchFamily="66"/>
                <a:ea typeface="DejaVu Sans" pitchFamily="2"/>
                <a:cs typeface="DejaVu Sans" pitchFamily="2"/>
              </a:defRPr>
            </a:lvl1pPr>
          </a:lstStyle>
          <a:p>
            <a:pPr lvl="0"/>
            <a:fld id="{4D500BD9-6576-4E64-AE11-DEE89ADB82FA}" type="slidenum"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FCFB6-FC65-4037-945E-C44746FE34D2}"/>
              </a:ext>
            </a:extLst>
          </p:cNvPr>
          <p:cNvGrpSpPr/>
          <p:nvPr/>
        </p:nvGrpSpPr>
        <p:grpSpPr>
          <a:xfrm>
            <a:off x="195120" y="235080"/>
            <a:ext cx="3787920" cy="1778040"/>
            <a:chOff x="195120" y="235080"/>
            <a:chExt cx="3787920" cy="177804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3F0BA4-E62D-495D-8C4B-2BD48E8F7AA6}"/>
                </a:ext>
              </a:extLst>
            </p:cNvPr>
            <p:cNvSpPr/>
            <p:nvPr/>
          </p:nvSpPr>
          <p:spPr>
            <a:xfrm>
              <a:off x="281160" y="281160"/>
              <a:ext cx="3571560" cy="1614240"/>
            </a:xfrm>
            <a:custGeom>
              <a:avLst/>
              <a:gdLst>
                <a:gd name="f0" fmla="val 0"/>
                <a:gd name="f1" fmla="val 794"/>
                <a:gd name="f2" fmla="val 414"/>
                <a:gd name="f3" fmla="val 395"/>
                <a:gd name="f4" fmla="val 710"/>
                <a:gd name="f5" fmla="val 318"/>
                <a:gd name="f6" fmla="val 556"/>
                <a:gd name="f7" fmla="val 210"/>
                <a:gd name="f8" fmla="val 71"/>
                <a:gd name="f9" fmla="val 23"/>
                <a:gd name="f10" fmla="val 20"/>
                <a:gd name="f11" fmla="val 83"/>
                <a:gd name="f12" fmla="val 28"/>
                <a:gd name="f13" fmla="val 155"/>
                <a:gd name="f14" fmla="val 570"/>
                <a:gd name="f15" fmla="val 409"/>
                <a:gd name="f16" fmla="val 689"/>
                <a:gd name="f17" fmla="val 393"/>
                <a:gd name="f18" fmla="val 7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94" h="414">
                  <a:moveTo>
                    <a:pt x="f1" y="f3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10"/>
                  </a:lnTo>
                  <a:lnTo>
                    <a:pt x="f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2FFE02-39B8-4181-8887-CC4566CD22FF}"/>
                </a:ext>
              </a:extLst>
            </p:cNvPr>
            <p:cNvSpPr/>
            <p:nvPr/>
          </p:nvSpPr>
          <p:spPr>
            <a:xfrm>
              <a:off x="263520" y="414360"/>
              <a:ext cx="3562200" cy="1598760"/>
            </a:xfrm>
            <a:custGeom>
              <a:avLst/>
              <a:gdLst>
                <a:gd name="f0" fmla="val 0"/>
                <a:gd name="f1" fmla="val 1586"/>
                <a:gd name="f2" fmla="val 821"/>
                <a:gd name="f3" fmla="val 137"/>
                <a:gd name="f4" fmla="val 1331"/>
                <a:gd name="f5" fmla="val 519"/>
                <a:gd name="f6" fmla="val 1428"/>
                <a:gd name="f7" fmla="val 638"/>
                <a:gd name="f8" fmla="val 792"/>
                <a:gd name="f9" fmla="val 1565"/>
                <a:gd name="f10" fmla="val 1350"/>
                <a:gd name="f11" fmla="val 787"/>
                <a:gd name="f12" fmla="val 1145"/>
                <a:gd name="f13" fmla="val 811"/>
                <a:gd name="f14" fmla="val 42"/>
                <a:gd name="f15" fmla="val 298"/>
                <a:gd name="f16" fmla="val 150"/>
                <a:gd name="f17" fmla="val 46"/>
                <a:gd name="f18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86" h="821">
                  <a:moveTo>
                    <a:pt x="f3" y="f0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1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0" y="f16"/>
                  </a:lnTo>
                  <a:lnTo>
                    <a:pt x="f17" y="f18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2F9CBE-B9D9-401E-A9B3-9D131C0F17CF}"/>
                </a:ext>
              </a:extLst>
            </p:cNvPr>
            <p:cNvSpPr/>
            <p:nvPr/>
          </p:nvSpPr>
          <p:spPr>
            <a:xfrm>
              <a:off x="752400" y="546120"/>
              <a:ext cx="2362320" cy="1458719"/>
            </a:xfrm>
            <a:custGeom>
              <a:avLst/>
              <a:gdLst>
                <a:gd name="f0" fmla="val 0"/>
                <a:gd name="f1" fmla="val 1049"/>
                <a:gd name="f2" fmla="val 747"/>
                <a:gd name="f3" fmla="val 325"/>
                <a:gd name="f4" fmla="val 922"/>
                <a:gd name="f5" fmla="val 939"/>
                <a:gd name="f6" fmla="val 534"/>
                <a:gd name="f7" fmla="val 422"/>
                <a:gd name="f8" fmla="val 78"/>
                <a:gd name="f9" fmla="val 12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49" h="747">
                  <a:moveTo>
                    <a:pt x="f0" y="f3"/>
                  </a:moveTo>
                  <a:lnTo>
                    <a:pt x="f4" y="f2"/>
                  </a:lnTo>
                  <a:lnTo>
                    <a:pt x="f5" y="f6"/>
                  </a:lnTo>
                  <a:lnTo>
                    <a:pt x="f1" y="f7"/>
                  </a:lnTo>
                  <a:lnTo>
                    <a:pt x="f8" y="f0"/>
                  </a:lnTo>
                  <a:lnTo>
                    <a:pt x="f0" y="f9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D1DEBC-F127-42DD-831B-DF18CE14BE10}"/>
                </a:ext>
              </a:extLst>
            </p:cNvPr>
            <p:cNvGrpSpPr/>
            <p:nvPr/>
          </p:nvGrpSpPr>
          <p:grpSpPr>
            <a:xfrm>
              <a:off x="195120" y="235080"/>
              <a:ext cx="3787920" cy="1716119"/>
              <a:chOff x="195120" y="235080"/>
              <a:chExt cx="3787920" cy="171611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25F37AB-5501-46B9-ACDE-71D5AC7C8DEC}"/>
                  </a:ext>
                </a:extLst>
              </p:cNvPr>
              <p:cNvSpPr/>
              <p:nvPr/>
            </p:nvSpPr>
            <p:spPr>
              <a:xfrm>
                <a:off x="3182759" y="1482840"/>
                <a:ext cx="336600" cy="339480"/>
              </a:xfrm>
              <a:custGeom>
                <a:avLst/>
                <a:gdLst>
                  <a:gd name="f0" fmla="val 0"/>
                  <a:gd name="f1" fmla="val 150"/>
                  <a:gd name="f2" fmla="val 173"/>
                  <a:gd name="f3" fmla="val 110"/>
                  <a:gd name="f4" fmla="val 40"/>
                  <a:gd name="f5" fmla="val 66"/>
                  <a:gd name="f6" fmla="val 80"/>
                  <a:gd name="f7" fmla="val 160"/>
                  <a:gd name="f8" fmla="val 103"/>
                  <a:gd name="f9" fmla="val 84"/>
                  <a:gd name="f10" fmla="val 2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50" h="173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2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" y="f1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C11B120-F288-46EC-82E3-9171A3ED8412}"/>
                  </a:ext>
                </a:extLst>
              </p:cNvPr>
              <p:cNvSpPr/>
              <p:nvPr/>
            </p:nvSpPr>
            <p:spPr>
              <a:xfrm>
                <a:off x="195120" y="235080"/>
                <a:ext cx="3787920" cy="1716119"/>
              </a:xfrm>
              <a:custGeom>
                <a:avLst/>
                <a:gdLst>
                  <a:gd name="f0" fmla="val 0"/>
                  <a:gd name="f1" fmla="val 1684"/>
                  <a:gd name="f2" fmla="val 880"/>
                  <a:gd name="f3" fmla="val 156"/>
                  <a:gd name="f4" fmla="val 63"/>
                  <a:gd name="f5" fmla="val 52"/>
                  <a:gd name="f6" fmla="val 208"/>
                  <a:gd name="f7" fmla="val 67"/>
                  <a:gd name="f8" fmla="val 358"/>
                  <a:gd name="f9" fmla="val 1182"/>
                  <a:gd name="f10" fmla="val 867"/>
                  <a:gd name="f11" fmla="val 1422"/>
                  <a:gd name="f12" fmla="val 835"/>
                  <a:gd name="f13" fmla="val 1616"/>
                  <a:gd name="f14" fmla="val 808"/>
                  <a:gd name="f15" fmla="val 1502"/>
                  <a:gd name="f16" fmla="val 664"/>
                  <a:gd name="f17" fmla="val 1428"/>
                  <a:gd name="f18" fmla="val 512"/>
                  <a:gd name="f19" fmla="val 1369"/>
                  <a:gd name="f20" fmla="val 527"/>
                  <a:gd name="f21" fmla="val 1439"/>
                  <a:gd name="f22" fmla="val 1578"/>
                  <a:gd name="f23" fmla="val 810"/>
                  <a:gd name="f24" fmla="val 1413"/>
                  <a:gd name="f25" fmla="val 787"/>
                  <a:gd name="f26" fmla="val 1219"/>
                  <a:gd name="f27" fmla="val 814"/>
                  <a:gd name="f28" fmla="val 1255"/>
                  <a:gd name="f29" fmla="val 650"/>
                  <a:gd name="f30" fmla="val 1338"/>
                  <a:gd name="f31" fmla="val 538"/>
                  <a:gd name="f32" fmla="val 1241"/>
                  <a:gd name="f33" fmla="val 552"/>
                  <a:gd name="f34" fmla="val 1165"/>
                  <a:gd name="f35" fmla="val 658"/>
                  <a:gd name="f36" fmla="val 1139"/>
                  <a:gd name="f37" fmla="val 791"/>
                  <a:gd name="f38" fmla="val 107"/>
                  <a:gd name="f39" fmla="val 310"/>
                  <a:gd name="f40" fmla="val 80"/>
                  <a:gd name="f41" fmla="val 215"/>
                  <a:gd name="f42" fmla="val 103"/>
                  <a:gd name="f43" fmla="val 95"/>
                  <a:gd name="f44" fmla="val 2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684" h="880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2"/>
                    </a:lnTo>
                    <a:lnTo>
                      <a:pt x="f1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6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D30F9C7-C8D6-4071-AB62-3FD59488A903}"/>
                  </a:ext>
                </a:extLst>
              </p:cNvPr>
              <p:cNvSpPr/>
              <p:nvPr/>
            </p:nvSpPr>
            <p:spPr>
              <a:xfrm>
                <a:off x="514439" y="250920"/>
                <a:ext cx="2676600" cy="974520"/>
              </a:xfrm>
              <a:custGeom>
                <a:avLst/>
                <a:gdLst>
                  <a:gd name="f0" fmla="val 0"/>
                  <a:gd name="f1" fmla="val 1190"/>
                  <a:gd name="f2" fmla="val 500"/>
                  <a:gd name="f3" fmla="val 100"/>
                  <a:gd name="f4" fmla="val 490"/>
                  <a:gd name="f5" fmla="val 1076"/>
                  <a:gd name="f6" fmla="val 2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190" h="500">
                    <a:moveTo>
                      <a:pt x="f3" y="f0"/>
                    </a:moveTo>
                    <a:lnTo>
                      <a:pt x="f1" y="f4"/>
                    </a:lnTo>
                    <a:lnTo>
                      <a:pt x="f5" y="f2"/>
                    </a:lnTo>
                    <a:lnTo>
                      <a:pt x="f0" y="f6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469FE2D-48D9-4C6B-878C-98819BF0AA75}"/>
                  </a:ext>
                </a:extLst>
              </p:cNvPr>
              <p:cNvSpPr/>
              <p:nvPr/>
            </p:nvSpPr>
            <p:spPr>
              <a:xfrm>
                <a:off x="649440" y="398520"/>
                <a:ext cx="360359" cy="650880"/>
              </a:xfrm>
              <a:custGeom>
                <a:avLst/>
                <a:gdLst>
                  <a:gd name="f0" fmla="val 0"/>
                  <a:gd name="f1" fmla="val 160"/>
                  <a:gd name="f2" fmla="val 335"/>
                  <a:gd name="f3" fmla="val 116"/>
                  <a:gd name="f4" fmla="val 19"/>
                  <a:gd name="f5" fmla="val 106"/>
                  <a:gd name="f6" fmla="val 230"/>
                  <a:gd name="f7" fmla="val 33"/>
                  <a:gd name="f8" fmla="val 314"/>
                  <a:gd name="f9" fmla="val 94"/>
                  <a:gd name="f10" fmla="val 76"/>
                  <a:gd name="f11" fmla="val 154"/>
                  <a:gd name="f12" fmla="val 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60" h="335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1" y="f12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F88EF1-D0D5-4EEE-B03B-AE0B085C3C0C}"/>
                  </a:ext>
                </a:extLst>
              </p:cNvPr>
              <p:cNvSpPr/>
              <p:nvPr/>
            </p:nvSpPr>
            <p:spPr>
              <a:xfrm>
                <a:off x="1343160" y="851040"/>
                <a:ext cx="1096920" cy="577800"/>
              </a:xfrm>
              <a:custGeom>
                <a:avLst/>
                <a:gdLst>
                  <a:gd name="f0" fmla="val 0"/>
                  <a:gd name="f1" fmla="val 489"/>
                  <a:gd name="f2" fmla="val 296"/>
                  <a:gd name="f3" fmla="val 14"/>
                  <a:gd name="f4" fmla="val 34"/>
                  <a:gd name="f5" fmla="val 160"/>
                  <a:gd name="f6" fmla="val 66"/>
                  <a:gd name="f7" fmla="val 324"/>
                  <a:gd name="f8" fmla="val 137"/>
                  <a:gd name="f9" fmla="val 440"/>
                  <a:gd name="f10" fmla="val 243"/>
                  <a:gd name="f11" fmla="val 326"/>
                  <a:gd name="f12" fmla="val 230"/>
                  <a:gd name="f13" fmla="val 139"/>
                  <a:gd name="f14" fmla="val 146"/>
                  <a:gd name="f15" fmla="val 50"/>
                  <a:gd name="f16" fmla="val 80"/>
                  <a:gd name="f17" fmla="val 107"/>
                  <a:gd name="f18" fmla="val 163"/>
                  <a:gd name="f19" fmla="val 272"/>
                  <a:gd name="f20" fmla="val 270"/>
                  <a:gd name="f21" fmla="val 466"/>
                  <a:gd name="f22" fmla="val 224"/>
                  <a:gd name="f23" fmla="val 394"/>
                  <a:gd name="f24" fmla="val 120"/>
                  <a:gd name="f25" fmla="val 170"/>
                  <a:gd name="f26" fmla="val 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89" h="29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"/>
                    </a:lnTo>
                    <a:lnTo>
                      <a:pt x="f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0" y="f0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52E7C9-86E8-422D-9D6B-9293A0ADEFE6}"/>
              </a:ext>
            </a:extLst>
          </p:cNvPr>
          <p:cNvGrpSpPr/>
          <p:nvPr/>
        </p:nvGrpSpPr>
        <p:grpSpPr>
          <a:xfrm>
            <a:off x="7918397" y="4368706"/>
            <a:ext cx="741349" cy="1058760"/>
            <a:chOff x="7918397" y="4368706"/>
            <a:chExt cx="741349" cy="105876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6A36AF4-8EC3-4B08-A224-431848B1D2DC}"/>
                </a:ext>
              </a:extLst>
            </p:cNvPr>
            <p:cNvSpPr/>
            <p:nvPr/>
          </p:nvSpPr>
          <p:spPr>
            <a:xfrm rot="7320000">
              <a:off x="7794694" y="4659297"/>
              <a:ext cx="998280" cy="465120"/>
            </a:xfrm>
            <a:custGeom>
              <a:avLst/>
              <a:gdLst>
                <a:gd name="f0" fmla="val 0"/>
                <a:gd name="f1" fmla="val 794"/>
                <a:gd name="f2" fmla="val 414"/>
                <a:gd name="f3" fmla="val 395"/>
                <a:gd name="f4" fmla="val 710"/>
                <a:gd name="f5" fmla="val 318"/>
                <a:gd name="f6" fmla="val 556"/>
                <a:gd name="f7" fmla="val 210"/>
                <a:gd name="f8" fmla="val 71"/>
                <a:gd name="f9" fmla="val 23"/>
                <a:gd name="f10" fmla="val 20"/>
                <a:gd name="f11" fmla="val 83"/>
                <a:gd name="f12" fmla="val 28"/>
                <a:gd name="f13" fmla="val 155"/>
                <a:gd name="f14" fmla="val 570"/>
                <a:gd name="f15" fmla="val 409"/>
                <a:gd name="f16" fmla="val 689"/>
                <a:gd name="f17" fmla="val 393"/>
                <a:gd name="f18" fmla="val 7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94" h="414">
                  <a:moveTo>
                    <a:pt x="f1" y="f3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10"/>
                  </a:lnTo>
                  <a:lnTo>
                    <a:pt x="f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21131BA-411C-4D07-B0B7-A95BF65CE308}"/>
                </a:ext>
              </a:extLst>
            </p:cNvPr>
            <p:cNvSpPr/>
            <p:nvPr/>
          </p:nvSpPr>
          <p:spPr>
            <a:xfrm rot="7320000">
              <a:off x="7769362" y="4637896"/>
              <a:ext cx="995400" cy="460439"/>
            </a:xfrm>
            <a:custGeom>
              <a:avLst/>
              <a:gdLst>
                <a:gd name="f0" fmla="val 0"/>
                <a:gd name="f1" fmla="val 1586"/>
                <a:gd name="f2" fmla="val 821"/>
                <a:gd name="f3" fmla="val 137"/>
                <a:gd name="f4" fmla="val 1331"/>
                <a:gd name="f5" fmla="val 519"/>
                <a:gd name="f6" fmla="val 1428"/>
                <a:gd name="f7" fmla="val 638"/>
                <a:gd name="f8" fmla="val 792"/>
                <a:gd name="f9" fmla="val 1565"/>
                <a:gd name="f10" fmla="val 1350"/>
                <a:gd name="f11" fmla="val 787"/>
                <a:gd name="f12" fmla="val 1145"/>
                <a:gd name="f13" fmla="val 811"/>
                <a:gd name="f14" fmla="val 42"/>
                <a:gd name="f15" fmla="val 298"/>
                <a:gd name="f16" fmla="val 150"/>
                <a:gd name="f17" fmla="val 46"/>
                <a:gd name="f18" fmla="val 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86" h="821">
                  <a:moveTo>
                    <a:pt x="f3" y="f0"/>
                  </a:moveTo>
                  <a:lnTo>
                    <a:pt x="f4" y="f5"/>
                  </a:lnTo>
                  <a:lnTo>
                    <a:pt x="f6" y="f7"/>
                  </a:lnTo>
                  <a:lnTo>
                    <a:pt x="f1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0" y="f16"/>
                  </a:lnTo>
                  <a:lnTo>
                    <a:pt x="f17" y="f18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489B0E-1753-47F3-8C82-029B7CD25FC5}"/>
                </a:ext>
              </a:extLst>
            </p:cNvPr>
            <p:cNvSpPr/>
            <p:nvPr/>
          </p:nvSpPr>
          <p:spPr>
            <a:xfrm rot="7320000">
              <a:off x="7938289" y="4625347"/>
              <a:ext cx="660240" cy="420480"/>
            </a:xfrm>
            <a:custGeom>
              <a:avLst/>
              <a:gdLst>
                <a:gd name="f0" fmla="val 0"/>
                <a:gd name="f1" fmla="val 1049"/>
                <a:gd name="f2" fmla="val 747"/>
                <a:gd name="f3" fmla="val 325"/>
                <a:gd name="f4" fmla="val 922"/>
                <a:gd name="f5" fmla="val 939"/>
                <a:gd name="f6" fmla="val 534"/>
                <a:gd name="f7" fmla="val 422"/>
                <a:gd name="f8" fmla="val 78"/>
                <a:gd name="f9" fmla="val 12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49" h="747">
                  <a:moveTo>
                    <a:pt x="f0" y="f3"/>
                  </a:moveTo>
                  <a:lnTo>
                    <a:pt x="f4" y="f2"/>
                  </a:lnTo>
                  <a:lnTo>
                    <a:pt x="f5" y="f6"/>
                  </a:lnTo>
                  <a:lnTo>
                    <a:pt x="f1" y="f7"/>
                  </a:lnTo>
                  <a:lnTo>
                    <a:pt x="f8" y="f0"/>
                  </a:lnTo>
                  <a:lnTo>
                    <a:pt x="f0" y="f9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71A9C9E-4FAE-4D5B-BA06-4B146833182D}"/>
                </a:ext>
              </a:extLst>
            </p:cNvPr>
            <p:cNvGrpSpPr/>
            <p:nvPr/>
          </p:nvGrpSpPr>
          <p:grpSpPr>
            <a:xfrm>
              <a:off x="7918397" y="4368706"/>
              <a:ext cx="741349" cy="1058760"/>
              <a:chOff x="7918397" y="4368706"/>
              <a:chExt cx="741349" cy="105876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00260-887D-4B86-A308-7A0B69921F03}"/>
                  </a:ext>
                </a:extLst>
              </p:cNvPr>
              <p:cNvSpPr/>
              <p:nvPr/>
            </p:nvSpPr>
            <p:spPr>
              <a:xfrm rot="7320000">
                <a:off x="7920017" y="5065730"/>
                <a:ext cx="93600" cy="96840"/>
              </a:xfrm>
              <a:custGeom>
                <a:avLst/>
                <a:gdLst>
                  <a:gd name="f0" fmla="val 0"/>
                  <a:gd name="f1" fmla="val 150"/>
                  <a:gd name="f2" fmla="val 173"/>
                  <a:gd name="f3" fmla="val 110"/>
                  <a:gd name="f4" fmla="val 40"/>
                  <a:gd name="f5" fmla="val 66"/>
                  <a:gd name="f6" fmla="val 80"/>
                  <a:gd name="f7" fmla="val 160"/>
                  <a:gd name="f8" fmla="val 103"/>
                  <a:gd name="f9" fmla="val 84"/>
                  <a:gd name="f10" fmla="val 2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50" h="173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2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" y="f1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257DB87-B72D-468B-B03D-97BA700C7D8F}"/>
                  </a:ext>
                </a:extLst>
              </p:cNvPr>
              <p:cNvSpPr/>
              <p:nvPr/>
            </p:nvSpPr>
            <p:spPr>
              <a:xfrm rot="7320000">
                <a:off x="7760850" y="4651306"/>
                <a:ext cx="1058760" cy="493560"/>
              </a:xfrm>
              <a:custGeom>
                <a:avLst/>
                <a:gdLst>
                  <a:gd name="f0" fmla="val 0"/>
                  <a:gd name="f1" fmla="val 1684"/>
                  <a:gd name="f2" fmla="val 880"/>
                  <a:gd name="f3" fmla="val 156"/>
                  <a:gd name="f4" fmla="val 63"/>
                  <a:gd name="f5" fmla="val 52"/>
                  <a:gd name="f6" fmla="val 208"/>
                  <a:gd name="f7" fmla="val 67"/>
                  <a:gd name="f8" fmla="val 358"/>
                  <a:gd name="f9" fmla="val 1182"/>
                  <a:gd name="f10" fmla="val 867"/>
                  <a:gd name="f11" fmla="val 1422"/>
                  <a:gd name="f12" fmla="val 835"/>
                  <a:gd name="f13" fmla="val 1616"/>
                  <a:gd name="f14" fmla="val 808"/>
                  <a:gd name="f15" fmla="val 1502"/>
                  <a:gd name="f16" fmla="val 664"/>
                  <a:gd name="f17" fmla="val 1428"/>
                  <a:gd name="f18" fmla="val 512"/>
                  <a:gd name="f19" fmla="val 1369"/>
                  <a:gd name="f20" fmla="val 527"/>
                  <a:gd name="f21" fmla="val 1439"/>
                  <a:gd name="f22" fmla="val 1578"/>
                  <a:gd name="f23" fmla="val 810"/>
                  <a:gd name="f24" fmla="val 1413"/>
                  <a:gd name="f25" fmla="val 787"/>
                  <a:gd name="f26" fmla="val 1219"/>
                  <a:gd name="f27" fmla="val 814"/>
                  <a:gd name="f28" fmla="val 1255"/>
                  <a:gd name="f29" fmla="val 650"/>
                  <a:gd name="f30" fmla="val 1338"/>
                  <a:gd name="f31" fmla="val 538"/>
                  <a:gd name="f32" fmla="val 1241"/>
                  <a:gd name="f33" fmla="val 552"/>
                  <a:gd name="f34" fmla="val 1165"/>
                  <a:gd name="f35" fmla="val 658"/>
                  <a:gd name="f36" fmla="val 1139"/>
                  <a:gd name="f37" fmla="val 791"/>
                  <a:gd name="f38" fmla="val 107"/>
                  <a:gd name="f39" fmla="val 310"/>
                  <a:gd name="f40" fmla="val 80"/>
                  <a:gd name="f41" fmla="val 215"/>
                  <a:gd name="f42" fmla="val 103"/>
                  <a:gd name="f43" fmla="val 95"/>
                  <a:gd name="f44" fmla="val 2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684" h="880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2"/>
                    </a:lnTo>
                    <a:lnTo>
                      <a:pt x="f1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6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0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EDE274E-50D2-4F71-9696-5061EAC66D15}"/>
                  </a:ext>
                </a:extLst>
              </p:cNvPr>
              <p:cNvSpPr/>
              <p:nvPr/>
            </p:nvSpPr>
            <p:spPr>
              <a:xfrm rot="7320000">
                <a:off x="8037387" y="4756243"/>
                <a:ext cx="749160" cy="279360"/>
              </a:xfrm>
              <a:custGeom>
                <a:avLst/>
                <a:gdLst>
                  <a:gd name="f0" fmla="val 0"/>
                  <a:gd name="f1" fmla="val 1190"/>
                  <a:gd name="f2" fmla="val 500"/>
                  <a:gd name="f3" fmla="val 100"/>
                  <a:gd name="f4" fmla="val 490"/>
                  <a:gd name="f5" fmla="val 1076"/>
                  <a:gd name="f6" fmla="val 2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190" h="500">
                    <a:moveTo>
                      <a:pt x="f3" y="f0"/>
                    </a:moveTo>
                    <a:lnTo>
                      <a:pt x="f1" y="f4"/>
                    </a:lnTo>
                    <a:lnTo>
                      <a:pt x="f5" y="f2"/>
                    </a:lnTo>
                    <a:lnTo>
                      <a:pt x="f0" y="f6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1D78634-959E-4EBD-93FB-4DF5AAD2ADAE}"/>
                  </a:ext>
                </a:extLst>
              </p:cNvPr>
              <p:cNvSpPr/>
              <p:nvPr/>
            </p:nvSpPr>
            <p:spPr>
              <a:xfrm rot="7320000">
                <a:off x="8516106" y="4563396"/>
                <a:ext cx="100080" cy="187200"/>
              </a:xfrm>
              <a:custGeom>
                <a:avLst/>
                <a:gdLst>
                  <a:gd name="f0" fmla="val 0"/>
                  <a:gd name="f1" fmla="val 160"/>
                  <a:gd name="f2" fmla="val 335"/>
                  <a:gd name="f3" fmla="val 116"/>
                  <a:gd name="f4" fmla="val 19"/>
                  <a:gd name="f5" fmla="val 106"/>
                  <a:gd name="f6" fmla="val 230"/>
                  <a:gd name="f7" fmla="val 33"/>
                  <a:gd name="f8" fmla="val 314"/>
                  <a:gd name="f9" fmla="val 94"/>
                  <a:gd name="f10" fmla="val 76"/>
                  <a:gd name="f11" fmla="val 154"/>
                  <a:gd name="f12" fmla="val 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60" h="335">
                    <a:moveTo>
                      <a:pt x="f3" y="f0"/>
                    </a:moveTo>
                    <a:lnTo>
                      <a:pt x="f4" y="f5"/>
                    </a:lnTo>
                    <a:lnTo>
                      <a:pt x="f0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1" y="f12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0AA82D9-CCB3-4441-90AA-993AD8581EFA}"/>
                  </a:ext>
                </a:extLst>
              </p:cNvPr>
              <p:cNvSpPr/>
              <p:nvPr/>
            </p:nvSpPr>
            <p:spPr>
              <a:xfrm rot="7320000">
                <a:off x="8155221" y="4759822"/>
                <a:ext cx="306360" cy="165240"/>
              </a:xfrm>
              <a:custGeom>
                <a:avLst/>
                <a:gdLst>
                  <a:gd name="f0" fmla="val 0"/>
                  <a:gd name="f1" fmla="val 489"/>
                  <a:gd name="f2" fmla="val 296"/>
                  <a:gd name="f3" fmla="val 14"/>
                  <a:gd name="f4" fmla="val 34"/>
                  <a:gd name="f5" fmla="val 160"/>
                  <a:gd name="f6" fmla="val 66"/>
                  <a:gd name="f7" fmla="val 324"/>
                  <a:gd name="f8" fmla="val 137"/>
                  <a:gd name="f9" fmla="val 440"/>
                  <a:gd name="f10" fmla="val 243"/>
                  <a:gd name="f11" fmla="val 326"/>
                  <a:gd name="f12" fmla="val 230"/>
                  <a:gd name="f13" fmla="val 139"/>
                  <a:gd name="f14" fmla="val 146"/>
                  <a:gd name="f15" fmla="val 50"/>
                  <a:gd name="f16" fmla="val 80"/>
                  <a:gd name="f17" fmla="val 107"/>
                  <a:gd name="f18" fmla="val 163"/>
                  <a:gd name="f19" fmla="val 272"/>
                  <a:gd name="f20" fmla="val 270"/>
                  <a:gd name="f21" fmla="val 466"/>
                  <a:gd name="f22" fmla="val 224"/>
                  <a:gd name="f23" fmla="val 394"/>
                  <a:gd name="f24" fmla="val 120"/>
                  <a:gd name="f25" fmla="val 170"/>
                  <a:gd name="f26" fmla="val 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89" h="29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"/>
                    </a:lnTo>
                    <a:lnTo>
                      <a:pt x="f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0" y="f0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ctr" anchorCtr="0" compatLnSpc="1">
                <a:noAutofit/>
              </a:bodyPr>
              <a:lstStyle/>
              <a:p>
                <a:pPr marL="0" marR="0" lvl="0" indent="0" algn="l" rtl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sl-SI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Lucida Sans Unicode" pitchFamily="2"/>
                  <a:cs typeface="Lucida Sans Unicode" pitchFamily="2"/>
                </a:endParaRPr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880227-2626-4642-B108-3EB167BF38D1}"/>
              </a:ext>
            </a:extLst>
          </p:cNvPr>
          <p:cNvSpPr/>
          <p:nvPr/>
        </p:nvSpPr>
        <p:spPr>
          <a:xfrm>
            <a:off x="901800" y="5054759"/>
            <a:ext cx="6807240" cy="728640"/>
          </a:xfrm>
          <a:custGeom>
            <a:avLst/>
            <a:gdLst>
              <a:gd name="f0" fmla="val 0"/>
              <a:gd name="f1" fmla="val 4288"/>
              <a:gd name="f2" fmla="val 459"/>
              <a:gd name="f3" fmla="val 136"/>
              <a:gd name="f4" fmla="val 43"/>
              <a:gd name="f5" fmla="val 556"/>
              <a:gd name="f6" fmla="val 232"/>
              <a:gd name="f7" fmla="val 816"/>
              <a:gd name="f8" fmla="val 256"/>
              <a:gd name="f9" fmla="val 1076"/>
              <a:gd name="f10" fmla="val 280"/>
              <a:gd name="f11" fmla="val 1387"/>
              <a:gd name="f12" fmla="val 124"/>
              <a:gd name="f13" fmla="val 1560"/>
              <a:gd name="f14" fmla="val 144"/>
              <a:gd name="f15" fmla="val 1733"/>
              <a:gd name="f16" fmla="val 164"/>
              <a:gd name="f17" fmla="val 1725"/>
              <a:gd name="f18" fmla="val 375"/>
              <a:gd name="f19" fmla="val 1856"/>
              <a:gd name="f20" fmla="val 376"/>
              <a:gd name="f21" fmla="val 1987"/>
              <a:gd name="f22" fmla="val 377"/>
              <a:gd name="f23" fmla="val 2064"/>
              <a:gd name="f24" fmla="val 139"/>
              <a:gd name="f25" fmla="val 2344"/>
              <a:gd name="f26" fmla="val 152"/>
              <a:gd name="f27" fmla="val 2624"/>
              <a:gd name="f28" fmla="val 165"/>
              <a:gd name="f29" fmla="val 3212"/>
              <a:gd name="f30" fmla="val 3536"/>
              <a:gd name="f31" fmla="val 456"/>
              <a:gd name="f32" fmla="val 3860"/>
              <a:gd name="f33" fmla="val 453"/>
              <a:gd name="f34" fmla="val 4165"/>
              <a:gd name="f35" fmla="val 18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288" h="459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2"/>
                  <a:pt x="f30" y="f31"/>
                </a:cubicBezTo>
                <a:cubicBezTo>
                  <a:pt x="f32" y="f33"/>
                  <a:pt x="f34" y="f35"/>
                  <a:pt x="f1" y="f3"/>
                </a:cubicBezTo>
              </a:path>
            </a:pathLst>
          </a:custGeom>
          <a:noFill/>
          <a:ln w="76320">
            <a:solidFill>
              <a:srgbClr val="703DFF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3F2D61-385A-4318-BA79-EB734BDFD87D}"/>
              </a:ext>
            </a:extLst>
          </p:cNvPr>
          <p:cNvSpPr/>
          <p:nvPr/>
        </p:nvSpPr>
        <p:spPr>
          <a:xfrm>
            <a:off x="4076640" y="1930319"/>
            <a:ext cx="889199" cy="381240"/>
          </a:xfrm>
          <a:custGeom>
            <a:avLst/>
            <a:gdLst>
              <a:gd name="f0" fmla="val 0"/>
              <a:gd name="f1" fmla="val 560"/>
              <a:gd name="f2" fmla="val 240"/>
              <a:gd name="f3" fmla="val 32"/>
              <a:gd name="f4" fmla="val 102"/>
              <a:gd name="f5" fmla="val 89"/>
              <a:gd name="f6" fmla="val 205"/>
              <a:gd name="f7" fmla="val 147"/>
              <a:gd name="f8" fmla="val 280"/>
              <a:gd name="f9" fmla="val 144"/>
              <a:gd name="f10" fmla="val 355"/>
              <a:gd name="f11" fmla="val 141"/>
              <a:gd name="f12" fmla="val 401"/>
              <a:gd name="f13" fmla="val 448"/>
              <a:gd name="f14" fmla="val 16"/>
              <a:gd name="f15" fmla="val 495"/>
              <a:gd name="f16" fmla="val 541"/>
              <a:gd name="f17" fmla="val 20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60" h="240">
                <a:moveTo>
                  <a:pt x="f0" y="f3"/>
                </a:moveTo>
                <a:cubicBezTo>
                  <a:pt x="f4" y="f5"/>
                  <a:pt x="f6" y="f7"/>
                  <a:pt x="f8" y="f9"/>
                </a:cubicBezTo>
                <a:cubicBezTo>
                  <a:pt x="f10" y="f11"/>
                  <a:pt x="f12" y="f0"/>
                  <a:pt x="f13" y="f14"/>
                </a:cubicBezTo>
                <a:cubicBezTo>
                  <a:pt x="f15" y="f3"/>
                  <a:pt x="f16" y="f17"/>
                  <a:pt x="f1" y="f2"/>
                </a:cubicBezTo>
              </a:path>
            </a:pathLst>
          </a:custGeom>
          <a:noFill/>
          <a:ln w="114480">
            <a:solidFill>
              <a:srgbClr val="FF0000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marR="0" indent="0" algn="ctr" rtl="0" hangingPunct="1">
        <a:lnSpc>
          <a:spcPct val="117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000000"/>
          </a:solidFill>
          <a:latin typeface="Comic Sans MS" pitchFamily="66"/>
          <a:cs typeface="Lucida Sans Unicode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DF4EC-31F6-4C91-B95A-03786D4D51E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CAF4BE7-966C-49C0-9FB4-AF21EFDFA1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520" y="174600"/>
            <a:ext cx="5865840" cy="1433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97BDD-17F9-4867-9B27-3FFF4698FD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19160" y="1523880"/>
            <a:ext cx="5892840" cy="46011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CCD2A-B5D3-4240-A04A-88EC279037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192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4F65B-6F0D-4AC4-9F1A-53F119865D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5280"/>
            <a:ext cx="289404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3AF5B-1E5B-40B7-BA45-C17E50AC385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32280" cy="4748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DEF2CED-9984-4BCB-B152-187E0A7E2FC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0" marR="0" indent="0" algn="l" rtl="0" hangingPunct="1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1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93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a-kp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Relationship Id="rId5" Type="http://schemas.openxmlformats.org/officeDocument/2006/relationships/hyperlink" Target="http://www.slovenia.info/" TargetMode="External"/><Relationship Id="rId4" Type="http://schemas.openxmlformats.org/officeDocument/2006/relationships/hyperlink" Target="http://www.koper.si/podrocje.aspx?i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971C9-AC2E-46DB-A62C-6F67CD63E5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9144000" cy="685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D86E0F-4A42-41A6-92CF-6FE0A069E5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81600"/>
            <a:ext cx="8229600" cy="1386719"/>
          </a:xfrm>
        </p:spPr>
        <p:txBody>
          <a:bodyPr/>
          <a:lstStyle/>
          <a:p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8E568-338E-484D-8553-6A01058DB885}"/>
              </a:ext>
            </a:extLst>
          </p:cNvPr>
          <p:cNvSpPr/>
          <p:nvPr/>
        </p:nvSpPr>
        <p:spPr>
          <a:xfrm>
            <a:off x="2700360" y="765000"/>
            <a:ext cx="3505319" cy="257183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Times New Roman" pitchFamily="16"/>
                <a:ea typeface="Times New Roman" pitchFamily="16"/>
                <a:cs typeface="Times New Roman" pitchFamily="16"/>
              </a:defRPr>
            </a:pPr>
            <a:r>
              <a:rPr lang="sl-SI" sz="1800" b="0" i="0" u="none" strike="noStrike" spc="3" baseline="0">
                <a:ln w="9360">
                  <a:solidFill>
                    <a:srgbClr val="333333"/>
                  </a:solidFill>
                  <a:prstDash val="solid"/>
                  <a:miter/>
                </a:ln>
                <a:solidFill>
                  <a:srgbClr val="3366FF"/>
                </a:solidFill>
                <a:effectLst>
                  <a:outerShdw dist="563925" dir="14050136" algn="tl">
                    <a:srgbClr val="C7DFD3">
                      <a:alpha val="80000"/>
                    </a:srgbClr>
                  </a:outerShdw>
                </a:effectLst>
                <a:latin typeface="Times New Roman" pitchFamily="18"/>
                <a:ea typeface="Times New Roman" pitchFamily="18"/>
                <a:cs typeface="Times New Roman" pitchFamily="18"/>
              </a:rPr>
              <a:t>Koper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Times New Roman" pitchFamily="16"/>
                <a:ea typeface="Times New Roman" pitchFamily="16"/>
                <a:cs typeface="Times New Roman" pitchFamily="16"/>
              </a:defRPr>
            </a:pPr>
            <a:r>
              <a:rPr lang="sl-SI" sz="1800" b="0" i="0" u="none" strike="noStrike" spc="3" baseline="0">
                <a:ln w="9360">
                  <a:solidFill>
                    <a:srgbClr val="333333"/>
                  </a:solidFill>
                  <a:prstDash val="solid"/>
                  <a:miter/>
                </a:ln>
                <a:solidFill>
                  <a:srgbClr val="3366FF"/>
                </a:solidFill>
                <a:effectLst>
                  <a:outerShdw dist="563925" dir="14050136" algn="tl">
                    <a:srgbClr val="C7DFD3">
                      <a:alpha val="80000"/>
                    </a:srgbClr>
                  </a:outerShdw>
                </a:effectLst>
                <a:latin typeface="Times New Roman" pitchFamily="18"/>
                <a:ea typeface="Times New Roman" pitchFamily="18"/>
                <a:cs typeface="Times New Roman" pitchFamily="18"/>
              </a:rPr>
              <a:t>Capodistria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5AE7-C751-4D1F-AFBC-EF9DCB543F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241560"/>
            <a:ext cx="6870599" cy="16009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BAC30-3A67-400E-B654-455FD6BE46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828800"/>
            <a:ext cx="7696080" cy="3658320"/>
          </a:xfrm>
        </p:spPr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B1BC3-38D9-421A-B95F-80BD6AF1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280" y="1754280"/>
            <a:ext cx="6337080" cy="47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F6C3D8-4384-4965-B946-D1B6EEA7F938}"/>
              </a:ext>
            </a:extLst>
          </p:cNvPr>
          <p:cNvSpPr/>
          <p:nvPr/>
        </p:nvSpPr>
        <p:spPr>
          <a:xfrm rot="1020000">
            <a:off x="-212082" y="2054442"/>
            <a:ext cx="4659120" cy="15843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Impact" pitchFamily="16"/>
                <a:ea typeface="Impact" pitchFamily="16"/>
                <a:cs typeface="Impact" pitchFamily="16"/>
              </a:defRPr>
            </a:pPr>
            <a:r>
              <a:rPr lang="sl-SI" sz="1800" b="1" i="1" u="none" strike="noStrike" spc="3" baseline="0">
                <a:ln w="12600">
                  <a:solidFill>
                    <a:srgbClr val="000099"/>
                  </a:solidFill>
                  <a:prstDash val="solid"/>
                  <a:miter/>
                </a:ln>
                <a:solidFill>
                  <a:srgbClr val="33CCFF"/>
                </a:solidFill>
                <a:effectLst>
                  <a:outerShdw dist="125752" dir="18900000" algn="tl">
                    <a:srgbClr val="000099"/>
                  </a:outerShdw>
                </a:effectLst>
                <a:latin typeface="Impact" pitchFamily="18"/>
                <a:ea typeface="Impact" pitchFamily="18"/>
                <a:cs typeface="Impact" pitchFamily="18"/>
              </a:rPr>
              <a:t>Luka  Koper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16A94-AB34-47FE-BD82-AD8318F01985}"/>
              </a:ext>
            </a:extLst>
          </p:cNvPr>
          <p:cNvSpPr/>
          <p:nvPr/>
        </p:nvSpPr>
        <p:spPr>
          <a:xfrm>
            <a:off x="5292720" y="907919"/>
            <a:ext cx="1305000" cy="74484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Impact" pitchFamily="16"/>
                <a:ea typeface="Impact" pitchFamily="16"/>
                <a:cs typeface="Impact" pitchFamily="16"/>
              </a:defRPr>
            </a:pPr>
            <a:r>
              <a:rPr lang="sl-SI" sz="1800" b="0" i="0" u="none" strike="noStrike" spc="3" baseline="0">
                <a:ln w="12600">
                  <a:solidFill>
                    <a:srgbClr val="000099"/>
                  </a:solidFill>
                  <a:prstDash val="solid"/>
                  <a:miter/>
                </a:ln>
                <a:solidFill>
                  <a:srgbClr val="33CCFF"/>
                </a:solidFill>
                <a:effectLst>
                  <a:outerShdw dist="125752" dir="18900000" algn="tl">
                    <a:srgbClr val="000099"/>
                  </a:outerShdw>
                </a:effectLst>
                <a:latin typeface="Impact" pitchFamily="18"/>
                <a:ea typeface="Impact" pitchFamily="18"/>
                <a:cs typeface="Impact" pitchFamily="18"/>
              </a:rPr>
              <a:t>(1957 - 2007)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34C6-6EF5-4047-BF0A-A0DFA2C6EF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241560"/>
            <a:ext cx="6870599" cy="16009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15AE5-F258-46BA-9EC9-05120DE4C4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828800"/>
            <a:ext cx="7696080" cy="3657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349"/>
              </a:spcBef>
            </a:pPr>
            <a:endParaRPr lang="en-GB" sz="1400" b="1"/>
          </a:p>
          <a:p>
            <a:pPr lvl="0" indent="-341280">
              <a:lnSpc>
                <a:spcPct val="100000"/>
              </a:lnSpc>
              <a:spcBef>
                <a:spcPts val="349"/>
              </a:spcBef>
              <a:buClr>
                <a:srgbClr val="703DFF"/>
              </a:buClr>
              <a:buSzPct val="100000"/>
              <a:buFont typeface="Comic Sans MS" pitchFamily="66"/>
              <a:buChar char="•"/>
            </a:pPr>
            <a:r>
              <a:rPr lang="en-GB" sz="1400" b="1">
                <a:solidFill>
                  <a:srgbClr val="703DFF"/>
                </a:solidFill>
              </a:rPr>
              <a:t>Luka Koper ni le pristanišče, je mnogo več: S svojo lego v osrčju Evrope predstavlja južna vrata za mednarodne trgovinske tokove med Evropo in prekomorjem. Leži na najkrajši transportni poti, ki povezuje trgovska središča v Srednji in Vzhodni Evropi z deželami Sredozemlja in s tistimi onkraj Sueza. Pri navezovanju stikov nudi tudi logistično, marketinško, trgovsko, finančno, informacijsko in investicijsko podporo.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4237A-94BB-4B78-A605-FE7BEC9867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2360" y="260280"/>
            <a:ext cx="5327640" cy="108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D8004-6CD4-4425-B5C9-B1C1CE5723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43280" y="3573360"/>
            <a:ext cx="4537080" cy="299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599D6-BEE8-48A3-ACA4-C84EB781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360" y="3933720"/>
            <a:ext cx="4824360" cy="261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F1B93B-A6E4-4F24-9CFA-07C9130F1CF3}"/>
              </a:ext>
            </a:extLst>
          </p:cNvPr>
          <p:cNvSpPr/>
          <p:nvPr/>
        </p:nvSpPr>
        <p:spPr>
          <a:xfrm>
            <a:off x="755639" y="404640"/>
            <a:ext cx="6715080" cy="96228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Arial Black" pitchFamily="16"/>
                <a:ea typeface="Arial Black" pitchFamily="16"/>
                <a:cs typeface="Arial Black" pitchFamily="16"/>
              </a:defRPr>
            </a:pPr>
            <a:r>
              <a:rPr lang="sl-SI" sz="1800" b="1" i="1" u="none" strike="noStrike" spc="3" baseline="0">
                <a:ln>
                  <a:noFill/>
                  <a:prstDash val="solid"/>
                </a:ln>
                <a:gradFill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/>
                </a:gradFill>
                <a:effectLst>
                  <a:outerShdw dist="40186" dir="4303642" algn="tl">
                    <a:srgbClr val="4D4D4D">
                      <a:alpha val="80000"/>
                    </a:srgbClr>
                  </a:outerShdw>
                </a:effectLst>
                <a:latin typeface="Arial Black" pitchFamily="18"/>
                <a:ea typeface="Arial Black" pitchFamily="18"/>
                <a:cs typeface="Arial Black" pitchFamily="18"/>
              </a:rPr>
              <a:t>Terminali &amp; tovor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1E6C47-72E1-499C-8D0F-66D5D312C1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241560"/>
            <a:ext cx="6870599" cy="160092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ECCC-B569-4197-B7FF-A24C4ABA2E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828800"/>
            <a:ext cx="7696080" cy="146412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349"/>
              </a:spcBef>
            </a:pPr>
            <a:endParaRPr lang="en-GB" sz="1400" b="1" dirty="0">
              <a:solidFill>
                <a:srgbClr val="703DFF"/>
              </a:solidFill>
            </a:endParaRPr>
          </a:p>
          <a:p>
            <a:pPr lvl="0" indent="-341280">
              <a:lnSpc>
                <a:spcPct val="100000"/>
              </a:lnSpc>
              <a:spcBef>
                <a:spcPts val="349"/>
              </a:spcBef>
              <a:buClr>
                <a:srgbClr val="703DFF"/>
              </a:buClr>
              <a:buSzPct val="100000"/>
              <a:buFont typeface="Comic Sans MS" pitchFamily="66"/>
              <a:buChar char="•"/>
            </a:pPr>
            <a:r>
              <a:rPr lang="en-GB" sz="1400" b="1" dirty="0" err="1">
                <a:solidFill>
                  <a:srgbClr val="703DFF"/>
                </a:solidFill>
              </a:rPr>
              <a:t>Koprsko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pristanišče</a:t>
            </a:r>
            <a:r>
              <a:rPr lang="en-GB" sz="1400" b="1" dirty="0">
                <a:solidFill>
                  <a:srgbClr val="703DFF"/>
                </a:solidFill>
              </a:rPr>
              <a:t> je </a:t>
            </a:r>
            <a:r>
              <a:rPr lang="en-GB" sz="1400" b="1" dirty="0" err="1">
                <a:solidFill>
                  <a:srgbClr val="703DFF"/>
                </a:solidFill>
              </a:rPr>
              <a:t>večnamensko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pristanišče</a:t>
            </a:r>
            <a:r>
              <a:rPr lang="en-GB" sz="1400" b="1" dirty="0">
                <a:solidFill>
                  <a:srgbClr val="703DFF"/>
                </a:solidFill>
              </a:rPr>
              <a:t>, </a:t>
            </a:r>
            <a:r>
              <a:rPr lang="en-GB" sz="1400" b="1" dirty="0" err="1">
                <a:solidFill>
                  <a:srgbClr val="703DFF"/>
                </a:solidFill>
              </a:rPr>
              <a:t>opremljeno</a:t>
            </a:r>
            <a:r>
              <a:rPr lang="en-GB" sz="1400" b="1" dirty="0">
                <a:solidFill>
                  <a:srgbClr val="703DFF"/>
                </a:solidFill>
              </a:rPr>
              <a:t> in </a:t>
            </a:r>
            <a:r>
              <a:rPr lang="en-GB" sz="1400" b="1" dirty="0" err="1">
                <a:solidFill>
                  <a:srgbClr val="703DFF"/>
                </a:solidFill>
              </a:rPr>
              <a:t>usposobljeno</a:t>
            </a:r>
            <a:r>
              <a:rPr lang="en-GB" sz="1400" b="1" dirty="0">
                <a:solidFill>
                  <a:srgbClr val="703DFF"/>
                </a:solidFill>
              </a:rPr>
              <a:t> za </a:t>
            </a:r>
            <a:r>
              <a:rPr lang="en-GB" sz="1400" b="1" dirty="0" err="1">
                <a:solidFill>
                  <a:srgbClr val="703DFF"/>
                </a:solidFill>
              </a:rPr>
              <a:t>pretovor</a:t>
            </a:r>
            <a:r>
              <a:rPr lang="en-GB" sz="1400" b="1" dirty="0">
                <a:solidFill>
                  <a:srgbClr val="703DFF"/>
                </a:solidFill>
              </a:rPr>
              <a:t> in </a:t>
            </a:r>
            <a:r>
              <a:rPr lang="en-GB" sz="1400" b="1" dirty="0" err="1">
                <a:solidFill>
                  <a:srgbClr val="703DFF"/>
                </a:solidFill>
              </a:rPr>
              <a:t>skladiščenje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vseh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vrst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blaga</a:t>
            </a:r>
            <a:r>
              <a:rPr lang="en-GB" sz="1400" b="1" dirty="0">
                <a:solidFill>
                  <a:srgbClr val="703DFF"/>
                </a:solidFill>
              </a:rPr>
              <a:t>. </a:t>
            </a:r>
            <a:r>
              <a:rPr lang="en-GB" sz="1400" b="1" dirty="0" err="1">
                <a:solidFill>
                  <a:srgbClr val="703DFF"/>
                </a:solidFill>
              </a:rPr>
              <a:t>Osnovna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pristaniška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dejavnost</a:t>
            </a:r>
            <a:r>
              <a:rPr lang="en-GB" sz="1400" b="1" dirty="0">
                <a:solidFill>
                  <a:srgbClr val="703DFF"/>
                </a:solidFill>
              </a:rPr>
              <a:t> se </a:t>
            </a:r>
            <a:r>
              <a:rPr lang="en-GB" sz="1400" b="1" dirty="0" err="1">
                <a:solidFill>
                  <a:srgbClr val="703DFF"/>
                </a:solidFill>
              </a:rPr>
              <a:t>izvaja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na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specializiranih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terminalih</a:t>
            </a:r>
            <a:r>
              <a:rPr lang="en-GB" sz="1400" b="1" dirty="0">
                <a:solidFill>
                  <a:srgbClr val="703DFF"/>
                </a:solidFill>
              </a:rPr>
              <a:t>, </a:t>
            </a:r>
            <a:r>
              <a:rPr lang="en-GB" sz="1400" b="1" dirty="0" err="1">
                <a:solidFill>
                  <a:srgbClr val="703DFF"/>
                </a:solidFill>
              </a:rPr>
              <a:t>ki</a:t>
            </a:r>
            <a:r>
              <a:rPr lang="en-GB" sz="1400" b="1" dirty="0">
                <a:solidFill>
                  <a:srgbClr val="703DFF"/>
                </a:solidFill>
              </a:rPr>
              <a:t> so </a:t>
            </a:r>
            <a:r>
              <a:rPr lang="en-GB" sz="1400" b="1" dirty="0" err="1">
                <a:solidFill>
                  <a:srgbClr val="703DFF"/>
                </a:solidFill>
              </a:rPr>
              <a:t>tehnično</a:t>
            </a:r>
            <a:r>
              <a:rPr lang="en-GB" sz="1400" b="1" dirty="0">
                <a:solidFill>
                  <a:srgbClr val="703DFF"/>
                </a:solidFill>
              </a:rPr>
              <a:t> in </a:t>
            </a:r>
            <a:r>
              <a:rPr lang="en-GB" sz="1400" b="1" dirty="0" err="1">
                <a:solidFill>
                  <a:srgbClr val="703DFF"/>
                </a:solidFill>
              </a:rPr>
              <a:t>organizacijsko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usposobljeni</a:t>
            </a:r>
            <a:r>
              <a:rPr lang="en-GB" sz="1400" b="1" dirty="0">
                <a:solidFill>
                  <a:srgbClr val="703DFF"/>
                </a:solidFill>
              </a:rPr>
              <a:t> za </a:t>
            </a:r>
            <a:r>
              <a:rPr lang="en-GB" sz="1400" b="1" dirty="0" err="1">
                <a:solidFill>
                  <a:srgbClr val="703DFF"/>
                </a:solidFill>
              </a:rPr>
              <a:t>pretovor</a:t>
            </a:r>
            <a:r>
              <a:rPr lang="en-GB" sz="1400" b="1" dirty="0">
                <a:solidFill>
                  <a:srgbClr val="703DFF"/>
                </a:solidFill>
              </a:rPr>
              <a:t> in </a:t>
            </a:r>
            <a:r>
              <a:rPr lang="en-GB" sz="1400" b="1" dirty="0" err="1">
                <a:solidFill>
                  <a:srgbClr val="703DFF"/>
                </a:solidFill>
              </a:rPr>
              <a:t>skladiščenje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posameznih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blagovnih</a:t>
            </a:r>
            <a:r>
              <a:rPr lang="en-GB" sz="1400" b="1" dirty="0">
                <a:solidFill>
                  <a:srgbClr val="703DFF"/>
                </a:solidFill>
              </a:rPr>
              <a:t> </a:t>
            </a:r>
            <a:r>
              <a:rPr lang="en-GB" sz="1400" b="1" dirty="0" err="1">
                <a:solidFill>
                  <a:srgbClr val="703DFF"/>
                </a:solidFill>
              </a:rPr>
              <a:t>skupin</a:t>
            </a:r>
            <a:r>
              <a:rPr lang="en-GB" sz="1400" b="1" dirty="0">
                <a:solidFill>
                  <a:srgbClr val="703DFF"/>
                </a:solidFill>
              </a:rPr>
              <a:t>.</a:t>
            </a:r>
          </a:p>
          <a:p>
            <a:pPr lvl="0" indent="-341280">
              <a:lnSpc>
                <a:spcPct val="100000"/>
              </a:lnSpc>
              <a:spcBef>
                <a:spcPts val="349"/>
              </a:spcBef>
            </a:pPr>
            <a:endParaRPr lang="en-GB" sz="1400" b="1" dirty="0">
              <a:solidFill>
                <a:srgbClr val="703D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39F9-21F5-4488-A922-0A45CF8285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9520" y="357480"/>
            <a:ext cx="5867279" cy="124668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38870-201D-40CC-9005-3D2B649CF6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4920" y="3068639"/>
            <a:ext cx="2870280" cy="460260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448"/>
              </a:spcBef>
            </a:pPr>
            <a:r>
              <a:rPr lang="en-GB" sz="1800" b="1" i="1" u="sng"/>
              <a:t>Viri:</a:t>
            </a:r>
          </a:p>
          <a:p>
            <a:pPr lvl="0" indent="-341280">
              <a:lnSpc>
                <a:spcPct val="100000"/>
              </a:lnSpc>
              <a:spcBef>
                <a:spcPts val="298"/>
              </a:spcBef>
              <a:buClr>
                <a:srgbClr val="5656D4"/>
              </a:buClr>
              <a:buSzPct val="100000"/>
              <a:buFont typeface="Arial" pitchFamily="34"/>
              <a:buChar char="-"/>
            </a:pPr>
            <a:r>
              <a:rPr lang="en-GB" sz="1200" b="1">
                <a:solidFill>
                  <a:srgbClr val="CCCCFF"/>
                </a:solidFill>
                <a:hlinkClick r:id="rId3"/>
              </a:rPr>
              <a:t>http://www.luka-kp.si/</a:t>
            </a:r>
          </a:p>
          <a:p>
            <a:pPr lvl="0" indent="-341280">
              <a:lnSpc>
                <a:spcPct val="100000"/>
              </a:lnSpc>
              <a:spcBef>
                <a:spcPts val="298"/>
              </a:spcBef>
              <a:buClr>
                <a:srgbClr val="5656D4"/>
              </a:buClr>
              <a:buSzPct val="100000"/>
              <a:buFont typeface="Arial" pitchFamily="34"/>
              <a:buChar char="-"/>
            </a:pPr>
            <a:r>
              <a:rPr lang="en-GB" sz="1200" b="1">
                <a:solidFill>
                  <a:srgbClr val="CCCCFF"/>
                </a:solidFill>
                <a:hlinkClick r:id="rId4"/>
              </a:rPr>
              <a:t>http://www.koper.si/podrocje.aspx?id=0</a:t>
            </a:r>
          </a:p>
          <a:p>
            <a:pPr lvl="0" indent="-341280">
              <a:lnSpc>
                <a:spcPct val="100000"/>
              </a:lnSpc>
              <a:spcBef>
                <a:spcPts val="298"/>
              </a:spcBef>
              <a:buClr>
                <a:srgbClr val="5656D4"/>
              </a:buClr>
              <a:buSzPct val="100000"/>
              <a:buFont typeface="Arial" pitchFamily="34"/>
              <a:buChar char="-"/>
            </a:pPr>
            <a:r>
              <a:rPr lang="en-GB" sz="1200" b="1">
                <a:solidFill>
                  <a:srgbClr val="CCCCFF"/>
                </a:solidFill>
                <a:hlinkClick r:id="rId5"/>
              </a:rPr>
              <a:t>http://www.slovenia.info</a:t>
            </a:r>
          </a:p>
          <a:p>
            <a:pPr lvl="0" indent="-341280">
              <a:lnSpc>
                <a:spcPct val="100000"/>
              </a:lnSpc>
              <a:spcBef>
                <a:spcPts val="298"/>
              </a:spcBef>
              <a:buClr>
                <a:srgbClr val="000000"/>
              </a:buClr>
              <a:buSzPct val="100000"/>
              <a:buFont typeface="Arial" pitchFamily="34"/>
              <a:buChar char="-"/>
            </a:pPr>
            <a:r>
              <a:rPr lang="en-GB" sz="1200" b="1"/>
              <a:t>Turistični vodnik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4F037-CBE6-47AE-A98C-14B8C1AE80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1720" y="1523520"/>
            <a:ext cx="2871720" cy="4604759"/>
          </a:xfrm>
        </p:spPr>
        <p:txBody>
          <a:bodyPr/>
          <a:lstStyle/>
          <a:p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2DD6D-C5D6-4281-AFC7-24683DBEA813}"/>
              </a:ext>
            </a:extLst>
          </p:cNvPr>
          <p:cNvSpPr/>
          <p:nvPr/>
        </p:nvSpPr>
        <p:spPr>
          <a:xfrm rot="480000">
            <a:off x="4141796" y="2635203"/>
            <a:ext cx="2895479" cy="2565360"/>
          </a:xfrm>
          <a:prstGeom prst="rect">
            <a:avLst/>
          </a:prstGeom>
          <a:scene3d>
            <a:camera prst="legacyObliqueTopLeft"/>
            <a:lightRig rig="legacyNormal3" dir="r"/>
          </a:scene3d>
          <a:sp3d extrusionH="228600" prstMaterial="legacyPlastic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  <a:scene3d>
              <a:camera prst="legacyObliqueTopLeft"/>
              <a:lightRig rig="legacyNormal3" dir="r"/>
            </a:scene3d>
            <a:sp3d extrusionH="228600" prstMaterial="legacyPlastic">
              <a:bevelT w="13500" h="13500" prst="angle"/>
              <a:bevelB w="13500" h="13500" prst="angle"/>
              <a:extrusionClr>
                <a:srgbClr val="0066CC"/>
              </a:extrusionClr>
            </a:sp3d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Shruti" pitchFamily="16"/>
                <a:ea typeface="Shruti" pitchFamily="16"/>
                <a:cs typeface="Shruti" pitchFamily="16"/>
              </a:defRPr>
            </a:pPr>
            <a:r>
              <a:rPr lang="sl-SI" sz="1800" b="1" i="0" u="none" strike="noStrike" spc="3" baseline="0">
                <a:ln>
                  <a:noFill/>
                </a:ln>
                <a:solidFill>
                  <a:srgbClr val="FFCCFF">
                    <a:alpha val="85000"/>
                  </a:srgbClr>
                </a:solidFill>
                <a:latin typeface="Shruti" pitchFamily="18"/>
                <a:ea typeface="Shruti" pitchFamily="18"/>
                <a:cs typeface="Shruti" pitchFamily="18"/>
              </a:rPr>
              <a:t>-*Konec*-</a:t>
            </a: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Shruti" pitchFamily="16"/>
                <a:ea typeface="Shruti" pitchFamily="16"/>
                <a:cs typeface="Shruti" pitchFamily="16"/>
              </a:defRPr>
            </a:pPr>
            <a:r>
              <a:rPr lang="sl-SI" sz="1800" b="1" i="0" u="none" strike="noStrike" spc="3" baseline="0">
                <a:ln>
                  <a:noFill/>
                </a:ln>
                <a:solidFill>
                  <a:srgbClr val="FFCCFF">
                    <a:alpha val="85000"/>
                  </a:srgbClr>
                </a:solidFill>
                <a:latin typeface="Shruti" pitchFamily="18"/>
                <a:ea typeface="Shruti" pitchFamily="18"/>
                <a:cs typeface="Shruti" pitchFamily="18"/>
              </a:rPr>
              <a:t>   ;-)   (-: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EF0AD64-1688-4358-954B-DA179C16DA57}"/>
              </a:ext>
            </a:extLst>
          </p:cNvPr>
          <p:cNvSpPr/>
          <p:nvPr/>
        </p:nvSpPr>
        <p:spPr>
          <a:xfrm>
            <a:off x="138736" y="2018632"/>
            <a:ext cx="4181015" cy="411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1280" marR="0" lvl="0" indent="-341280" rtl="0" hangingPunct="1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800" b="1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4"/>
              <a:ea typeface="Lucida Sans Unicode" pitchFamily="2"/>
              <a:cs typeface="Lucida Sans Unicode" pitchFamily="2"/>
            </a:endParaRPr>
          </a:p>
          <a:p>
            <a:pPr marL="341280" marR="0" lvl="0" indent="-341280" rtl="0" hangingPunct="1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800" b="1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4"/>
              <a:ea typeface="Lucida Sans Unicode" pitchFamily="2"/>
              <a:cs typeface="Lucida Sans Unicode" pitchFamily="2"/>
            </a:endParaRPr>
          </a:p>
          <a:p>
            <a:pPr marL="341280" marR="0" lvl="0" indent="-341280" rtl="0" hangingPunct="1">
              <a:lnSpc>
                <a:spcPct val="80000"/>
              </a:lnSpc>
              <a:spcBef>
                <a:spcPts val="298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 pitchFamily="34"/>
              <a:buChar char="•"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Grb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Mestne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občine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Koper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ima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obliko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ščita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. V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sredini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ščita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je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na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modri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podlagi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rumeno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stilizirano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sonce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.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Sonce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je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upodobljeno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s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človeškim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obrazom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       s 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šestnajstimi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žarki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, od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katerih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je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osem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votlih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-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ravnih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osem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polnih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-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vijugaste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oblike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.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Grb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se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praviloma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uporablja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v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barvni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upodobitvi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,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lahko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pa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tudi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v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črno-beli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,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reliefni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obliki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ali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v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odlitku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.</a:t>
            </a: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Zastava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je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modre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barve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. Ima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obliko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pokončnega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pravokotnika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, v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sredini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katerega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je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simetrično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postavljen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znak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občine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.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Razmerje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med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širino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dolžino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200" b="1" i="0" u="none" strike="noStrike" baseline="0" dirty="0" err="1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zastave</a:t>
            </a:r>
            <a: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  <a:t> je 1:2. </a:t>
            </a: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br>
              <a:rPr lang="en-GB" sz="1200" b="1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Lucida Sans Unicode" pitchFamily="2"/>
                <a:cs typeface="Lucida Sans Unicode" pitchFamily="2"/>
              </a:rPr>
            </a:br>
            <a:endParaRPr lang="en-GB" sz="1200" b="1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Tahom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123FA-71AA-48A4-8E4A-63B60078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27640" y="1268280"/>
            <a:ext cx="2443320" cy="2881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6A680-B0D3-46BE-8A77-797B18607CF9}"/>
              </a:ext>
            </a:extLst>
          </p:cNvPr>
          <p:cNvSpPr/>
          <p:nvPr/>
        </p:nvSpPr>
        <p:spPr>
          <a:xfrm>
            <a:off x="935714" y="82701"/>
            <a:ext cx="4605480" cy="21603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Arial Black" pitchFamily="16"/>
                <a:ea typeface="Arial Black" pitchFamily="16"/>
                <a:cs typeface="Arial Black" pitchFamily="16"/>
              </a:defRPr>
            </a:pPr>
            <a:r>
              <a:rPr lang="sl-SI" sz="1800" b="0" i="0" u="none" strike="noStrike" spc="3" baseline="0" dirty="0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000000"/>
                </a:solidFill>
                <a:latin typeface="Arial Black" pitchFamily="18"/>
                <a:ea typeface="Arial Black" pitchFamily="18"/>
                <a:cs typeface="Arial Black" pitchFamily="18"/>
              </a:rPr>
              <a:t>Grb &amp; zastava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BD671D-8D9B-499D-93E6-DF57E2774314}"/>
              </a:ext>
            </a:extLst>
          </p:cNvPr>
          <p:cNvGrpSpPr/>
          <p:nvPr/>
        </p:nvGrpSpPr>
        <p:grpSpPr>
          <a:xfrm>
            <a:off x="4500720" y="4441680"/>
            <a:ext cx="2663640" cy="2100240"/>
            <a:chOff x="4500720" y="4441680"/>
            <a:chExt cx="2663640" cy="21002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5754F3-4B57-4FA2-98D9-D7EE2EDDE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4500720" y="4441680"/>
              <a:ext cx="2663640" cy="2100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0DA36E-9CFD-4ED9-ADE0-D8BF0AB2B8BC}"/>
                </a:ext>
              </a:extLst>
            </p:cNvPr>
            <p:cNvSpPr/>
            <p:nvPr/>
          </p:nvSpPr>
          <p:spPr>
            <a:xfrm>
              <a:off x="4500720" y="4441680"/>
              <a:ext cx="2663640" cy="2100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822DC-0DD7-48B6-B43A-338387F47957}"/>
              </a:ext>
            </a:extLst>
          </p:cNvPr>
          <p:cNvSpPr/>
          <p:nvPr/>
        </p:nvSpPr>
        <p:spPr>
          <a:xfrm>
            <a:off x="2987640" y="549360"/>
            <a:ext cx="2928959" cy="70488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Arial Black" pitchFamily="16"/>
                <a:ea typeface="Arial Black" pitchFamily="16"/>
                <a:cs typeface="Arial Black" pitchFamily="16"/>
              </a:defRPr>
            </a:pPr>
            <a:r>
              <a:rPr lang="sl-SI" sz="1800" b="1" i="1" u="none" strike="noStrike" spc="3" baseline="0">
                <a:ln w="12600">
                  <a:solidFill>
                    <a:srgbClr val="B2B2B2"/>
                  </a:solidFill>
                  <a:prstDash val="solid"/>
                  <a:miter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/>
                </a:gradFill>
                <a:effectLst>
                  <a:outerShdw dist="17819" dir="2700000" algn="tl">
                    <a:srgbClr val="875B0D">
                      <a:alpha val="70000"/>
                    </a:srgbClr>
                  </a:outerShdw>
                </a:effectLst>
                <a:latin typeface="Arial Black" pitchFamily="18"/>
                <a:ea typeface="Arial Black" pitchFamily="18"/>
                <a:cs typeface="Arial Black" pitchFamily="18"/>
              </a:rPr>
              <a:t>Gospodarstvo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CA023-E0A1-4C10-AD20-A61CA1B0D7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67200"/>
            <a:ext cx="8229600" cy="114048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22CDE-9935-4EB1-909A-4C5A1C2E7B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4038479" cy="4530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EBF25A"/>
              </a:buClr>
              <a:buSzPct val="80000"/>
              <a:buFont typeface="Wingdings" pitchFamily="2"/>
              <a:buChar char=""/>
            </a:pPr>
            <a:r>
              <a:rPr lang="en-GB" sz="2800" b="1"/>
              <a:t>Večja podjetja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EBF25A"/>
              </a:buClr>
              <a:buSzPct val="80000"/>
              <a:buFont typeface="Tahoma" pitchFamily="34"/>
              <a:buChar char="-"/>
            </a:pPr>
            <a:r>
              <a:rPr lang="en-GB" sz="2400"/>
              <a:t>Banka Koper d.d.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EBF25A"/>
              </a:buClr>
              <a:buSzPct val="80000"/>
              <a:buFont typeface="Tahoma" pitchFamily="34"/>
              <a:buChar char="-"/>
            </a:pPr>
            <a:r>
              <a:rPr lang="en-GB" sz="2400"/>
              <a:t>Cimos d.d.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EBF25A"/>
              </a:buClr>
              <a:buSzPct val="80000"/>
              <a:buFont typeface="Tahoma" pitchFamily="34"/>
              <a:buChar char="-"/>
            </a:pPr>
            <a:r>
              <a:rPr lang="en-GB" sz="2400"/>
              <a:t>Intereuropa d.d.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EBF25A"/>
              </a:buClr>
              <a:buSzPct val="80000"/>
              <a:buFont typeface="Tahoma" pitchFamily="34"/>
              <a:buChar char="-"/>
            </a:pPr>
            <a:r>
              <a:rPr lang="en-GB" sz="2400"/>
              <a:t>Istrabenz d.d.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EBF25A"/>
              </a:buClr>
              <a:buSzPct val="80000"/>
              <a:buFont typeface="Tahoma" pitchFamily="34"/>
              <a:buChar char="-"/>
            </a:pPr>
            <a:r>
              <a:rPr lang="en-GB" sz="2400"/>
              <a:t>Luka Koper d.d.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EBF25A"/>
              </a:buClr>
              <a:buSzPct val="80000"/>
              <a:buFont typeface="Tahoma" pitchFamily="34"/>
              <a:buChar char="-"/>
            </a:pPr>
            <a:r>
              <a:rPr lang="en-GB" sz="2400"/>
              <a:t>Vinakoper d.o.o.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60DF4-2F03-4019-8874-FEC86D36D3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48320" y="1599840"/>
            <a:ext cx="4038479" cy="4530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EBF25A"/>
              </a:buClr>
              <a:buSzPct val="80000"/>
              <a:buFont typeface="Wingdings" pitchFamily="2"/>
              <a:buChar char=""/>
            </a:pPr>
            <a:r>
              <a:rPr lang="en-GB" sz="2800" b="1"/>
              <a:t>Javna podjetja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</a:pPr>
            <a:r>
              <a:rPr lang="en-GB" sz="2400"/>
              <a:t>- Elektro Primorska Nova Gorica d.d., PE Koper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</a:pPr>
            <a:r>
              <a:rPr lang="en-GB" sz="2400"/>
              <a:t>- Komunala Koper d.d.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</a:pPr>
            <a:r>
              <a:rPr lang="en-GB" sz="2400"/>
              <a:t>- Rižanski vodovod Koper d.o.o.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</a:pPr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2BE48-1A6B-4C2F-B0ED-67431674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6920" y="5300639"/>
            <a:ext cx="2229119" cy="87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DD200-A478-4123-8244-8D2DD38502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16720" y="4292640"/>
            <a:ext cx="1511279" cy="24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92732-0353-4461-AC18-AF501B22088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43280" y="2565360"/>
            <a:ext cx="1224000" cy="3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210B69-B0B3-44F0-ABCA-B4289B07E15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56000" y="6237360"/>
            <a:ext cx="19051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60E23-9D2B-4DE7-971E-241D48DDA40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588000" y="5877000"/>
            <a:ext cx="1886040" cy="40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48125-20CB-45D4-8B83-F0D6D313EDB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924360" y="4941719"/>
            <a:ext cx="2381039" cy="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55723-3792-4EFA-A738-0DF6450AE7DD}"/>
              </a:ext>
            </a:extLst>
          </p:cNvPr>
          <p:cNvSpPr/>
          <p:nvPr/>
        </p:nvSpPr>
        <p:spPr>
          <a:xfrm>
            <a:off x="684359" y="765000"/>
            <a:ext cx="7743600" cy="8496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Times New Roman" pitchFamily="16"/>
                <a:ea typeface="Times New Roman" pitchFamily="16"/>
                <a:cs typeface="Times New Roman" pitchFamily="16"/>
              </a:defRPr>
            </a:pPr>
            <a:r>
              <a:rPr lang="sl-SI" sz="1800" b="1" i="1" u="none" strike="noStrike" spc="3" baseline="0">
                <a:ln>
                  <a:noFill/>
                  <a:prstDash val="solid"/>
                </a:ln>
                <a:gradFill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effectLst>
                  <a:outerShdw dist="53966" dir="2700000" algn="tl">
                    <a:srgbClr val="C0C0C0">
                      <a:alpha val="80000"/>
                    </a:srgbClr>
                  </a:outerShdw>
                </a:effectLst>
                <a:latin typeface="Times New Roman" pitchFamily="18"/>
                <a:ea typeface="Times New Roman" pitchFamily="18"/>
                <a:cs typeface="Times New Roman" pitchFamily="18"/>
              </a:rPr>
              <a:t>PODNEBJE, PRST IN RASTJE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876BB-9201-4117-BFAA-3D2DFDE1E7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63600"/>
            <a:ext cx="8229600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7B652-1A98-4813-A670-525AF6A878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39779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PODNEBJE:</a:t>
            </a:r>
          </a:p>
          <a:p>
            <a:pPr lvl="0" indent="-341280">
              <a:lnSpc>
                <a:spcPct val="90000"/>
              </a:lnSpc>
              <a:spcBef>
                <a:spcPts val="400"/>
              </a:spcBef>
            </a:pPr>
            <a:r>
              <a:rPr lang="en-GB" sz="1600" dirty="0"/>
              <a:t>     </a:t>
            </a:r>
            <a:r>
              <a:rPr lang="en-GB" sz="1600" dirty="0" err="1"/>
              <a:t>Podnebje</a:t>
            </a:r>
            <a:r>
              <a:rPr lang="en-GB" sz="1600" dirty="0"/>
              <a:t> v </a:t>
            </a:r>
            <a:r>
              <a:rPr lang="en-GB" sz="1600" dirty="0" err="1"/>
              <a:t>Kopru</a:t>
            </a:r>
            <a:r>
              <a:rPr lang="en-GB" sz="1600" dirty="0"/>
              <a:t> je </a:t>
            </a:r>
            <a:r>
              <a:rPr lang="en-GB" sz="1600" dirty="0" err="1"/>
              <a:t>sredozemsko</a:t>
            </a:r>
            <a:r>
              <a:rPr lang="en-GB" sz="1600" dirty="0"/>
              <a:t>, </a:t>
            </a:r>
            <a:r>
              <a:rPr lang="en-GB" sz="1600" dirty="0" err="1"/>
              <a:t>kar</a:t>
            </a:r>
            <a:r>
              <a:rPr lang="en-GB" sz="1600" dirty="0"/>
              <a:t> </a:t>
            </a:r>
            <a:r>
              <a:rPr lang="en-GB" sz="1600" dirty="0" err="1"/>
              <a:t>pomeni</a:t>
            </a:r>
            <a:r>
              <a:rPr lang="en-GB" sz="1600" dirty="0"/>
              <a:t> da </a:t>
            </a:r>
            <a:r>
              <a:rPr lang="en-GB" sz="1600" dirty="0" err="1"/>
              <a:t>ima</a:t>
            </a:r>
            <a:r>
              <a:rPr lang="en-GB" sz="1600" dirty="0"/>
              <a:t> Koper </a:t>
            </a:r>
            <a:r>
              <a:rPr lang="en-GB" sz="1600" dirty="0" err="1"/>
              <a:t>dolga</a:t>
            </a:r>
            <a:r>
              <a:rPr lang="en-GB" sz="1600" dirty="0"/>
              <a:t> in </a:t>
            </a:r>
            <a:r>
              <a:rPr lang="en-GB" sz="1600" dirty="0" err="1"/>
              <a:t>vroča</a:t>
            </a:r>
            <a:r>
              <a:rPr lang="en-GB" sz="1600" dirty="0"/>
              <a:t> </a:t>
            </a:r>
            <a:r>
              <a:rPr lang="en-GB" sz="1600" dirty="0" err="1"/>
              <a:t>poletja</a:t>
            </a:r>
            <a:r>
              <a:rPr lang="en-GB" sz="1600" dirty="0"/>
              <a:t>, mile </a:t>
            </a:r>
            <a:r>
              <a:rPr lang="en-GB" sz="1600" dirty="0" err="1"/>
              <a:t>zime</a:t>
            </a:r>
            <a:r>
              <a:rPr lang="en-GB" sz="1600" dirty="0"/>
              <a:t> in </a:t>
            </a:r>
            <a:r>
              <a:rPr lang="en-GB" sz="1600" dirty="0" err="1"/>
              <a:t>pogosto</a:t>
            </a:r>
            <a:r>
              <a:rPr lang="en-GB" sz="1600" dirty="0"/>
              <a:t> </a:t>
            </a:r>
            <a:r>
              <a:rPr lang="en-GB" sz="1600" dirty="0" err="1"/>
              <a:t>pihajo</a:t>
            </a:r>
            <a:r>
              <a:rPr lang="en-GB" sz="1600" dirty="0"/>
              <a:t> </a:t>
            </a:r>
            <a:r>
              <a:rPr lang="en-GB" sz="1600" dirty="0" err="1"/>
              <a:t>vetrovi</a:t>
            </a:r>
            <a:r>
              <a:rPr lang="en-GB" sz="1600" dirty="0"/>
              <a:t> </a:t>
            </a:r>
            <a:r>
              <a:rPr lang="en-GB" sz="1600" dirty="0" err="1"/>
              <a:t>kot</a:t>
            </a:r>
            <a:r>
              <a:rPr lang="en-GB" sz="1600" dirty="0"/>
              <a:t> so </a:t>
            </a:r>
            <a:r>
              <a:rPr lang="en-GB" sz="1600" dirty="0" err="1"/>
              <a:t>burja</a:t>
            </a:r>
            <a:r>
              <a:rPr lang="en-GB" sz="1600" dirty="0"/>
              <a:t>, jugo in </a:t>
            </a:r>
            <a:r>
              <a:rPr lang="en-GB" sz="1600" dirty="0" err="1"/>
              <a:t>maestral</a:t>
            </a:r>
            <a:r>
              <a:rPr lang="en-GB" sz="1600" dirty="0"/>
              <a:t>, </a:t>
            </a:r>
            <a:r>
              <a:rPr lang="en-GB" sz="1600" dirty="0" err="1"/>
              <a:t>čeprav</a:t>
            </a:r>
            <a:r>
              <a:rPr lang="en-GB" sz="1600" dirty="0"/>
              <a:t> </a:t>
            </a:r>
            <a:r>
              <a:rPr lang="en-GB" sz="1600" dirty="0" err="1"/>
              <a:t>zimski</a:t>
            </a:r>
            <a:r>
              <a:rPr lang="en-GB" sz="1600" dirty="0"/>
              <a:t> </a:t>
            </a:r>
            <a:r>
              <a:rPr lang="en-GB" sz="1600" dirty="0" err="1"/>
              <a:t>vdori</a:t>
            </a:r>
            <a:r>
              <a:rPr lang="en-GB" sz="1600" dirty="0"/>
              <a:t> </a:t>
            </a:r>
            <a:r>
              <a:rPr lang="en-GB" sz="1600" dirty="0" err="1"/>
              <a:t>hladnega</a:t>
            </a:r>
            <a:r>
              <a:rPr lang="en-GB" sz="1600" dirty="0"/>
              <a:t> </a:t>
            </a:r>
            <a:r>
              <a:rPr lang="en-GB" sz="1600" dirty="0" err="1"/>
              <a:t>zraka</a:t>
            </a:r>
            <a:r>
              <a:rPr lang="en-GB" sz="1600" dirty="0"/>
              <a:t> </a:t>
            </a:r>
            <a:r>
              <a:rPr lang="en-GB" sz="1600" dirty="0" err="1"/>
              <a:t>občasno</a:t>
            </a:r>
            <a:r>
              <a:rPr lang="en-GB" sz="1600" dirty="0"/>
              <a:t> </a:t>
            </a:r>
            <a:r>
              <a:rPr lang="en-GB" sz="1600" dirty="0" err="1"/>
              <a:t>spreminjajo</a:t>
            </a:r>
            <a:r>
              <a:rPr lang="en-GB" sz="1600" dirty="0"/>
              <a:t> </a:t>
            </a:r>
            <a:r>
              <a:rPr lang="en-GB" sz="1600" dirty="0" err="1"/>
              <a:t>sredozemsko</a:t>
            </a:r>
            <a:r>
              <a:rPr lang="en-GB" sz="1600" dirty="0"/>
              <a:t> </a:t>
            </a:r>
            <a:r>
              <a:rPr lang="en-GB" sz="1600" dirty="0" err="1"/>
              <a:t>podnebje</a:t>
            </a:r>
            <a:r>
              <a:rPr lang="en-GB" sz="1600" dirty="0"/>
              <a:t> v </a:t>
            </a:r>
            <a:r>
              <a:rPr lang="en-GB" sz="1600" dirty="0" err="1"/>
              <a:t>submediteransko</a:t>
            </a:r>
            <a:r>
              <a:rPr lang="en-GB" sz="1600" dirty="0"/>
              <a:t>. </a:t>
            </a:r>
            <a:r>
              <a:rPr lang="en-GB" sz="1600" dirty="0" err="1"/>
              <a:t>Povprečne</a:t>
            </a:r>
            <a:r>
              <a:rPr lang="en-GB" sz="1600" dirty="0"/>
              <a:t> </a:t>
            </a:r>
            <a:r>
              <a:rPr lang="en-GB" sz="1600" dirty="0" err="1"/>
              <a:t>januarske</a:t>
            </a:r>
            <a:r>
              <a:rPr lang="en-GB" sz="1600" dirty="0"/>
              <a:t> temperature so </a:t>
            </a:r>
            <a:r>
              <a:rPr lang="en-GB" sz="1600" dirty="0" err="1"/>
              <a:t>višje</a:t>
            </a:r>
            <a:r>
              <a:rPr lang="en-GB" sz="1600" dirty="0"/>
              <a:t> od 0 C. </a:t>
            </a:r>
            <a:r>
              <a:rPr lang="en-GB" sz="1600" dirty="0" err="1"/>
              <a:t>Morje</a:t>
            </a:r>
            <a:r>
              <a:rPr lang="en-GB" sz="1600" dirty="0"/>
              <a:t> je </a:t>
            </a:r>
            <a:r>
              <a:rPr lang="en-GB" sz="1600" dirty="0" err="1"/>
              <a:t>najbolj</a:t>
            </a:r>
            <a:r>
              <a:rPr lang="en-GB" sz="1600" dirty="0"/>
              <a:t> </a:t>
            </a:r>
            <a:r>
              <a:rPr lang="en-GB" sz="1600" dirty="0" err="1"/>
              <a:t>hladno</a:t>
            </a:r>
            <a:r>
              <a:rPr lang="en-GB" sz="1600" dirty="0"/>
              <a:t> </a:t>
            </a:r>
            <a:r>
              <a:rPr lang="en-GB" sz="1600" dirty="0" err="1"/>
              <a:t>februarja</a:t>
            </a:r>
            <a:r>
              <a:rPr lang="en-GB" sz="1600" dirty="0"/>
              <a:t> (8 C) in </a:t>
            </a:r>
            <a:r>
              <a:rPr lang="en-GB" sz="1600" dirty="0" err="1"/>
              <a:t>najtoplejše</a:t>
            </a:r>
            <a:r>
              <a:rPr lang="en-GB" sz="1600" dirty="0"/>
              <a:t> </a:t>
            </a:r>
            <a:r>
              <a:rPr lang="en-GB" sz="1600" dirty="0" err="1"/>
              <a:t>avgusta</a:t>
            </a:r>
            <a:r>
              <a:rPr lang="en-GB" sz="1600" dirty="0"/>
              <a:t> (24 C). </a:t>
            </a:r>
            <a:r>
              <a:rPr lang="en-GB" sz="1600" dirty="0" err="1"/>
              <a:t>Višek</a:t>
            </a:r>
            <a:r>
              <a:rPr lang="en-GB" sz="1600" dirty="0"/>
              <a:t> </a:t>
            </a:r>
            <a:r>
              <a:rPr lang="en-GB" sz="1600" dirty="0" err="1"/>
              <a:t>padavin</a:t>
            </a:r>
            <a:r>
              <a:rPr lang="en-GB" sz="1600" dirty="0"/>
              <a:t> se </a:t>
            </a:r>
            <a:r>
              <a:rPr lang="en-GB" sz="1600" dirty="0" err="1"/>
              <a:t>pojavlja</a:t>
            </a:r>
            <a:r>
              <a:rPr lang="en-GB" sz="1600" dirty="0"/>
              <a:t> </a:t>
            </a:r>
            <a:r>
              <a:rPr lang="en-GB" sz="1600" dirty="0" err="1"/>
              <a:t>jeseni</a:t>
            </a:r>
            <a:r>
              <a:rPr lang="en-GB" sz="1600" dirty="0"/>
              <a:t>. </a:t>
            </a:r>
            <a:r>
              <a:rPr lang="en-GB" sz="1600" dirty="0" err="1"/>
              <a:t>Največji</a:t>
            </a:r>
            <a:r>
              <a:rPr lang="en-GB" sz="1600" dirty="0"/>
              <a:t> </a:t>
            </a:r>
            <a:r>
              <a:rPr lang="en-GB" sz="1600" dirty="0" err="1"/>
              <a:t>sunki</a:t>
            </a:r>
            <a:r>
              <a:rPr lang="en-GB" sz="1600" dirty="0"/>
              <a:t> </a:t>
            </a:r>
            <a:r>
              <a:rPr lang="en-GB" sz="1600" dirty="0" err="1"/>
              <a:t>burje</a:t>
            </a:r>
            <a:r>
              <a:rPr lang="en-GB" sz="1600" dirty="0"/>
              <a:t> so </a:t>
            </a:r>
            <a:r>
              <a:rPr lang="en-GB" sz="1600" dirty="0" err="1"/>
              <a:t>lahko</a:t>
            </a:r>
            <a:r>
              <a:rPr lang="en-GB" sz="1600" dirty="0"/>
              <a:t> </a:t>
            </a:r>
            <a:r>
              <a:rPr lang="en-GB" sz="1600" dirty="0" err="1"/>
              <a:t>tudi</a:t>
            </a:r>
            <a:r>
              <a:rPr lang="en-GB" sz="1600" dirty="0"/>
              <a:t> do 200km/h.</a:t>
            </a:r>
          </a:p>
          <a:p>
            <a:pPr lvl="0" indent="-341280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PRST:</a:t>
            </a:r>
          </a:p>
          <a:p>
            <a:pPr lvl="0" indent="-341280">
              <a:lnSpc>
                <a:spcPct val="90000"/>
              </a:lnSpc>
              <a:spcBef>
                <a:spcPts val="400"/>
              </a:spcBef>
            </a:pPr>
            <a:r>
              <a:rPr lang="en-GB" sz="1600" dirty="0"/>
              <a:t>     </a:t>
            </a:r>
            <a:r>
              <a:rPr lang="en-GB" sz="1600" dirty="0" err="1"/>
              <a:t>Koprsko</a:t>
            </a:r>
            <a:r>
              <a:rPr lang="en-GB" sz="1600" dirty="0"/>
              <a:t> </a:t>
            </a:r>
            <a:r>
              <a:rPr lang="en-GB" sz="1600" dirty="0" err="1"/>
              <a:t>primorje</a:t>
            </a:r>
            <a:r>
              <a:rPr lang="en-GB" sz="1600" dirty="0"/>
              <a:t> </a:t>
            </a:r>
            <a:r>
              <a:rPr lang="en-GB" sz="1600" dirty="0" err="1"/>
              <a:t>sestavljata</a:t>
            </a:r>
            <a:r>
              <a:rPr lang="en-GB" sz="1600" dirty="0"/>
              <a:t> </a:t>
            </a:r>
            <a:r>
              <a:rPr lang="en-GB" sz="1600" dirty="0" err="1"/>
              <a:t>dve</a:t>
            </a:r>
            <a:r>
              <a:rPr lang="en-GB" sz="1600" dirty="0"/>
              <a:t> </a:t>
            </a:r>
            <a:r>
              <a:rPr lang="en-GB" sz="1600" dirty="0" err="1"/>
              <a:t>zelo</a:t>
            </a:r>
            <a:r>
              <a:rPr lang="en-GB" sz="1600" dirty="0"/>
              <a:t> </a:t>
            </a:r>
            <a:r>
              <a:rPr lang="en-GB" sz="1600" dirty="0" err="1"/>
              <a:t>različni</a:t>
            </a:r>
            <a:r>
              <a:rPr lang="en-GB" sz="1600" dirty="0"/>
              <a:t> </a:t>
            </a:r>
            <a:r>
              <a:rPr lang="en-GB" sz="1600" dirty="0" err="1"/>
              <a:t>območji</a:t>
            </a:r>
            <a:r>
              <a:rPr lang="en-GB" sz="1600" dirty="0"/>
              <a:t>: </a:t>
            </a:r>
            <a:r>
              <a:rPr lang="en-GB" sz="1600" dirty="0" err="1"/>
              <a:t>ozek</a:t>
            </a:r>
            <a:r>
              <a:rPr lang="en-GB" sz="1600" dirty="0"/>
              <a:t> </a:t>
            </a:r>
            <a:r>
              <a:rPr lang="en-GB" sz="1600" dirty="0" err="1"/>
              <a:t>obalni</a:t>
            </a:r>
            <a:r>
              <a:rPr lang="en-GB" sz="1600" dirty="0"/>
              <a:t> pas in </a:t>
            </a:r>
            <a:r>
              <a:rPr lang="en-GB" sz="1600" dirty="0" err="1"/>
              <a:t>flišno</a:t>
            </a:r>
            <a:r>
              <a:rPr lang="en-GB" sz="1600" dirty="0"/>
              <a:t> </a:t>
            </a:r>
            <a:r>
              <a:rPr lang="en-GB" sz="1600" dirty="0" err="1"/>
              <a:t>gričevje</a:t>
            </a:r>
            <a:r>
              <a:rPr lang="en-GB" sz="1600" dirty="0"/>
              <a:t> v </a:t>
            </a:r>
            <a:r>
              <a:rPr lang="en-GB" sz="1600" dirty="0" err="1"/>
              <a:t>zaledju</a:t>
            </a:r>
            <a:r>
              <a:rPr lang="en-GB" sz="1600" dirty="0"/>
              <a:t>.  </a:t>
            </a:r>
            <a:r>
              <a:rPr lang="en-GB" sz="1600" dirty="0" err="1"/>
              <a:t>Flišne</a:t>
            </a:r>
            <a:r>
              <a:rPr lang="en-GB" sz="1600" dirty="0"/>
              <a:t> </a:t>
            </a:r>
            <a:r>
              <a:rPr lang="en-GB" sz="1600" dirty="0" err="1"/>
              <a:t>pokrajine</a:t>
            </a:r>
            <a:r>
              <a:rPr lang="en-GB" sz="1600" dirty="0"/>
              <a:t> </a:t>
            </a:r>
            <a:r>
              <a:rPr lang="en-GB" sz="1600" dirty="0" err="1"/>
              <a:t>sestavlja</a:t>
            </a:r>
            <a:r>
              <a:rPr lang="en-GB" sz="1600" dirty="0"/>
              <a:t> </a:t>
            </a:r>
            <a:r>
              <a:rPr lang="en-GB" sz="1600" dirty="0" err="1"/>
              <a:t>fliš</a:t>
            </a:r>
            <a:r>
              <a:rPr lang="en-GB" sz="1600" dirty="0"/>
              <a:t>, </a:t>
            </a:r>
            <a:r>
              <a:rPr lang="en-GB" sz="1600" dirty="0" err="1"/>
              <a:t>ki</a:t>
            </a:r>
            <a:r>
              <a:rPr lang="en-GB" sz="1600" dirty="0"/>
              <a:t> je </a:t>
            </a:r>
            <a:r>
              <a:rPr lang="en-GB" sz="1600" dirty="0" err="1"/>
              <a:t>sicer</a:t>
            </a:r>
            <a:r>
              <a:rPr lang="en-GB" sz="1600" dirty="0"/>
              <a:t> </a:t>
            </a:r>
            <a:r>
              <a:rPr lang="en-GB" sz="1600" dirty="0" err="1"/>
              <a:t>neprepustna</a:t>
            </a:r>
            <a:r>
              <a:rPr lang="en-GB" sz="1600" dirty="0"/>
              <a:t> </a:t>
            </a:r>
            <a:r>
              <a:rPr lang="en-GB" sz="1600" dirty="0" err="1"/>
              <a:t>kamnina</a:t>
            </a:r>
            <a:r>
              <a:rPr lang="en-GB" sz="1600" dirty="0"/>
              <a:t>, </a:t>
            </a:r>
            <a:r>
              <a:rPr lang="en-GB" sz="1600" dirty="0" err="1"/>
              <a:t>vendar</a:t>
            </a:r>
            <a:r>
              <a:rPr lang="en-GB" sz="1600" dirty="0"/>
              <a:t> </a:t>
            </a:r>
            <a:r>
              <a:rPr lang="en-GB" sz="1600" dirty="0" err="1"/>
              <a:t>zelo</a:t>
            </a:r>
            <a:r>
              <a:rPr lang="en-GB" sz="1600" dirty="0"/>
              <a:t> </a:t>
            </a:r>
            <a:r>
              <a:rPr lang="en-GB" sz="1600" dirty="0" err="1"/>
              <a:t>slabo</a:t>
            </a:r>
            <a:r>
              <a:rPr lang="en-GB" sz="1600" dirty="0"/>
              <a:t> </a:t>
            </a:r>
            <a:r>
              <a:rPr lang="en-GB" sz="1600" dirty="0" err="1"/>
              <a:t>odporna</a:t>
            </a:r>
            <a:r>
              <a:rPr lang="en-GB" sz="1600" dirty="0"/>
              <a:t> </a:t>
            </a:r>
            <a:r>
              <a:rPr lang="en-GB" sz="1600" dirty="0" err="1"/>
              <a:t>proti</a:t>
            </a:r>
            <a:r>
              <a:rPr lang="en-GB" sz="1600" dirty="0"/>
              <a:t> </a:t>
            </a:r>
            <a:r>
              <a:rPr lang="en-GB" sz="1600" dirty="0" err="1"/>
              <a:t>površinskemu</a:t>
            </a:r>
            <a:r>
              <a:rPr lang="en-GB" sz="1600" dirty="0"/>
              <a:t> </a:t>
            </a:r>
            <a:r>
              <a:rPr lang="en-GB" sz="1600" dirty="0" err="1"/>
              <a:t>odnašanju</a:t>
            </a:r>
            <a:r>
              <a:rPr lang="en-GB" sz="1600" dirty="0"/>
              <a:t>. Ker </a:t>
            </a:r>
            <a:r>
              <a:rPr lang="en-GB" sz="1600" dirty="0" err="1"/>
              <a:t>hitro</a:t>
            </a:r>
            <a:r>
              <a:rPr lang="en-GB" sz="1600" dirty="0"/>
              <a:t> </a:t>
            </a:r>
            <a:r>
              <a:rPr lang="en-GB" sz="1600" dirty="0" err="1"/>
              <a:t>prepereva</a:t>
            </a:r>
            <a:r>
              <a:rPr lang="en-GB" sz="1600" dirty="0"/>
              <a:t> so se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njem</a:t>
            </a:r>
            <a:r>
              <a:rPr lang="en-GB" sz="1600" dirty="0"/>
              <a:t> </a:t>
            </a:r>
            <a:r>
              <a:rPr lang="en-GB" sz="1600" dirty="0" err="1"/>
              <a:t>razvile</a:t>
            </a:r>
            <a:r>
              <a:rPr lang="en-GB" sz="1600" dirty="0"/>
              <a:t> </a:t>
            </a:r>
            <a:r>
              <a:rPr lang="en-GB" sz="1600" dirty="0" err="1"/>
              <a:t>bolj</a:t>
            </a:r>
            <a:r>
              <a:rPr lang="en-GB" sz="1600" dirty="0"/>
              <a:t> </a:t>
            </a:r>
            <a:r>
              <a:rPr lang="en-GB" sz="1600" dirty="0" err="1"/>
              <a:t>rodovitne</a:t>
            </a:r>
            <a:r>
              <a:rPr lang="en-GB" sz="1600" dirty="0"/>
              <a:t> </a:t>
            </a:r>
            <a:r>
              <a:rPr lang="en-GB" sz="1600" dirty="0" err="1"/>
              <a:t>prsti</a:t>
            </a:r>
            <a:r>
              <a:rPr lang="en-GB" sz="1600" dirty="0"/>
              <a:t>, </a:t>
            </a:r>
            <a:r>
              <a:rPr lang="en-GB" sz="1600" dirty="0" err="1"/>
              <a:t>kot</a:t>
            </a:r>
            <a:r>
              <a:rPr lang="en-GB" sz="1600" dirty="0"/>
              <a:t> so </a:t>
            </a:r>
            <a:r>
              <a:rPr lang="en-GB" sz="1600" dirty="0" err="1"/>
              <a:t>naprimer</a:t>
            </a:r>
            <a:r>
              <a:rPr lang="en-GB" sz="1600" dirty="0"/>
              <a:t> terra </a:t>
            </a:r>
            <a:r>
              <a:rPr lang="en-GB" sz="1600" dirty="0" err="1"/>
              <a:t>rosa</a:t>
            </a:r>
            <a:r>
              <a:rPr lang="en-GB" sz="1600" dirty="0"/>
              <a:t> </a:t>
            </a:r>
            <a:r>
              <a:rPr lang="en-GB" sz="1600" dirty="0" err="1"/>
              <a:t>ali</a:t>
            </a:r>
            <a:r>
              <a:rPr lang="en-GB" sz="1600" dirty="0"/>
              <a:t> </a:t>
            </a:r>
            <a:r>
              <a:rPr lang="en-GB" sz="1600" dirty="0" err="1"/>
              <a:t>jerina</a:t>
            </a:r>
            <a:r>
              <a:rPr lang="en-GB" sz="1600" dirty="0"/>
              <a:t> (</a:t>
            </a:r>
            <a:r>
              <a:rPr lang="en-GB" sz="1600" dirty="0" err="1"/>
              <a:t>rdeče</a:t>
            </a:r>
            <a:r>
              <a:rPr lang="en-GB" sz="1600" dirty="0"/>
              <a:t> </a:t>
            </a:r>
            <a:r>
              <a:rPr lang="en-GB" sz="1600" dirty="0" err="1"/>
              <a:t>prsti</a:t>
            </a:r>
            <a:r>
              <a:rPr lang="en-GB" sz="1600" dirty="0"/>
              <a:t>).</a:t>
            </a:r>
          </a:p>
          <a:p>
            <a:pPr lvl="0" indent="-341280">
              <a:lnSpc>
                <a:spcPct val="90000"/>
              </a:lnSpc>
              <a:spcBef>
                <a:spcPts val="400"/>
              </a:spcBef>
            </a:pPr>
            <a:r>
              <a:rPr lang="en-GB" sz="1600" b="1" dirty="0"/>
              <a:t>RASTJE:</a:t>
            </a:r>
          </a:p>
          <a:p>
            <a:pPr lvl="0" indent="-341280">
              <a:lnSpc>
                <a:spcPct val="90000"/>
              </a:lnSpc>
              <a:spcBef>
                <a:spcPts val="400"/>
              </a:spcBef>
            </a:pPr>
            <a:r>
              <a:rPr lang="en-GB" sz="1600" dirty="0"/>
              <a:t>     V </a:t>
            </a:r>
            <a:r>
              <a:rPr lang="en-GB" sz="1600" dirty="0" err="1"/>
              <a:t>primerjavi</a:t>
            </a:r>
            <a:r>
              <a:rPr lang="en-GB" sz="1600" dirty="0"/>
              <a:t> s </a:t>
            </a:r>
            <a:r>
              <a:rPr lang="en-GB" sz="1600" dirty="0" err="1"/>
              <a:t>pravim</a:t>
            </a:r>
            <a:r>
              <a:rPr lang="en-GB" sz="1600" dirty="0"/>
              <a:t> </a:t>
            </a:r>
            <a:r>
              <a:rPr lang="en-GB" sz="1600" dirty="0" err="1"/>
              <a:t>sredozemskim</a:t>
            </a:r>
            <a:r>
              <a:rPr lang="en-GB" sz="1600" dirty="0"/>
              <a:t> </a:t>
            </a:r>
            <a:r>
              <a:rPr lang="en-GB" sz="1600" dirty="0" err="1"/>
              <a:t>rastlinstvom</a:t>
            </a:r>
            <a:r>
              <a:rPr lang="en-GB" sz="1600" dirty="0"/>
              <a:t> v </a:t>
            </a:r>
            <a:r>
              <a:rPr lang="en-GB" sz="1600" dirty="0" err="1"/>
              <a:t>naši</a:t>
            </a:r>
            <a:r>
              <a:rPr lang="en-GB" sz="1600" dirty="0"/>
              <a:t> </a:t>
            </a:r>
            <a:r>
              <a:rPr lang="en-GB" sz="1600" dirty="0" err="1"/>
              <a:t>pokrajini</a:t>
            </a:r>
            <a:r>
              <a:rPr lang="en-GB" sz="1600" dirty="0"/>
              <a:t> </a:t>
            </a:r>
            <a:r>
              <a:rPr lang="en-GB" sz="1600" dirty="0" err="1"/>
              <a:t>zimzelenih</a:t>
            </a:r>
            <a:r>
              <a:rPr lang="en-GB" sz="1600" dirty="0"/>
              <a:t> </a:t>
            </a:r>
            <a:r>
              <a:rPr lang="en-GB" sz="1600" dirty="0" err="1"/>
              <a:t>rastlin</a:t>
            </a:r>
            <a:r>
              <a:rPr lang="en-GB" sz="1600" dirty="0"/>
              <a:t> </a:t>
            </a:r>
            <a:r>
              <a:rPr lang="en-GB" sz="1600" dirty="0" err="1"/>
              <a:t>skoraj</a:t>
            </a:r>
            <a:r>
              <a:rPr lang="en-GB" sz="1600" dirty="0"/>
              <a:t> </a:t>
            </a:r>
            <a:r>
              <a:rPr lang="en-GB" sz="1600" dirty="0" err="1"/>
              <a:t>ni</a:t>
            </a:r>
            <a:r>
              <a:rPr lang="en-GB" sz="1600" dirty="0"/>
              <a:t>. V </a:t>
            </a:r>
            <a:r>
              <a:rPr lang="en-GB" sz="1600" dirty="0" err="1"/>
              <a:t>toploljubnih</a:t>
            </a:r>
            <a:r>
              <a:rPr lang="en-GB" sz="1600" dirty="0"/>
              <a:t> </a:t>
            </a:r>
            <a:r>
              <a:rPr lang="en-GB" sz="1600" dirty="0" err="1"/>
              <a:t>primorskih</a:t>
            </a:r>
            <a:r>
              <a:rPr lang="en-GB" sz="1600" dirty="0"/>
              <a:t> </a:t>
            </a:r>
            <a:r>
              <a:rPr lang="en-GB" sz="1600" dirty="0" err="1"/>
              <a:t>gozdovih</a:t>
            </a:r>
            <a:r>
              <a:rPr lang="en-GB" sz="1600" dirty="0"/>
              <a:t> je </a:t>
            </a:r>
            <a:r>
              <a:rPr lang="en-GB" sz="1600" dirty="0" err="1"/>
              <a:t>še</a:t>
            </a:r>
            <a:r>
              <a:rPr lang="en-GB" sz="1600" dirty="0"/>
              <a:t> </a:t>
            </a:r>
            <a:r>
              <a:rPr lang="en-GB" sz="1600" dirty="0" err="1"/>
              <a:t>posebno</a:t>
            </a:r>
            <a:r>
              <a:rPr lang="en-GB" sz="1600" dirty="0"/>
              <a:t> </a:t>
            </a:r>
            <a:r>
              <a:rPr lang="en-GB" sz="1600" dirty="0" err="1"/>
              <a:t>značilen</a:t>
            </a:r>
            <a:r>
              <a:rPr lang="en-GB" sz="1600" dirty="0"/>
              <a:t> </a:t>
            </a:r>
            <a:r>
              <a:rPr lang="en-GB" sz="1600" dirty="0" err="1"/>
              <a:t>listopadni</a:t>
            </a:r>
            <a:r>
              <a:rPr lang="en-GB" sz="1600" dirty="0"/>
              <a:t> </a:t>
            </a:r>
            <a:r>
              <a:rPr lang="en-GB" sz="1600" dirty="0" err="1"/>
              <a:t>puhasti</a:t>
            </a:r>
            <a:r>
              <a:rPr lang="en-GB" sz="1600" dirty="0"/>
              <a:t> </a:t>
            </a:r>
            <a:r>
              <a:rPr lang="en-GB" sz="1600" dirty="0" err="1"/>
              <a:t>hrast</a:t>
            </a:r>
            <a:r>
              <a:rPr lang="en-GB" sz="1600" dirty="0"/>
              <a:t>. </a:t>
            </a:r>
            <a:r>
              <a:rPr lang="en-GB" sz="1600" dirty="0" err="1"/>
              <a:t>Posebnost</a:t>
            </a:r>
            <a:r>
              <a:rPr lang="en-GB" sz="1600" dirty="0"/>
              <a:t> </a:t>
            </a:r>
            <a:r>
              <a:rPr lang="en-GB" sz="1600" dirty="0" err="1"/>
              <a:t>koprskega</a:t>
            </a:r>
            <a:r>
              <a:rPr lang="en-GB" sz="1600" dirty="0"/>
              <a:t> </a:t>
            </a:r>
            <a:r>
              <a:rPr lang="en-GB" sz="1600" dirty="0" err="1"/>
              <a:t>primorja</a:t>
            </a:r>
            <a:r>
              <a:rPr lang="en-GB" sz="1600" dirty="0"/>
              <a:t> so </a:t>
            </a:r>
            <a:r>
              <a:rPr lang="en-GB" sz="1600" dirty="0" err="1"/>
              <a:t>oljke</a:t>
            </a:r>
            <a:r>
              <a:rPr lang="en-GB" sz="1600" dirty="0"/>
              <a:t>. Za </a:t>
            </a:r>
            <a:r>
              <a:rPr lang="en-GB" sz="1600" dirty="0" err="1"/>
              <a:t>mediteransko</a:t>
            </a:r>
            <a:r>
              <a:rPr lang="en-GB" sz="1600" dirty="0"/>
              <a:t> </a:t>
            </a:r>
            <a:r>
              <a:rPr lang="en-GB" sz="1600" dirty="0" err="1"/>
              <a:t>podnebje</a:t>
            </a:r>
            <a:r>
              <a:rPr lang="en-GB" sz="1600" dirty="0"/>
              <a:t> so pa </a:t>
            </a:r>
            <a:r>
              <a:rPr lang="en-GB" sz="1600" dirty="0" err="1"/>
              <a:t>značilni</a:t>
            </a:r>
            <a:r>
              <a:rPr lang="en-GB" sz="1600" dirty="0"/>
              <a:t> </a:t>
            </a:r>
            <a:r>
              <a:rPr lang="en-GB" sz="1600" dirty="0" err="1"/>
              <a:t>tudi</a:t>
            </a:r>
            <a:r>
              <a:rPr lang="en-GB" sz="1600" dirty="0"/>
              <a:t> </a:t>
            </a:r>
            <a:r>
              <a:rPr lang="en-GB" sz="1600" dirty="0" err="1"/>
              <a:t>agrumi</a:t>
            </a:r>
            <a:r>
              <a:rPr lang="en-GB" sz="1600" dirty="0"/>
              <a:t> (</a:t>
            </a:r>
            <a:r>
              <a:rPr lang="en-GB" sz="1600" dirty="0" err="1"/>
              <a:t>mandarine</a:t>
            </a:r>
            <a:r>
              <a:rPr lang="en-GB" sz="1600" dirty="0"/>
              <a:t>, </a:t>
            </a:r>
            <a:r>
              <a:rPr lang="en-GB" sz="1600" dirty="0" err="1"/>
              <a:t>pomaranče</a:t>
            </a:r>
            <a:r>
              <a:rPr lang="en-GB" sz="1600" dirty="0"/>
              <a:t>,…), </a:t>
            </a:r>
            <a:r>
              <a:rPr lang="en-GB" sz="1600" dirty="0" err="1"/>
              <a:t>smokve</a:t>
            </a:r>
            <a:r>
              <a:rPr lang="en-GB" sz="1600" dirty="0"/>
              <a:t>, </a:t>
            </a:r>
            <a:r>
              <a:rPr lang="en-GB" sz="1600" dirty="0" err="1"/>
              <a:t>aromatične</a:t>
            </a:r>
            <a:r>
              <a:rPr lang="en-GB" sz="1600" dirty="0"/>
              <a:t> </a:t>
            </a:r>
            <a:r>
              <a:rPr lang="en-GB" sz="1600" dirty="0" err="1"/>
              <a:t>rastline</a:t>
            </a:r>
            <a:r>
              <a:rPr lang="en-GB" sz="1600" dirty="0"/>
              <a:t>, </a:t>
            </a:r>
            <a:r>
              <a:rPr lang="en-GB" sz="1600" dirty="0" err="1"/>
              <a:t>makija</a:t>
            </a:r>
            <a:r>
              <a:rPr lang="en-GB" sz="1600" dirty="0"/>
              <a:t>,…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E7475-3991-43F2-984F-82A7948C0364}"/>
              </a:ext>
            </a:extLst>
          </p:cNvPr>
          <p:cNvSpPr/>
          <p:nvPr/>
        </p:nvSpPr>
        <p:spPr>
          <a:xfrm rot="660000">
            <a:off x="880157" y="1523886"/>
            <a:ext cx="4724640" cy="16095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Arial Black" pitchFamily="16"/>
                <a:ea typeface="Arial Black" pitchFamily="16"/>
                <a:cs typeface="Arial Black" pitchFamily="16"/>
              </a:defRPr>
            </a:pPr>
            <a:r>
              <a:rPr lang="sl-SI" sz="1800" b="1" i="1" u="none" strike="noStrike" spc="3" baseline="0">
                <a:ln w="12600">
                  <a:solidFill>
                    <a:srgbClr val="EAEAEA"/>
                  </a:solidFill>
                  <a:prstDash val="solid"/>
                  <a:miter/>
                </a:ln>
                <a:solidFill>
                  <a:srgbClr val="008000"/>
                </a:solidFill>
                <a:effectLst>
                  <a:outerShdw dist="40186" dir="1096358" algn="tl">
                    <a:srgbClr val="808080">
                      <a:alpha val="80000"/>
                    </a:srgbClr>
                  </a:outerShdw>
                </a:effectLst>
                <a:latin typeface="Arial Black" pitchFamily="18"/>
                <a:ea typeface="Arial Black" pitchFamily="18"/>
                <a:cs typeface="Arial Black" pitchFamily="18"/>
              </a:rPr>
              <a:t>Kam turisti?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7A701-FF06-4555-A534-AD30124071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760" y="317520"/>
            <a:ext cx="7086600" cy="14504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14346-83D0-4B22-B84D-4C1FD382D7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560" y="2492280"/>
            <a:ext cx="3809880" cy="3741238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400"/>
              </a:spcBef>
              <a:buClr>
                <a:srgbClr val="FFFFCC"/>
              </a:buClr>
              <a:buSzPct val="90000"/>
              <a:buFont typeface="Wingdings" pitchFamily="2"/>
              <a:buChar char=""/>
            </a:pPr>
            <a:r>
              <a:rPr lang="en-GB" sz="1600" dirty="0" err="1"/>
              <a:t>Osrednji</a:t>
            </a:r>
            <a:r>
              <a:rPr lang="en-GB" sz="1600" dirty="0"/>
              <a:t> </a:t>
            </a:r>
            <a:r>
              <a:rPr lang="en-GB" sz="1600" dirty="0" err="1"/>
              <a:t>koprski</a:t>
            </a:r>
            <a:r>
              <a:rPr lang="en-GB" sz="1600" dirty="0"/>
              <a:t> </a:t>
            </a:r>
            <a:r>
              <a:rPr lang="en-GB" sz="1600" dirty="0" err="1"/>
              <a:t>turistično</a:t>
            </a:r>
            <a:r>
              <a:rPr lang="en-GB" sz="1600" dirty="0"/>
              <a:t> </a:t>
            </a:r>
            <a:r>
              <a:rPr lang="en-GB" sz="1600" dirty="0" err="1"/>
              <a:t>zabaviščni</a:t>
            </a:r>
            <a:r>
              <a:rPr lang="en-GB" sz="1600" dirty="0"/>
              <a:t> </a:t>
            </a:r>
            <a:r>
              <a:rPr lang="en-GB" sz="1600" dirty="0" err="1"/>
              <a:t>centri</a:t>
            </a:r>
            <a:r>
              <a:rPr lang="en-GB" sz="1600" dirty="0"/>
              <a:t> so se </a:t>
            </a:r>
            <a:r>
              <a:rPr lang="en-GB" sz="1600" dirty="0" err="1"/>
              <a:t>razvili</a:t>
            </a:r>
            <a:r>
              <a:rPr lang="en-GB" sz="1600" dirty="0"/>
              <a:t> v </a:t>
            </a:r>
            <a:r>
              <a:rPr lang="en-GB" sz="1600" dirty="0" err="1"/>
              <a:t>bližnji</a:t>
            </a:r>
            <a:r>
              <a:rPr lang="en-GB" sz="1600" dirty="0"/>
              <a:t> </a:t>
            </a:r>
            <a:r>
              <a:rPr lang="en-GB" sz="1600" dirty="0" err="1"/>
              <a:t>Žusterni</a:t>
            </a:r>
            <a:r>
              <a:rPr lang="en-GB" sz="1600" dirty="0"/>
              <a:t> in </a:t>
            </a:r>
            <a:r>
              <a:rPr lang="en-GB" sz="1600" dirty="0" err="1"/>
              <a:t>Ankaranu</a:t>
            </a:r>
            <a:r>
              <a:rPr lang="en-GB" sz="1600" dirty="0"/>
              <a:t>, </a:t>
            </a:r>
            <a:r>
              <a:rPr lang="en-GB" sz="1600" dirty="0" err="1"/>
              <a:t>kjer</a:t>
            </a:r>
            <a:r>
              <a:rPr lang="en-GB" sz="1600" dirty="0"/>
              <a:t> so </a:t>
            </a:r>
            <a:r>
              <a:rPr lang="en-GB" sz="1600" dirty="0" err="1"/>
              <a:t>hoteli</a:t>
            </a:r>
            <a:r>
              <a:rPr lang="en-GB" sz="1600" dirty="0"/>
              <a:t>, </a:t>
            </a:r>
            <a:r>
              <a:rPr lang="en-GB" sz="1600" dirty="0" err="1"/>
              <a:t>diskoteke</a:t>
            </a:r>
            <a:r>
              <a:rPr lang="en-GB" sz="1600" dirty="0"/>
              <a:t>, </a:t>
            </a:r>
            <a:r>
              <a:rPr lang="en-GB" sz="1600" dirty="0" err="1"/>
              <a:t>plesišča</a:t>
            </a:r>
            <a:r>
              <a:rPr lang="en-GB" sz="1600" dirty="0"/>
              <a:t> in </a:t>
            </a:r>
            <a:r>
              <a:rPr lang="en-GB" sz="1600" dirty="0" err="1"/>
              <a:t>drugi</a:t>
            </a:r>
            <a:r>
              <a:rPr lang="en-GB" sz="1600" dirty="0"/>
              <a:t> </a:t>
            </a:r>
            <a:r>
              <a:rPr lang="en-GB" sz="1600" dirty="0" err="1"/>
              <a:t>zabavi</a:t>
            </a:r>
            <a:r>
              <a:rPr lang="en-GB" sz="1600" dirty="0"/>
              <a:t> in </a:t>
            </a:r>
            <a:r>
              <a:rPr lang="en-GB" sz="1600" dirty="0" err="1"/>
              <a:t>sprostitvi</a:t>
            </a:r>
            <a:r>
              <a:rPr lang="en-GB" sz="1600" dirty="0"/>
              <a:t> </a:t>
            </a:r>
            <a:r>
              <a:rPr lang="en-GB" sz="1600" dirty="0" err="1"/>
              <a:t>namenjeni</a:t>
            </a:r>
            <a:r>
              <a:rPr lang="en-GB" sz="1600" dirty="0"/>
              <a:t> </a:t>
            </a:r>
            <a:r>
              <a:rPr lang="en-GB" sz="1600" dirty="0" err="1"/>
              <a:t>prostori</a:t>
            </a:r>
            <a:r>
              <a:rPr lang="en-GB" sz="1600" dirty="0"/>
              <a:t>. </a:t>
            </a:r>
            <a:r>
              <a:rPr lang="en-GB" sz="1600" dirty="0" err="1"/>
              <a:t>Rekreacijski</a:t>
            </a:r>
            <a:r>
              <a:rPr lang="en-GB" sz="1600" dirty="0"/>
              <a:t> </a:t>
            </a:r>
            <a:r>
              <a:rPr lang="en-GB" sz="1600" dirty="0" err="1"/>
              <a:t>tekači</a:t>
            </a:r>
            <a:r>
              <a:rPr lang="en-GB" sz="1600" dirty="0"/>
              <a:t>, </a:t>
            </a:r>
            <a:r>
              <a:rPr lang="en-GB" sz="1600" dirty="0" err="1"/>
              <a:t>kolesarji</a:t>
            </a:r>
            <a:r>
              <a:rPr lang="en-GB" sz="1600" dirty="0"/>
              <a:t> in </a:t>
            </a:r>
            <a:r>
              <a:rPr lang="en-GB" sz="1600" dirty="0" err="1"/>
              <a:t>sprehajalci</a:t>
            </a:r>
            <a:r>
              <a:rPr lang="en-GB" sz="1600" dirty="0"/>
              <a:t> </a:t>
            </a:r>
            <a:r>
              <a:rPr lang="en-GB" sz="1600" dirty="0" err="1"/>
              <a:t>bodo</a:t>
            </a:r>
            <a:r>
              <a:rPr lang="en-GB" sz="1600" dirty="0"/>
              <a:t> </a:t>
            </a:r>
            <a:r>
              <a:rPr lang="en-GB" sz="1600" dirty="0" err="1"/>
              <a:t>nedvomno</a:t>
            </a:r>
            <a:r>
              <a:rPr lang="en-GB" sz="1600" dirty="0"/>
              <a:t> </a:t>
            </a:r>
            <a:r>
              <a:rPr lang="en-GB" sz="1600" dirty="0" err="1"/>
              <a:t>uživali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sprehodu</a:t>
            </a:r>
            <a:r>
              <a:rPr lang="en-GB" sz="1600" dirty="0"/>
              <a:t> po </a:t>
            </a:r>
            <a:r>
              <a:rPr lang="en-GB" sz="1600" dirty="0" err="1"/>
              <a:t>nekaj</a:t>
            </a:r>
            <a:r>
              <a:rPr lang="en-GB" sz="1600" dirty="0"/>
              <a:t> </a:t>
            </a:r>
            <a:r>
              <a:rPr lang="en-GB" sz="1600" dirty="0" err="1"/>
              <a:t>kilometrski</a:t>
            </a:r>
            <a:r>
              <a:rPr lang="en-GB" sz="1600" dirty="0"/>
              <a:t> </a:t>
            </a:r>
            <a:r>
              <a:rPr lang="en-GB" sz="1600" dirty="0" err="1"/>
              <a:t>peš</a:t>
            </a:r>
            <a:r>
              <a:rPr lang="en-GB" sz="1600" dirty="0"/>
              <a:t> </a:t>
            </a:r>
            <a:r>
              <a:rPr lang="en-GB" sz="1600" dirty="0" err="1"/>
              <a:t>poti</a:t>
            </a:r>
            <a:r>
              <a:rPr lang="en-GB" sz="1600" dirty="0"/>
              <a:t> </a:t>
            </a:r>
            <a:r>
              <a:rPr lang="en-GB" sz="1600" dirty="0" err="1"/>
              <a:t>okoli</a:t>
            </a:r>
            <a:r>
              <a:rPr lang="en-GB" sz="1600" dirty="0"/>
              <a:t> </a:t>
            </a:r>
            <a:r>
              <a:rPr lang="en-GB" sz="1600" dirty="0" err="1"/>
              <a:t>mesta</a:t>
            </a:r>
            <a:r>
              <a:rPr lang="en-GB" sz="1600" dirty="0"/>
              <a:t> in </a:t>
            </a:r>
            <a:r>
              <a:rPr lang="en-GB" sz="1600" dirty="0" err="1"/>
              <a:t>vse</a:t>
            </a:r>
            <a:r>
              <a:rPr lang="en-GB" sz="1600" dirty="0"/>
              <a:t> do </a:t>
            </a:r>
            <a:r>
              <a:rPr lang="en-GB" sz="1600" dirty="0" err="1"/>
              <a:t>Žusterne</a:t>
            </a:r>
            <a:r>
              <a:rPr lang="en-GB" sz="1600" dirty="0"/>
              <a:t> </a:t>
            </a:r>
            <a:r>
              <a:rPr lang="en-GB" sz="1600" dirty="0" err="1"/>
              <a:t>ter</a:t>
            </a:r>
            <a:r>
              <a:rPr lang="en-GB" sz="1600" dirty="0"/>
              <a:t> </a:t>
            </a:r>
            <a:r>
              <a:rPr lang="en-GB" sz="1600" dirty="0" err="1"/>
              <a:t>dalje</a:t>
            </a:r>
            <a:r>
              <a:rPr lang="en-GB" sz="1600" dirty="0"/>
              <a:t> </a:t>
            </a:r>
            <a:r>
              <a:rPr lang="en-GB" sz="1600" dirty="0" err="1"/>
              <a:t>proti</a:t>
            </a:r>
            <a:r>
              <a:rPr lang="en-GB" sz="1600" dirty="0"/>
              <a:t> </a:t>
            </a:r>
            <a:r>
              <a:rPr lang="en-GB" sz="1600" dirty="0" err="1"/>
              <a:t>Izoli</a:t>
            </a:r>
            <a:r>
              <a:rPr lang="en-GB" sz="1600" dirty="0"/>
              <a:t>. Za </a:t>
            </a:r>
            <a:r>
              <a:rPr lang="en-GB" sz="1600" dirty="0" err="1"/>
              <a:t>marsikoga</a:t>
            </a:r>
            <a:r>
              <a:rPr lang="en-GB" sz="1600" dirty="0"/>
              <a:t> </a:t>
            </a:r>
            <a:r>
              <a:rPr lang="en-GB" sz="1600" dirty="0" err="1"/>
              <a:t>bosta</a:t>
            </a:r>
            <a:r>
              <a:rPr lang="en-GB" sz="1600" dirty="0"/>
              <a:t> </a:t>
            </a:r>
            <a:r>
              <a:rPr lang="en-GB" sz="1600" dirty="0" err="1"/>
              <a:t>prav</a:t>
            </a:r>
            <a:r>
              <a:rPr lang="en-GB" sz="1600" dirty="0"/>
              <a:t> </a:t>
            </a:r>
            <a:r>
              <a:rPr lang="en-GB" sz="1600" dirty="0" err="1"/>
              <a:t>posebej</a:t>
            </a:r>
            <a:r>
              <a:rPr lang="en-GB" sz="1600" dirty="0"/>
              <a:t> </a:t>
            </a:r>
            <a:r>
              <a:rPr lang="en-GB" sz="1600" dirty="0" err="1"/>
              <a:t>privlačna</a:t>
            </a:r>
            <a:r>
              <a:rPr lang="en-GB" sz="1600" dirty="0"/>
              <a:t> </a:t>
            </a:r>
            <a:r>
              <a:rPr lang="en-GB" sz="1600" dirty="0" err="1"/>
              <a:t>mestna</a:t>
            </a:r>
            <a:r>
              <a:rPr lang="en-GB" sz="1600" dirty="0"/>
              <a:t> </a:t>
            </a:r>
            <a:r>
              <a:rPr lang="en-GB" sz="1600" dirty="0" err="1"/>
              <a:t>okolica</a:t>
            </a:r>
            <a:r>
              <a:rPr lang="en-GB" sz="1600" dirty="0"/>
              <a:t> in </a:t>
            </a:r>
            <a:r>
              <a:rPr lang="en-GB" sz="1600" dirty="0" err="1"/>
              <a:t>podeželje</a:t>
            </a:r>
            <a:r>
              <a:rPr lang="en-GB" sz="1600" dirty="0"/>
              <a:t>. </a:t>
            </a:r>
            <a:r>
              <a:rPr lang="en-GB" sz="1600" dirty="0" err="1"/>
              <a:t>Plezalci</a:t>
            </a:r>
            <a:r>
              <a:rPr lang="en-GB" sz="1600" dirty="0"/>
              <a:t> </a:t>
            </a:r>
            <a:r>
              <a:rPr lang="en-GB" sz="1600" dirty="0" err="1"/>
              <a:t>bodo</a:t>
            </a:r>
            <a:r>
              <a:rPr lang="en-GB" sz="1600" dirty="0"/>
              <a:t> </a:t>
            </a:r>
            <a:r>
              <a:rPr lang="en-GB" sz="1600" dirty="0" err="1"/>
              <a:t>uživali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navpičnih</a:t>
            </a:r>
            <a:r>
              <a:rPr lang="en-GB" sz="1600" dirty="0"/>
              <a:t> </a:t>
            </a:r>
            <a:r>
              <a:rPr lang="en-GB" sz="1600" dirty="0" err="1"/>
              <a:t>stenah</a:t>
            </a:r>
            <a:r>
              <a:rPr lang="en-GB" sz="1600" dirty="0"/>
              <a:t> </a:t>
            </a:r>
            <a:r>
              <a:rPr lang="en-GB" sz="1600" dirty="0" err="1"/>
              <a:t>pri</a:t>
            </a:r>
            <a:r>
              <a:rPr lang="en-GB" sz="1600" dirty="0"/>
              <a:t> </a:t>
            </a:r>
            <a:r>
              <a:rPr lang="en-GB" sz="1600" dirty="0" err="1"/>
              <a:t>Črnem</a:t>
            </a:r>
            <a:r>
              <a:rPr lang="en-GB" sz="1600" dirty="0"/>
              <a:t> Kalu in </a:t>
            </a:r>
            <a:r>
              <a:rPr lang="en-GB" sz="1600" dirty="0" err="1"/>
              <a:t>Ospu</a:t>
            </a:r>
            <a:r>
              <a:rPr lang="en-GB" sz="1600" dirty="0"/>
              <a:t>. </a:t>
            </a:r>
            <a:r>
              <a:rPr lang="en-GB" sz="1600" dirty="0" err="1"/>
              <a:t>Predvsem</a:t>
            </a:r>
            <a:r>
              <a:rPr lang="en-GB" sz="1600" dirty="0"/>
              <a:t> </a:t>
            </a:r>
            <a:r>
              <a:rPr lang="en-GB" sz="1600" dirty="0" err="1"/>
              <a:t>slednji</a:t>
            </a:r>
            <a:r>
              <a:rPr lang="en-GB" sz="1600" dirty="0"/>
              <a:t> </a:t>
            </a:r>
            <a:r>
              <a:rPr lang="en-GB" sz="1600" dirty="0" err="1"/>
              <a:t>velja</a:t>
            </a:r>
            <a:r>
              <a:rPr lang="en-GB" sz="1600" dirty="0"/>
              <a:t> za </a:t>
            </a:r>
            <a:r>
              <a:rPr lang="en-GB" sz="1600" dirty="0" err="1"/>
              <a:t>enega</a:t>
            </a:r>
            <a:r>
              <a:rPr lang="en-GB" sz="1600" dirty="0"/>
              <a:t> </a:t>
            </a:r>
            <a:r>
              <a:rPr lang="en-GB" sz="1600" dirty="0" err="1"/>
              <a:t>najbolj</a:t>
            </a:r>
            <a:r>
              <a:rPr lang="en-GB" sz="1600" dirty="0"/>
              <a:t> </a:t>
            </a:r>
            <a:r>
              <a:rPr lang="en-GB" sz="1600" dirty="0" err="1"/>
              <a:t>priljubljenih</a:t>
            </a:r>
            <a:r>
              <a:rPr lang="en-GB" sz="1600" dirty="0"/>
              <a:t> </a:t>
            </a:r>
            <a:r>
              <a:rPr lang="en-GB" sz="1600" dirty="0" err="1"/>
              <a:t>prosto</a:t>
            </a:r>
            <a:r>
              <a:rPr lang="en-GB" sz="1600" dirty="0"/>
              <a:t> </a:t>
            </a:r>
            <a:r>
              <a:rPr lang="en-GB" sz="1600" dirty="0" err="1"/>
              <a:t>plezalnih</a:t>
            </a:r>
            <a:r>
              <a:rPr lang="en-GB" sz="1600" dirty="0"/>
              <a:t> </a:t>
            </a:r>
            <a:r>
              <a:rPr lang="en-GB" sz="1600" dirty="0" err="1"/>
              <a:t>centrov</a:t>
            </a:r>
            <a:r>
              <a:rPr lang="en-GB" sz="1600" dirty="0"/>
              <a:t> v </a:t>
            </a:r>
            <a:r>
              <a:rPr lang="en-GB" sz="1600" dirty="0" err="1"/>
              <a:t>Evropi</a:t>
            </a:r>
            <a:r>
              <a:rPr lang="en-GB" sz="1600" dirty="0"/>
              <a:t>.</a:t>
            </a:r>
          </a:p>
          <a:p>
            <a:pPr lvl="0" indent="-341280">
              <a:lnSpc>
                <a:spcPct val="80000"/>
              </a:lnSpc>
              <a:spcBef>
                <a:spcPts val="400"/>
              </a:spcBef>
            </a:pPr>
            <a:r>
              <a:rPr lang="en-GB" sz="1600" dirty="0"/>
              <a:t>       </a:t>
            </a:r>
            <a:r>
              <a:rPr lang="en-GB" sz="1600" dirty="0" err="1"/>
              <a:t>Lahko</a:t>
            </a:r>
            <a:r>
              <a:rPr lang="en-GB" sz="1600" dirty="0"/>
              <a:t> se pa </a:t>
            </a:r>
            <a:r>
              <a:rPr lang="en-GB" sz="1600" dirty="0" err="1"/>
              <a:t>odpravijo</a:t>
            </a:r>
            <a:r>
              <a:rPr lang="en-GB" sz="1600" dirty="0"/>
              <a:t> </a:t>
            </a:r>
            <a:r>
              <a:rPr lang="en-GB" sz="1600" dirty="0" err="1"/>
              <a:t>tudi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ogled </a:t>
            </a:r>
            <a:r>
              <a:rPr lang="en-GB" sz="1600" dirty="0" err="1"/>
              <a:t>kulturnih</a:t>
            </a:r>
            <a:r>
              <a:rPr lang="en-GB" sz="1600" dirty="0"/>
              <a:t> </a:t>
            </a:r>
            <a:r>
              <a:rPr lang="en-GB" sz="1600" dirty="0" err="1"/>
              <a:t>znamenitosti</a:t>
            </a:r>
            <a:r>
              <a:rPr lang="en-GB" sz="1600" dirty="0"/>
              <a:t>.</a:t>
            </a:r>
          </a:p>
          <a:p>
            <a:pPr lvl="0" indent="-341280">
              <a:lnSpc>
                <a:spcPct val="80000"/>
              </a:lnSpc>
              <a:spcBef>
                <a:spcPts val="400"/>
              </a:spcBef>
            </a:pPr>
            <a:r>
              <a:rPr lang="en-GB" sz="16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8D4F6-39DF-4649-B821-D2FCD8A9EE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4200" y="1905120"/>
            <a:ext cx="3809880" cy="411552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5592E-2375-4AEB-BA4B-A6441255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360" y="3068639"/>
            <a:ext cx="4908239" cy="33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698D-0031-4F2B-ABB7-7D25E9350A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241560"/>
            <a:ext cx="6870599" cy="16009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73C31-D53F-4980-BAB6-C24A1168C5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828800"/>
            <a:ext cx="7696080" cy="3658320"/>
          </a:xfrm>
        </p:spPr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765B5-15D5-477C-B800-4919354143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D9C8-DEDC-4C84-AA7B-0D30EF9199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241560"/>
            <a:ext cx="6870599" cy="16009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2FBA3-39CC-4DD9-84C0-18E00BF3C3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828800"/>
            <a:ext cx="7696080" cy="3658320"/>
          </a:xfrm>
        </p:spPr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28AB-AEEE-4AEB-AA27-D30C202772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7D1F-7EC7-42C6-996E-4BAE2CF8B7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366839"/>
            <a:ext cx="8229600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0D5D1-D0E7-498F-A4E6-1B67047F4E39}"/>
              </a:ext>
            </a:extLst>
          </p:cNvPr>
          <p:cNvSpPr/>
          <p:nvPr/>
        </p:nvSpPr>
        <p:spPr>
          <a:xfrm>
            <a:off x="755639" y="836640"/>
            <a:ext cx="6724800" cy="790559"/>
          </a:xfrm>
          <a:prstGeom prst="rect">
            <a:avLst/>
          </a:prstGeom>
          <a:scene3d>
            <a:camera prst="legacyObliqueRight"/>
            <a:lightRig rig="legacyHarsh3" dir="t"/>
          </a:scene3d>
          <a:sp3d extrusionH="127000" prstMaterial="legacyPlastic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  <a:scene3d>
              <a:camera prst="legacyObliqueRight"/>
              <a:lightRig rig="legacyHarsh3" dir="t"/>
            </a:scene3d>
            <a:sp3d extrusionH="127000" prstMaterial="legacyPlastic">
              <a:bevelT w="13500" h="13500" prst="angle"/>
              <a:bevelB w="13500" h="13500" prst="angle"/>
              <a:extrusionClr>
                <a:srgbClr val="663300"/>
              </a:extrusionClr>
            </a:sp3d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Arial Black" pitchFamily="16"/>
                <a:ea typeface="Arial Black" pitchFamily="16"/>
                <a:cs typeface="Arial Black" pitchFamily="16"/>
              </a:defRPr>
            </a:pPr>
            <a:r>
              <a:rPr lang="sl-SI" sz="1800" b="1" i="1" u="none" strike="noStrike" spc="3" baseline="0">
                <a:ln>
                  <a:noFill/>
                </a:ln>
                <a:blipFill>
                  <a:blip r:embed="rId3"/>
                  <a:tile/>
                </a:blipFill>
                <a:latin typeface="Arial Black" pitchFamily="18"/>
                <a:ea typeface="Arial Black" pitchFamily="18"/>
                <a:cs typeface="Arial Black" pitchFamily="18"/>
              </a:rPr>
              <a:t>Še nekaj zanimivosti...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DA26-60B2-4786-A039-3E55EF2747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360" y="1700280"/>
            <a:ext cx="3314519" cy="2114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00CE7B0-9EC1-407D-84C2-23B5686F3604}"/>
              </a:ext>
            </a:extLst>
          </p:cNvPr>
          <p:cNvSpPr/>
          <p:nvPr/>
        </p:nvSpPr>
        <p:spPr>
          <a:xfrm>
            <a:off x="395280" y="3716640"/>
            <a:ext cx="2241720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Da pontejev   vodnjak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0" i="0" u="none" strike="noStrike" baseline="0">
              <a:ln>
                <a:noFill/>
              </a:ln>
              <a:solidFill>
                <a:srgbClr val="FFFFFF"/>
              </a:solidFill>
              <a:latin typeface="Tahom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F4BD9-96B7-460A-85CE-A54C802258E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0360" y="1773360"/>
            <a:ext cx="2905200" cy="33242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5D9444-F11C-4DED-9ADC-79527F408B82}"/>
              </a:ext>
            </a:extLst>
          </p:cNvPr>
          <p:cNvSpPr/>
          <p:nvPr/>
        </p:nvSpPr>
        <p:spPr>
          <a:xfrm>
            <a:off x="6239520" y="5013360"/>
            <a:ext cx="292103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Frančiškanski samostan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30E2D-C01F-4DCE-9CD7-DEAEF450AEF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627280" y="4292640"/>
            <a:ext cx="3171960" cy="23810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DF68B0-EAA4-473D-88D3-F92CB0BFEF09}"/>
              </a:ext>
            </a:extLst>
          </p:cNvPr>
          <p:cNvSpPr/>
          <p:nvPr/>
        </p:nvSpPr>
        <p:spPr>
          <a:xfrm>
            <a:off x="1729800" y="6237360"/>
            <a:ext cx="85571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 Loža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7F9B5-2C95-4C4C-B7DB-D6B5985578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920" y="333360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2C31209-D703-427E-9055-0353099E34FB}"/>
              </a:ext>
            </a:extLst>
          </p:cNvPr>
          <p:cNvSpPr/>
          <p:nvPr/>
        </p:nvSpPr>
        <p:spPr>
          <a:xfrm>
            <a:off x="260280" y="2708280"/>
            <a:ext cx="22687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Kapodistriasov trg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EF92C-620A-4C48-A327-B7DD7C4C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19640" y="333360"/>
            <a:ext cx="2381039" cy="23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E5F4B1-190A-4C38-9CCA-076C5963D3D1}"/>
              </a:ext>
            </a:extLst>
          </p:cNvPr>
          <p:cNvSpPr/>
          <p:nvPr/>
        </p:nvSpPr>
        <p:spPr>
          <a:xfrm>
            <a:off x="3419640" y="1937519"/>
            <a:ext cx="1873080" cy="146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               Palača Carli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9F528-784B-44DE-A1A1-4C68AC22440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00720" y="333360"/>
            <a:ext cx="2400479" cy="24004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3E06DAE-F7D3-4D39-A54E-0B9EA5556058}"/>
              </a:ext>
            </a:extLst>
          </p:cNvPr>
          <p:cNvSpPr/>
          <p:nvPr/>
        </p:nvSpPr>
        <p:spPr>
          <a:xfrm>
            <a:off x="6781680" y="2636999"/>
            <a:ext cx="18752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  Prešernov trg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8A798-F633-4F54-92A8-37F46AA4D61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9280" y="3500279"/>
            <a:ext cx="3314879" cy="26924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DD7BAD-B9A2-4444-95E5-0C3991D5B873}"/>
              </a:ext>
            </a:extLst>
          </p:cNvPr>
          <p:cNvSpPr/>
          <p:nvPr/>
        </p:nvSpPr>
        <p:spPr>
          <a:xfrm>
            <a:off x="199800" y="6092999"/>
            <a:ext cx="2096279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Pretorska palača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800" b="0" i="0" u="none" strike="noStrike" baseline="0">
              <a:ln>
                <a:noFill/>
              </a:ln>
              <a:solidFill>
                <a:srgbClr val="FFFFFF"/>
              </a:solidFill>
              <a:latin typeface="Tahom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E37730-F695-41FF-AD34-202EAC09BE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08360" y="3500279"/>
            <a:ext cx="2819520" cy="2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1AD031-55F6-4737-AF6B-A5F0C49E8BAD}"/>
              </a:ext>
            </a:extLst>
          </p:cNvPr>
          <p:cNvSpPr/>
          <p:nvPr/>
        </p:nvSpPr>
        <p:spPr>
          <a:xfrm>
            <a:off x="3708360" y="5400000"/>
            <a:ext cx="1646280" cy="173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                        Stolnica                                                             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B2CB9F-CEDD-4F6E-9662-0BCDDE55847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59640" y="3500279"/>
            <a:ext cx="2057400" cy="267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2C6BBC-583D-41BF-B165-489EF60A5978}"/>
              </a:ext>
            </a:extLst>
          </p:cNvPr>
          <p:cNvSpPr/>
          <p:nvPr/>
        </p:nvSpPr>
        <p:spPr>
          <a:xfrm>
            <a:off x="7229160" y="6092999"/>
            <a:ext cx="148067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Lucida Sans Unicode" pitchFamily="2"/>
                <a:cs typeface="Lucida Sans Unicode" pitchFamily="2"/>
              </a:rPr>
              <a:t>vrata Muda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aslov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Naslov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Naslov1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Naslov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Naslov1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slo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aslo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slo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aslov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aslov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Naslov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Naslov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On-screen Show (4:3)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Impact</vt:lpstr>
      <vt:lpstr>Shruti</vt:lpstr>
      <vt:lpstr>Tahoma</vt:lpstr>
      <vt:lpstr>Times New Roman</vt:lpstr>
      <vt:lpstr>Wingdings</vt:lpstr>
      <vt:lpstr>Privzeto</vt:lpstr>
      <vt:lpstr>Naslov1</vt:lpstr>
      <vt:lpstr>Naslov2</vt:lpstr>
      <vt:lpstr>Naslov3</vt:lpstr>
      <vt:lpstr>Naslov4</vt:lpstr>
      <vt:lpstr>Naslov5</vt:lpstr>
      <vt:lpstr>Naslov6</vt:lpstr>
      <vt:lpstr>Naslov7</vt:lpstr>
      <vt:lpstr>Naslov8</vt:lpstr>
      <vt:lpstr>Naslov9</vt:lpstr>
      <vt:lpstr>Naslov10</vt:lpstr>
      <vt:lpstr>Naslov11</vt:lpstr>
      <vt:lpstr>Naslov12</vt:lpstr>
      <vt:lpstr>Naslov13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