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1"/>
  </p:sldMasterIdLst>
  <p:sldIdLst>
    <p:sldId id="256" r:id="rId2"/>
    <p:sldId id="257" r:id="rId3"/>
    <p:sldId id="263" r:id="rId4"/>
    <p:sldId id="258" r:id="rId5"/>
    <p:sldId id="259" r:id="rId6"/>
    <p:sldId id="264" r:id="rId7"/>
    <p:sldId id="260" r:id="rId8"/>
    <p:sldId id="262" r:id="rId9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4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">
            <a:extLst>
              <a:ext uri="{FF2B5EF4-FFF2-40B4-BE49-F238E27FC236}">
                <a16:creationId xmlns:a16="http://schemas.microsoft.com/office/drawing/2014/main" id="{82C06E3D-E552-4B02-8080-2A358BC9BAA9}"/>
              </a:ext>
            </a:extLst>
          </p:cNvPr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35843" name="Rectangle 3">
              <a:extLst>
                <a:ext uri="{FF2B5EF4-FFF2-40B4-BE49-F238E27FC236}">
                  <a16:creationId xmlns:a16="http://schemas.microsoft.com/office/drawing/2014/main" id="{7272F2FB-DB1F-4B56-B22D-28E63EDA688E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44" name="Oval 4">
              <a:extLst>
                <a:ext uri="{FF2B5EF4-FFF2-40B4-BE49-F238E27FC236}">
                  <a16:creationId xmlns:a16="http://schemas.microsoft.com/office/drawing/2014/main" id="{37337F10-EDAB-4E8F-8269-4B24B0B43299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45" name="Rectangle 5">
              <a:extLst>
                <a:ext uri="{FF2B5EF4-FFF2-40B4-BE49-F238E27FC236}">
                  <a16:creationId xmlns:a16="http://schemas.microsoft.com/office/drawing/2014/main" id="{BEC96046-846E-4BD4-B515-147F6BCB8F63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46" name="Freeform 6">
              <a:extLst>
                <a:ext uri="{FF2B5EF4-FFF2-40B4-BE49-F238E27FC236}">
                  <a16:creationId xmlns:a16="http://schemas.microsoft.com/office/drawing/2014/main" id="{36AE97DE-DF71-4FAA-BD5D-ACA4FE0A0DDC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47" name="Rectangle 7">
              <a:extLst>
                <a:ext uri="{FF2B5EF4-FFF2-40B4-BE49-F238E27FC236}">
                  <a16:creationId xmlns:a16="http://schemas.microsoft.com/office/drawing/2014/main" id="{81DD1607-675E-4617-A715-802B8E432374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48" name="Rectangle 8">
              <a:extLst>
                <a:ext uri="{FF2B5EF4-FFF2-40B4-BE49-F238E27FC236}">
                  <a16:creationId xmlns:a16="http://schemas.microsoft.com/office/drawing/2014/main" id="{D5F8B4B0-879F-4056-8A6F-34DD8645F285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49" name="Rectangle 9">
              <a:extLst>
                <a:ext uri="{FF2B5EF4-FFF2-40B4-BE49-F238E27FC236}">
                  <a16:creationId xmlns:a16="http://schemas.microsoft.com/office/drawing/2014/main" id="{099BC28D-9B66-4CA2-82E1-67DD9BCA0D80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50" name="Rectangle 10">
              <a:extLst>
                <a:ext uri="{FF2B5EF4-FFF2-40B4-BE49-F238E27FC236}">
                  <a16:creationId xmlns:a16="http://schemas.microsoft.com/office/drawing/2014/main" id="{6A1DB3F5-E882-4DC1-B4C5-6D4400ECAC90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51" name="Rectangle 11">
              <a:extLst>
                <a:ext uri="{FF2B5EF4-FFF2-40B4-BE49-F238E27FC236}">
                  <a16:creationId xmlns:a16="http://schemas.microsoft.com/office/drawing/2014/main" id="{FCEDE8D0-33E6-4A07-BF50-FAC386B0951F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52" name="Freeform 12">
              <a:extLst>
                <a:ext uri="{FF2B5EF4-FFF2-40B4-BE49-F238E27FC236}">
                  <a16:creationId xmlns:a16="http://schemas.microsoft.com/office/drawing/2014/main" id="{17D5CC31-A635-4684-A1CE-7B9CA124BC47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53" name="Freeform 13">
              <a:extLst>
                <a:ext uri="{FF2B5EF4-FFF2-40B4-BE49-F238E27FC236}">
                  <a16:creationId xmlns:a16="http://schemas.microsoft.com/office/drawing/2014/main" id="{02561893-2BCF-43A5-80C6-30656870A68E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54" name="Freeform 14">
              <a:extLst>
                <a:ext uri="{FF2B5EF4-FFF2-40B4-BE49-F238E27FC236}">
                  <a16:creationId xmlns:a16="http://schemas.microsoft.com/office/drawing/2014/main" id="{091AB281-3D58-4E4C-9D3C-904EC6F7E1EC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55" name="Freeform 15">
              <a:extLst>
                <a:ext uri="{FF2B5EF4-FFF2-40B4-BE49-F238E27FC236}">
                  <a16:creationId xmlns:a16="http://schemas.microsoft.com/office/drawing/2014/main" id="{D5DDE991-9CDB-4CB7-AC50-D6DC49FF8D89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56" name="Freeform 16">
              <a:extLst>
                <a:ext uri="{FF2B5EF4-FFF2-40B4-BE49-F238E27FC236}">
                  <a16:creationId xmlns:a16="http://schemas.microsoft.com/office/drawing/2014/main" id="{DB5E2DD2-993A-41E8-A8E8-41341C921AF2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57" name="Freeform 17">
              <a:extLst>
                <a:ext uri="{FF2B5EF4-FFF2-40B4-BE49-F238E27FC236}">
                  <a16:creationId xmlns:a16="http://schemas.microsoft.com/office/drawing/2014/main" id="{5F0C0316-CC3B-4FA1-A5D1-1B17B20B02EF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58" name="Freeform 18">
              <a:extLst>
                <a:ext uri="{FF2B5EF4-FFF2-40B4-BE49-F238E27FC236}">
                  <a16:creationId xmlns:a16="http://schemas.microsoft.com/office/drawing/2014/main" id="{D5E41EDB-BA2A-43FB-B227-A104045C2791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59" name="Freeform 19">
              <a:extLst>
                <a:ext uri="{FF2B5EF4-FFF2-40B4-BE49-F238E27FC236}">
                  <a16:creationId xmlns:a16="http://schemas.microsoft.com/office/drawing/2014/main" id="{48B22A52-4BAB-432D-B272-4DA0ACF8A5B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60" name="Freeform 20">
              <a:extLst>
                <a:ext uri="{FF2B5EF4-FFF2-40B4-BE49-F238E27FC236}">
                  <a16:creationId xmlns:a16="http://schemas.microsoft.com/office/drawing/2014/main" id="{294CB8AC-5540-4ED0-A595-F860DCBBE201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61" name="Freeform 21">
              <a:extLst>
                <a:ext uri="{FF2B5EF4-FFF2-40B4-BE49-F238E27FC236}">
                  <a16:creationId xmlns:a16="http://schemas.microsoft.com/office/drawing/2014/main" id="{2C97ED12-A464-46EF-9610-6CA272DC363A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62" name="Freeform 22">
              <a:extLst>
                <a:ext uri="{FF2B5EF4-FFF2-40B4-BE49-F238E27FC236}">
                  <a16:creationId xmlns:a16="http://schemas.microsoft.com/office/drawing/2014/main" id="{ADB3C02D-8EE1-48EE-9D60-6B04F7246BFB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63" name="Freeform 23">
              <a:extLst>
                <a:ext uri="{FF2B5EF4-FFF2-40B4-BE49-F238E27FC236}">
                  <a16:creationId xmlns:a16="http://schemas.microsoft.com/office/drawing/2014/main" id="{6764FB9D-971C-410D-8939-1F20F12DCB66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64" name="Freeform 24">
              <a:extLst>
                <a:ext uri="{FF2B5EF4-FFF2-40B4-BE49-F238E27FC236}">
                  <a16:creationId xmlns:a16="http://schemas.microsoft.com/office/drawing/2014/main" id="{4EA9E9A3-6812-4DDB-93A2-F3DA1D6C4783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65" name="Freeform 25">
              <a:extLst>
                <a:ext uri="{FF2B5EF4-FFF2-40B4-BE49-F238E27FC236}">
                  <a16:creationId xmlns:a16="http://schemas.microsoft.com/office/drawing/2014/main" id="{71F53751-A76E-44A1-829E-3D7F2B96E2A0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66" name="Freeform 26">
              <a:extLst>
                <a:ext uri="{FF2B5EF4-FFF2-40B4-BE49-F238E27FC236}">
                  <a16:creationId xmlns:a16="http://schemas.microsoft.com/office/drawing/2014/main" id="{5C7214FB-87B1-4624-84BF-B6261533E7D6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67" name="Oval 27">
              <a:extLst>
                <a:ext uri="{FF2B5EF4-FFF2-40B4-BE49-F238E27FC236}">
                  <a16:creationId xmlns:a16="http://schemas.microsoft.com/office/drawing/2014/main" id="{047863F3-D85B-45BC-9183-743468560222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68" name="Oval 28">
              <a:extLst>
                <a:ext uri="{FF2B5EF4-FFF2-40B4-BE49-F238E27FC236}">
                  <a16:creationId xmlns:a16="http://schemas.microsoft.com/office/drawing/2014/main" id="{2084CC3A-AC58-4181-AFB3-4704EAC99369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69" name="Oval 29">
              <a:extLst>
                <a:ext uri="{FF2B5EF4-FFF2-40B4-BE49-F238E27FC236}">
                  <a16:creationId xmlns:a16="http://schemas.microsoft.com/office/drawing/2014/main" id="{112C14D0-1A3C-4010-99B1-DA1635CF745D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70" name="Freeform 30">
              <a:extLst>
                <a:ext uri="{FF2B5EF4-FFF2-40B4-BE49-F238E27FC236}">
                  <a16:creationId xmlns:a16="http://schemas.microsoft.com/office/drawing/2014/main" id="{15E4865C-446E-4647-BB00-2AA4F7A986C0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71" name="Freeform 31">
              <a:extLst>
                <a:ext uri="{FF2B5EF4-FFF2-40B4-BE49-F238E27FC236}">
                  <a16:creationId xmlns:a16="http://schemas.microsoft.com/office/drawing/2014/main" id="{BC4A1A5A-2B31-463E-8FDB-789B0088A42A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72" name="Rectangle 32">
              <a:extLst>
                <a:ext uri="{FF2B5EF4-FFF2-40B4-BE49-F238E27FC236}">
                  <a16:creationId xmlns:a16="http://schemas.microsoft.com/office/drawing/2014/main" id="{9882DCFC-5D7D-4D02-AE5B-A887951F5866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73" name="Rectangle 33">
              <a:extLst>
                <a:ext uri="{FF2B5EF4-FFF2-40B4-BE49-F238E27FC236}">
                  <a16:creationId xmlns:a16="http://schemas.microsoft.com/office/drawing/2014/main" id="{2AA01451-3FDB-4D93-91D9-84931DF847A5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74" name="AutoShape 34">
              <a:extLst>
                <a:ext uri="{FF2B5EF4-FFF2-40B4-BE49-F238E27FC236}">
                  <a16:creationId xmlns:a16="http://schemas.microsoft.com/office/drawing/2014/main" id="{19FCAF92-C26B-468E-8E84-B08F2DBF7591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75" name="Freeform 35">
              <a:extLst>
                <a:ext uri="{FF2B5EF4-FFF2-40B4-BE49-F238E27FC236}">
                  <a16:creationId xmlns:a16="http://schemas.microsoft.com/office/drawing/2014/main" id="{FD02AC8C-D100-4C49-BEB8-3AFADF7E428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76" name="Freeform 36">
              <a:extLst>
                <a:ext uri="{FF2B5EF4-FFF2-40B4-BE49-F238E27FC236}">
                  <a16:creationId xmlns:a16="http://schemas.microsoft.com/office/drawing/2014/main" id="{9FA3170A-33D0-495F-A62B-A66434DE2E3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</p:grpSp>
      <p:sp>
        <p:nvSpPr>
          <p:cNvPr id="35877" name="Rectangle 37">
            <a:extLst>
              <a:ext uri="{FF2B5EF4-FFF2-40B4-BE49-F238E27FC236}">
                <a16:creationId xmlns:a16="http://schemas.microsoft.com/office/drawing/2014/main" id="{765CF25F-6FE9-4AA4-AFA7-2252CE7C9C1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35878" name="Rectangle 38">
            <a:extLst>
              <a:ext uri="{FF2B5EF4-FFF2-40B4-BE49-F238E27FC236}">
                <a16:creationId xmlns:a16="http://schemas.microsoft.com/office/drawing/2014/main" id="{459A4363-25CE-4DFE-A1C6-BADCEC6D2B7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35879" name="Rectangle 39">
            <a:extLst>
              <a:ext uri="{FF2B5EF4-FFF2-40B4-BE49-F238E27FC236}">
                <a16:creationId xmlns:a16="http://schemas.microsoft.com/office/drawing/2014/main" id="{74CD8CE9-3DB9-4353-8B1F-0F99C8931BF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sl-SI" altLang="sl-SI" noProof="0"/>
              <a:t>Kliknite, če želite urediti slog podnaslova matrice</a:t>
            </a:r>
          </a:p>
        </p:txBody>
      </p:sp>
      <p:sp>
        <p:nvSpPr>
          <p:cNvPr id="35880" name="Rectangle 40">
            <a:extLst>
              <a:ext uri="{FF2B5EF4-FFF2-40B4-BE49-F238E27FC236}">
                <a16:creationId xmlns:a16="http://schemas.microsoft.com/office/drawing/2014/main" id="{D6148F27-7405-4135-89C6-7D1E5ACF082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sl-SI" altLang="sl-SI" noProof="0"/>
              <a:t>Kliknite, če želite urediti slog naslova matrice</a:t>
            </a:r>
          </a:p>
        </p:txBody>
      </p:sp>
      <p:sp>
        <p:nvSpPr>
          <p:cNvPr id="35881" name="Rectangle 41">
            <a:extLst>
              <a:ext uri="{FF2B5EF4-FFF2-40B4-BE49-F238E27FC236}">
                <a16:creationId xmlns:a16="http://schemas.microsoft.com/office/drawing/2014/main" id="{803FD2D4-72B9-4AC4-BC3F-382383A3E57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6F759A4-A351-4942-9D8B-50E538B8C3B4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9FDB0-0224-430A-944B-3B8882E00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736A79-3C4A-4324-8A4C-1804E3F2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5560-8ECE-4245-A3F3-E889ACD4C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B231B-670E-482C-9C1C-27F1287AD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33101-A083-4394-9FC2-99D49F50D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80937-4C8E-4901-BC78-125D4ACBBA1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977724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F0EB6C-920D-4C79-9860-CFF00C3212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29DC8A-4210-48DE-A928-CF14CC86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896F9-CE0E-41D4-98EB-70DB8F3E1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FA280-44E0-4627-BB7D-A66B3AFFE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EF000-7C19-480B-B8DA-A4A123E6D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9E5C8D-6362-4A6E-896E-FEDCCD7F765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883329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58258-E3BB-433D-BBDC-E060F4014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ABE6F-0C3B-4A1F-A8F1-9C0139EB7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5F84A-42C3-4AC8-A625-67F7A26C9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B11B3-57EB-4CEF-83FC-288B32869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E5E1D-887B-4DD7-AFF7-AA34773A3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54D42A-6E6B-47EC-9373-FF718A5337C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815652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70236-8014-46CE-BE87-AE3EA0F44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A21AA-B8D4-4BD8-B5F1-2FC9C08CF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46B99-1C43-44E5-8CE2-E0D54A09C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ACC69-09FB-4A89-810B-860D38B63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125CB-EF88-4D50-A1BB-34BC0B8E4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AA8BAE-D88E-476B-B98D-4C4B6F726EEE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903424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EEE85-B7E6-48BD-94C9-D056F666E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8EE17-F527-41E6-B051-AE74A260C3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3C19D9-F041-46DD-84F1-3505F32AEA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847BC-1804-42E8-8CFA-AF93DE9E5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3AEBB8-710C-4687-A545-C03BEDD7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A3A88-C51C-40E1-809E-FA0843190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6095EC-3CB9-4F60-9C6D-7F7F3A4035B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678580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5D58C-69A3-4BAF-9148-7C5841206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FE114-F845-4772-9E08-0AB4300C4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D749EF-3A72-441A-AAAA-13204F021D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F7170A-AF67-4BA4-90E8-18CB2AA4B5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6A215E-F9E1-48A6-BA3B-B958BB4E99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F1062E-E6F9-4A7A-9630-B6C768BC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B9CB9E-E378-424B-ACDB-B4121AF6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21502F-C6BD-4561-B354-604D4ACFF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27F540-FFA6-49F8-AE04-2847A6BCEE3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663888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CAACF-440F-43CB-81DE-3C9801A2B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50E725-08EC-4866-8857-3BB4D4B0B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38972-4020-4355-BEFD-336B8D81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3E8F5C-0DA2-43B0-9E59-9020FF8CC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90F9F-BA06-4C83-8584-33D82C01FF0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97619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CAD01C-8A90-4361-BDB2-FE5B9501B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4A330-4CA6-4D22-A8CE-670391F8B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22717-C53F-4492-8C7D-6695098E1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0C2771-192E-4459-92AE-A1A11AC0E96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788122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B2FC6-0E1B-47A9-A2D6-B3CD6F0B9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058BD-D110-402A-9F77-8A7517AFB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93002D-BF7F-4873-A92E-0CE135A8B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E3B80E-E4C0-4637-AB6F-E2D0D0B05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91432D-8CA5-48BC-B749-9AEC3541E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399A77-652A-4B3C-9809-122CA9518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310C36-1AB9-4044-B81E-81C404E2C632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387407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40ED2-793F-422A-AF27-30277B0E3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80E8CD-186A-4354-B43C-F35906DD11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FAF975-E6BA-4FBD-A714-72B44051FE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AC61B5-E6DE-4465-B690-542FE8EC2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2AE424-5B06-4902-AF66-1A1F36372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976EE5-CACE-4A1A-BCEF-155B75DF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7B3F33-2ECC-4A8E-B0A5-971169E61BA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309442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2">
            <a:extLst>
              <a:ext uri="{FF2B5EF4-FFF2-40B4-BE49-F238E27FC236}">
                <a16:creationId xmlns:a16="http://schemas.microsoft.com/office/drawing/2014/main" id="{F75A8980-FF66-4989-9AB2-B3AA5FCBDC8D}"/>
              </a:ext>
            </a:extLst>
          </p:cNvPr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34819" name="Rectangle 3">
              <a:extLst>
                <a:ext uri="{FF2B5EF4-FFF2-40B4-BE49-F238E27FC236}">
                  <a16:creationId xmlns:a16="http://schemas.microsoft.com/office/drawing/2014/main" id="{666580BD-1464-41FD-8C1C-2DD3B350C21A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4820" name="Oval 4">
              <a:extLst>
                <a:ext uri="{FF2B5EF4-FFF2-40B4-BE49-F238E27FC236}">
                  <a16:creationId xmlns:a16="http://schemas.microsoft.com/office/drawing/2014/main" id="{6A22FB70-788D-4B02-9A80-665CFCA64E1A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4821" name="Rectangle 5">
              <a:extLst>
                <a:ext uri="{FF2B5EF4-FFF2-40B4-BE49-F238E27FC236}">
                  <a16:creationId xmlns:a16="http://schemas.microsoft.com/office/drawing/2014/main" id="{F667E23A-B073-4450-895A-ACADBE46E5AD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4822" name="Freeform 6">
              <a:extLst>
                <a:ext uri="{FF2B5EF4-FFF2-40B4-BE49-F238E27FC236}">
                  <a16:creationId xmlns:a16="http://schemas.microsoft.com/office/drawing/2014/main" id="{44E0EACE-386D-4ED6-AE35-21B7344D1A00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4823" name="Rectangle 7">
              <a:extLst>
                <a:ext uri="{FF2B5EF4-FFF2-40B4-BE49-F238E27FC236}">
                  <a16:creationId xmlns:a16="http://schemas.microsoft.com/office/drawing/2014/main" id="{8844B6BA-A896-4B90-B387-0B8A91FDB92B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4824" name="Rectangle 8">
              <a:extLst>
                <a:ext uri="{FF2B5EF4-FFF2-40B4-BE49-F238E27FC236}">
                  <a16:creationId xmlns:a16="http://schemas.microsoft.com/office/drawing/2014/main" id="{BA303ABE-67DA-4071-9C84-7A530599BC80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4825" name="Rectangle 9">
              <a:extLst>
                <a:ext uri="{FF2B5EF4-FFF2-40B4-BE49-F238E27FC236}">
                  <a16:creationId xmlns:a16="http://schemas.microsoft.com/office/drawing/2014/main" id="{3D577920-4D0C-4DED-AAB4-5469EF1EFDA5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4826" name="Rectangle 10">
              <a:extLst>
                <a:ext uri="{FF2B5EF4-FFF2-40B4-BE49-F238E27FC236}">
                  <a16:creationId xmlns:a16="http://schemas.microsoft.com/office/drawing/2014/main" id="{50D25ABC-FC41-4627-9B8C-804C7C4A01C1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4827" name="Rectangle 11">
              <a:extLst>
                <a:ext uri="{FF2B5EF4-FFF2-40B4-BE49-F238E27FC236}">
                  <a16:creationId xmlns:a16="http://schemas.microsoft.com/office/drawing/2014/main" id="{9A62C341-F6E3-4326-8A99-AE7F00FA40F5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4828" name="Freeform 12">
              <a:extLst>
                <a:ext uri="{FF2B5EF4-FFF2-40B4-BE49-F238E27FC236}">
                  <a16:creationId xmlns:a16="http://schemas.microsoft.com/office/drawing/2014/main" id="{1BAE6DEE-C99D-4960-8B10-1AF63C0C2BB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4829" name="Freeform 13">
              <a:extLst>
                <a:ext uri="{FF2B5EF4-FFF2-40B4-BE49-F238E27FC236}">
                  <a16:creationId xmlns:a16="http://schemas.microsoft.com/office/drawing/2014/main" id="{D67FB00D-CDD7-4272-BF2F-3D1439C829A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4830" name="Freeform 14">
              <a:extLst>
                <a:ext uri="{FF2B5EF4-FFF2-40B4-BE49-F238E27FC236}">
                  <a16:creationId xmlns:a16="http://schemas.microsoft.com/office/drawing/2014/main" id="{BA05B292-B46C-495D-88C3-EE07633D0F96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4831" name="Freeform 15">
              <a:extLst>
                <a:ext uri="{FF2B5EF4-FFF2-40B4-BE49-F238E27FC236}">
                  <a16:creationId xmlns:a16="http://schemas.microsoft.com/office/drawing/2014/main" id="{825D1613-FB39-495C-82B5-C5587B58467A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4832" name="Freeform 16">
              <a:extLst>
                <a:ext uri="{FF2B5EF4-FFF2-40B4-BE49-F238E27FC236}">
                  <a16:creationId xmlns:a16="http://schemas.microsoft.com/office/drawing/2014/main" id="{A5C971C1-1E7C-4513-88A8-0DC0B04B114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4833" name="Freeform 17">
              <a:extLst>
                <a:ext uri="{FF2B5EF4-FFF2-40B4-BE49-F238E27FC236}">
                  <a16:creationId xmlns:a16="http://schemas.microsoft.com/office/drawing/2014/main" id="{1C7FB944-400C-4094-9D41-C80185B43C39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4834" name="Freeform 18">
              <a:extLst>
                <a:ext uri="{FF2B5EF4-FFF2-40B4-BE49-F238E27FC236}">
                  <a16:creationId xmlns:a16="http://schemas.microsoft.com/office/drawing/2014/main" id="{61CB3EEA-C892-4EC0-B38D-DA33F3DB7CD4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4835" name="Freeform 19">
              <a:extLst>
                <a:ext uri="{FF2B5EF4-FFF2-40B4-BE49-F238E27FC236}">
                  <a16:creationId xmlns:a16="http://schemas.microsoft.com/office/drawing/2014/main" id="{B8CE1F08-D709-43BC-A9AE-987D87304D45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4836" name="Freeform 20">
              <a:extLst>
                <a:ext uri="{FF2B5EF4-FFF2-40B4-BE49-F238E27FC236}">
                  <a16:creationId xmlns:a16="http://schemas.microsoft.com/office/drawing/2014/main" id="{028EB570-112D-4614-A3C1-37BC677A5704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4837" name="Freeform 21">
              <a:extLst>
                <a:ext uri="{FF2B5EF4-FFF2-40B4-BE49-F238E27FC236}">
                  <a16:creationId xmlns:a16="http://schemas.microsoft.com/office/drawing/2014/main" id="{4967B267-7742-46AB-AEF5-BA50B615E7ED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4838" name="Freeform 22">
              <a:extLst>
                <a:ext uri="{FF2B5EF4-FFF2-40B4-BE49-F238E27FC236}">
                  <a16:creationId xmlns:a16="http://schemas.microsoft.com/office/drawing/2014/main" id="{867A47E8-F1BB-40AA-9E95-C9F25CA07A70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4839" name="Freeform 23">
              <a:extLst>
                <a:ext uri="{FF2B5EF4-FFF2-40B4-BE49-F238E27FC236}">
                  <a16:creationId xmlns:a16="http://schemas.microsoft.com/office/drawing/2014/main" id="{07D1BA86-D68F-42FA-8991-3565A0472A7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4840" name="Freeform 24">
              <a:extLst>
                <a:ext uri="{FF2B5EF4-FFF2-40B4-BE49-F238E27FC236}">
                  <a16:creationId xmlns:a16="http://schemas.microsoft.com/office/drawing/2014/main" id="{3A1C8C96-957B-4982-9AB9-FBCF8FB660E9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4841" name="Freeform 25">
              <a:extLst>
                <a:ext uri="{FF2B5EF4-FFF2-40B4-BE49-F238E27FC236}">
                  <a16:creationId xmlns:a16="http://schemas.microsoft.com/office/drawing/2014/main" id="{A4E89CA4-DC15-435B-8BE9-3EA8C8317EA1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4842" name="Freeform 26">
              <a:extLst>
                <a:ext uri="{FF2B5EF4-FFF2-40B4-BE49-F238E27FC236}">
                  <a16:creationId xmlns:a16="http://schemas.microsoft.com/office/drawing/2014/main" id="{6F7980AB-1767-42E7-8A90-E4A327845A3A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4843" name="Oval 27">
              <a:extLst>
                <a:ext uri="{FF2B5EF4-FFF2-40B4-BE49-F238E27FC236}">
                  <a16:creationId xmlns:a16="http://schemas.microsoft.com/office/drawing/2014/main" id="{193A8EE4-0E39-4F98-9890-13D31AD1298A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4844" name="Oval 28">
              <a:extLst>
                <a:ext uri="{FF2B5EF4-FFF2-40B4-BE49-F238E27FC236}">
                  <a16:creationId xmlns:a16="http://schemas.microsoft.com/office/drawing/2014/main" id="{5B9FD352-A52A-4CFA-B010-3EEEB30A9F01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4845" name="Oval 29">
              <a:extLst>
                <a:ext uri="{FF2B5EF4-FFF2-40B4-BE49-F238E27FC236}">
                  <a16:creationId xmlns:a16="http://schemas.microsoft.com/office/drawing/2014/main" id="{DD245E15-77EA-4661-9788-4B2549A4A3EF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4846" name="Freeform 30">
              <a:extLst>
                <a:ext uri="{FF2B5EF4-FFF2-40B4-BE49-F238E27FC236}">
                  <a16:creationId xmlns:a16="http://schemas.microsoft.com/office/drawing/2014/main" id="{2CCFDA79-C2F4-4E35-86E3-5AF2CA5008AD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4847" name="Freeform 31">
              <a:extLst>
                <a:ext uri="{FF2B5EF4-FFF2-40B4-BE49-F238E27FC236}">
                  <a16:creationId xmlns:a16="http://schemas.microsoft.com/office/drawing/2014/main" id="{5BC9C938-1FD7-4A82-B696-36A00E048EC3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4848" name="Rectangle 32">
              <a:extLst>
                <a:ext uri="{FF2B5EF4-FFF2-40B4-BE49-F238E27FC236}">
                  <a16:creationId xmlns:a16="http://schemas.microsoft.com/office/drawing/2014/main" id="{8A376759-7EC7-4E81-9C8E-8F2D7A4D6D78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4849" name="Rectangle 33">
              <a:extLst>
                <a:ext uri="{FF2B5EF4-FFF2-40B4-BE49-F238E27FC236}">
                  <a16:creationId xmlns:a16="http://schemas.microsoft.com/office/drawing/2014/main" id="{F1CAE4D1-6C19-4D99-8C2A-9709615BB5B5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4850" name="AutoShape 34">
              <a:extLst>
                <a:ext uri="{FF2B5EF4-FFF2-40B4-BE49-F238E27FC236}">
                  <a16:creationId xmlns:a16="http://schemas.microsoft.com/office/drawing/2014/main" id="{6DE50FA2-233B-4AAE-886F-AE3AF1A09E44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4851" name="Freeform 35">
              <a:extLst>
                <a:ext uri="{FF2B5EF4-FFF2-40B4-BE49-F238E27FC236}">
                  <a16:creationId xmlns:a16="http://schemas.microsoft.com/office/drawing/2014/main" id="{CCC038E3-EF83-4D05-AD67-584AB73C5A1C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4852" name="Freeform 36">
              <a:extLst>
                <a:ext uri="{FF2B5EF4-FFF2-40B4-BE49-F238E27FC236}">
                  <a16:creationId xmlns:a16="http://schemas.microsoft.com/office/drawing/2014/main" id="{5C529066-E658-4140-8AE1-C3822E20FBA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</p:grpSp>
      <p:sp>
        <p:nvSpPr>
          <p:cNvPr id="34853" name="Rectangle 37">
            <a:extLst>
              <a:ext uri="{FF2B5EF4-FFF2-40B4-BE49-F238E27FC236}">
                <a16:creationId xmlns:a16="http://schemas.microsoft.com/office/drawing/2014/main" id="{7AFF9037-11CD-4767-9120-9A58D0E421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 naslova matrice</a:t>
            </a:r>
          </a:p>
        </p:txBody>
      </p:sp>
      <p:sp>
        <p:nvSpPr>
          <p:cNvPr id="34854" name="Rectangle 38">
            <a:extLst>
              <a:ext uri="{FF2B5EF4-FFF2-40B4-BE49-F238E27FC236}">
                <a16:creationId xmlns:a16="http://schemas.microsoft.com/office/drawing/2014/main" id="{23F7CC7C-532A-4D71-A34C-8C942C3F6C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</a:p>
        </p:txBody>
      </p:sp>
      <p:sp>
        <p:nvSpPr>
          <p:cNvPr id="34855" name="Rectangle 39">
            <a:extLst>
              <a:ext uri="{FF2B5EF4-FFF2-40B4-BE49-F238E27FC236}">
                <a16:creationId xmlns:a16="http://schemas.microsoft.com/office/drawing/2014/main" id="{752B6DB1-8AB8-4ADE-9DFE-DBE3A76FC08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sl-SI" altLang="sl-SI"/>
          </a:p>
        </p:txBody>
      </p:sp>
      <p:sp>
        <p:nvSpPr>
          <p:cNvPr id="34856" name="Rectangle 40">
            <a:extLst>
              <a:ext uri="{FF2B5EF4-FFF2-40B4-BE49-F238E27FC236}">
                <a16:creationId xmlns:a16="http://schemas.microsoft.com/office/drawing/2014/main" id="{067BED1D-C6EE-4373-BDFE-E1B6A435BE8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sl-SI" altLang="sl-SI"/>
          </a:p>
        </p:txBody>
      </p:sp>
      <p:sp>
        <p:nvSpPr>
          <p:cNvPr id="34857" name="Rectangle 41">
            <a:extLst>
              <a:ext uri="{FF2B5EF4-FFF2-40B4-BE49-F238E27FC236}">
                <a16:creationId xmlns:a16="http://schemas.microsoft.com/office/drawing/2014/main" id="{BED1F816-BF53-4358-BE2A-9E4338B9AA9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EB53AC5-C155-43FF-8CD4-8BB9E0303F3D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5.jpeg"/><Relationship Id="rId4" Type="http://schemas.openxmlformats.org/officeDocument/2006/relationships/image" Target="../media/image10.jpeg"/><Relationship Id="rId9" Type="http://schemas.openxmlformats.org/officeDocument/2006/relationships/hyperlink" Target="http://www.trepca.net/2006/presidenti/presidenti_kosoves_dardanise_antike0_2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69929C1-553D-41FF-997A-3333F74414C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sl-SI" altLang="sl-SI"/>
              <a:t>KRIZNA ŽARIŠČA NA JV EVROPE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B19D8B35-6733-4ADC-8252-3F9ACDB0E48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59113" y="4005263"/>
            <a:ext cx="6400800" cy="1536700"/>
          </a:xfrm>
        </p:spPr>
        <p:txBody>
          <a:bodyPr/>
          <a:lstStyle/>
          <a:p>
            <a:r>
              <a:rPr lang="sl-SI" altLang="sl-SI"/>
              <a:t>KOSOVSKO VPRAŠANJE</a:t>
            </a:r>
          </a:p>
        </p:txBody>
      </p:sp>
      <p:pic>
        <p:nvPicPr>
          <p:cNvPr id="2052" name="Picture 4" descr="kosovo">
            <a:extLst>
              <a:ext uri="{FF2B5EF4-FFF2-40B4-BE49-F238E27FC236}">
                <a16:creationId xmlns:a16="http://schemas.microsoft.com/office/drawing/2014/main" id="{09E58BD7-2E60-4F30-BCBC-B069CA243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00438"/>
            <a:ext cx="3132137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>
            <a:extLst>
              <a:ext uri="{FF2B5EF4-FFF2-40B4-BE49-F238E27FC236}">
                <a16:creationId xmlns:a16="http://schemas.microsoft.com/office/drawing/2014/main" id="{4523F470-3FDE-40E7-8CCE-2BB026E6C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0"/>
            <a:ext cx="6000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9" name="Text Box 5">
            <a:extLst>
              <a:ext uri="{FF2B5EF4-FFF2-40B4-BE49-F238E27FC236}">
                <a16:creationId xmlns:a16="http://schemas.microsoft.com/office/drawing/2014/main" id="{730A918E-19DC-4B89-9624-5DC94B4F0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04813"/>
            <a:ext cx="2879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 altLang="sl-SI"/>
          </a:p>
        </p:txBody>
      </p:sp>
      <p:pic>
        <p:nvPicPr>
          <p:cNvPr id="36871" name="Picture 7" descr="Map of Serbia and Montenegro">
            <a:extLst>
              <a:ext uri="{FF2B5EF4-FFF2-40B4-BE49-F238E27FC236}">
                <a16:creationId xmlns:a16="http://schemas.microsoft.com/office/drawing/2014/main" id="{EDDD8AC0-3B6B-4C1F-8A4B-17C69CDDD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5675"/>
            <a:ext cx="3133725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2" name="Text Box 8">
            <a:extLst>
              <a:ext uri="{FF2B5EF4-FFF2-40B4-BE49-F238E27FC236}">
                <a16:creationId xmlns:a16="http://schemas.microsoft.com/office/drawing/2014/main" id="{D6A61DC1-8311-43CA-8C83-60F65E49C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350"/>
            <a:ext cx="3132138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altLang="sl-SI" b="1"/>
              <a:t>102,350 km</a:t>
            </a:r>
            <a:r>
              <a:rPr lang="en-US" altLang="sl-SI" b="1">
                <a:cs typeface="Tahoma" panose="020B0604030504040204" pitchFamily="34" charset="0"/>
              </a:rPr>
              <a:t>²</a:t>
            </a:r>
            <a:r>
              <a:rPr lang="sl-SI" altLang="sl-SI" b="1"/>
              <a:t> </a:t>
            </a:r>
            <a:br>
              <a:rPr lang="sl-SI" altLang="sl-SI" b="1"/>
            </a:br>
            <a:r>
              <a:rPr lang="sl-SI" altLang="sl-SI" b="1"/>
              <a:t>10,829,175 MIO(July 2005) </a:t>
            </a:r>
          </a:p>
          <a:p>
            <a:pPr>
              <a:spcBef>
                <a:spcPct val="50000"/>
              </a:spcBef>
            </a:pPr>
            <a:r>
              <a:rPr lang="sl-SI" altLang="sl-SI" b="1"/>
              <a:t>$2,600 (2005) –BDP/PREB</a:t>
            </a:r>
          </a:p>
        </p:txBody>
      </p:sp>
      <p:sp>
        <p:nvSpPr>
          <p:cNvPr id="36874" name="Text Box 10">
            <a:extLst>
              <a:ext uri="{FF2B5EF4-FFF2-40B4-BE49-F238E27FC236}">
                <a16:creationId xmlns:a16="http://schemas.microsoft.com/office/drawing/2014/main" id="{238EDA43-59B0-48F5-A136-138C5CA75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33375"/>
            <a:ext cx="1584325" cy="366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altLang="sl-SI" b="1">
                <a:solidFill>
                  <a:schemeClr val="accent2"/>
                </a:solidFill>
              </a:rPr>
              <a:t>VOJVODINA</a:t>
            </a:r>
          </a:p>
        </p:txBody>
      </p:sp>
      <p:sp>
        <p:nvSpPr>
          <p:cNvPr id="36875" name="Text Box 11">
            <a:extLst>
              <a:ext uri="{FF2B5EF4-FFF2-40B4-BE49-F238E27FC236}">
                <a16:creationId xmlns:a16="http://schemas.microsoft.com/office/drawing/2014/main" id="{25CE24E7-A21A-4BB3-B23A-8B5242362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3429000"/>
            <a:ext cx="1079500" cy="366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altLang="sl-SI" b="1">
                <a:solidFill>
                  <a:srgbClr val="FF0000"/>
                </a:solidFill>
              </a:rPr>
              <a:t>SRBIJA</a:t>
            </a:r>
          </a:p>
        </p:txBody>
      </p:sp>
      <p:sp>
        <p:nvSpPr>
          <p:cNvPr id="36876" name="Text Box 12">
            <a:extLst>
              <a:ext uri="{FF2B5EF4-FFF2-40B4-BE49-F238E27FC236}">
                <a16:creationId xmlns:a16="http://schemas.microsoft.com/office/drawing/2014/main" id="{06161A55-AAA0-4FFD-9568-BEF7C5531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5157788"/>
            <a:ext cx="863600" cy="641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altLang="sl-SI" b="1">
                <a:solidFill>
                  <a:schemeClr val="accent1"/>
                </a:solidFill>
              </a:rPr>
              <a:t>ČRNA GORA</a:t>
            </a:r>
          </a:p>
        </p:txBody>
      </p:sp>
      <p:sp>
        <p:nvSpPr>
          <p:cNvPr id="36877" name="Text Box 13">
            <a:extLst>
              <a:ext uri="{FF2B5EF4-FFF2-40B4-BE49-F238E27FC236}">
                <a16:creationId xmlns:a16="http://schemas.microsoft.com/office/drawing/2014/main" id="{E8A1123B-0BAF-4D61-8339-1680EF39C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5661025"/>
            <a:ext cx="1295400" cy="366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sl-SI" altLang="sl-SI" b="1">
                <a:solidFill>
                  <a:srgbClr val="003300"/>
                </a:solidFill>
              </a:rPr>
              <a:t>KOSOVO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41" name="Picture 9" descr="280px-05-2001-serbischer-vorschlag-gliederung-kosovo_1-1275x1605">
            <a:extLst>
              <a:ext uri="{FF2B5EF4-FFF2-40B4-BE49-F238E27FC236}">
                <a16:creationId xmlns:a16="http://schemas.microsoft.com/office/drawing/2014/main" id="{FB135DF1-7242-4B75-9F60-56DCDD816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0"/>
            <a:ext cx="6211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6972EDFA-0129-44A4-B3AA-10A660C483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sz="4000"/>
              <a:t>SESTAVA PREBIVALSTVA NA KOSOVU </a:t>
            </a:r>
          </a:p>
        </p:txBody>
      </p:sp>
      <p:pic>
        <p:nvPicPr>
          <p:cNvPr id="37891" name="Picture 3">
            <a:extLst>
              <a:ext uri="{FF2B5EF4-FFF2-40B4-BE49-F238E27FC236}">
                <a16:creationId xmlns:a16="http://schemas.microsoft.com/office/drawing/2014/main" id="{413549AC-2B8A-41E0-AC39-ED04245FF92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" b="7970"/>
          <a:stretch>
            <a:fillRect/>
          </a:stretch>
        </p:blipFill>
        <p:spPr>
          <a:xfrm>
            <a:off x="457200" y="1703388"/>
            <a:ext cx="8229600" cy="4067175"/>
          </a:xfrm>
          <a:noFill/>
        </p:spPr>
      </p:pic>
      <p:pic>
        <p:nvPicPr>
          <p:cNvPr id="37892" name="Picture 4">
            <a:extLst>
              <a:ext uri="{FF2B5EF4-FFF2-40B4-BE49-F238E27FC236}">
                <a16:creationId xmlns:a16="http://schemas.microsoft.com/office/drawing/2014/main" id="{C481F528-3A75-4AF9-B462-3A6ED848A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"/>
          <a:stretch>
            <a:fillRect/>
          </a:stretch>
        </p:blipFill>
        <p:spPr bwMode="auto">
          <a:xfrm>
            <a:off x="2820988" y="1989138"/>
            <a:ext cx="6323012" cy="465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B2BEBF78-9F1C-4A84-B0DC-31B18412BE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sz="4000"/>
              <a:t>ZGODOVINA KOSOVSKE KRIZE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B7BB4EFE-4705-4643-928E-0D8E1D217F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altLang="sl-SI"/>
              <a:t>1989 – ODPRAVA KOSOVSKE AVTONOMIJE</a:t>
            </a:r>
          </a:p>
          <a:p>
            <a:r>
              <a:rPr lang="sl-SI" altLang="sl-SI"/>
              <a:t>1990 – RAZGLASITEV SAMOSTOJNOSTI V SKLOPU YU</a:t>
            </a:r>
          </a:p>
          <a:p>
            <a:r>
              <a:rPr lang="sl-SI" altLang="sl-SI"/>
              <a:t>1996 – OVK</a:t>
            </a:r>
          </a:p>
          <a:p>
            <a:r>
              <a:rPr lang="sl-SI" altLang="sl-SI"/>
              <a:t>1998 – BOJ ZA NEODVISNOST</a:t>
            </a:r>
          </a:p>
          <a:p>
            <a:r>
              <a:rPr lang="sl-SI" altLang="sl-SI"/>
              <a:t>1999 – NAPAD NATA, MEDNARODNI PROTEKTORAT (KFOR)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990621-J-0000K-002">
            <a:extLst>
              <a:ext uri="{FF2B5EF4-FFF2-40B4-BE49-F238E27FC236}">
                <a16:creationId xmlns:a16="http://schemas.microsoft.com/office/drawing/2014/main" id="{DE859807-FE09-4B21-8B95-FCAC63325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719138"/>
            <a:ext cx="7229475" cy="541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_310392_refug_map_0204_new_300">
            <a:extLst>
              <a:ext uri="{FF2B5EF4-FFF2-40B4-BE49-F238E27FC236}">
                <a16:creationId xmlns:a16="http://schemas.microsoft.com/office/drawing/2014/main" id="{604D13FE-F5A0-4F2D-8C7A-4A022A27D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463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_310392_refugee_300">
            <a:extLst>
              <a:ext uri="{FF2B5EF4-FFF2-40B4-BE49-F238E27FC236}">
                <a16:creationId xmlns:a16="http://schemas.microsoft.com/office/drawing/2014/main" id="{6CD618C3-602E-40CE-9D01-28A44BED5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60350"/>
            <a:ext cx="2857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_307773_walk300">
            <a:extLst>
              <a:ext uri="{FF2B5EF4-FFF2-40B4-BE49-F238E27FC236}">
                <a16:creationId xmlns:a16="http://schemas.microsoft.com/office/drawing/2014/main" id="{FD6AADF1-A9BB-4E5A-933F-3D11E2D78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989138"/>
            <a:ext cx="28575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032999kosovo-belgrade_1">
            <a:extLst>
              <a:ext uri="{FF2B5EF4-FFF2-40B4-BE49-F238E27FC236}">
                <a16:creationId xmlns:a16="http://schemas.microsoft.com/office/drawing/2014/main" id="{B973753D-8C6D-4EC2-BA5F-00B57DD59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00438"/>
            <a:ext cx="352901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_303580_pristina_300">
            <a:extLst>
              <a:ext uri="{FF2B5EF4-FFF2-40B4-BE49-F238E27FC236}">
                <a16:creationId xmlns:a16="http://schemas.microsoft.com/office/drawing/2014/main" id="{C49F4D16-D223-490D-ADA7-E4C95A7D9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221163"/>
            <a:ext cx="36734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9" descr="_303275_novi_sad_again300">
            <a:extLst>
              <a:ext uri="{FF2B5EF4-FFF2-40B4-BE49-F238E27FC236}">
                <a16:creationId xmlns:a16="http://schemas.microsoft.com/office/drawing/2014/main" id="{844E9D6F-9C7E-4F6D-B214-56DCE1E83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292600"/>
            <a:ext cx="320357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10" descr="032399kosovo-serbia_1">
            <a:extLst>
              <a:ext uri="{FF2B5EF4-FFF2-40B4-BE49-F238E27FC236}">
                <a16:creationId xmlns:a16="http://schemas.microsoft.com/office/drawing/2014/main" id="{36C70B2A-975B-47DC-A0D7-7E676CEE1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3357563"/>
            <a:ext cx="27146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11" descr="presidenti_kosoves_dardanise_antike0_4v">
            <a:hlinkClick r:id="rId9"/>
            <a:extLst>
              <a:ext uri="{FF2B5EF4-FFF2-40B4-BE49-F238E27FC236}">
                <a16:creationId xmlns:a16="http://schemas.microsoft.com/office/drawing/2014/main" id="{5F5C44A2-6817-488A-BC93-938FB75C9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0"/>
            <a:ext cx="25050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>
            <a:extLst>
              <a:ext uri="{FF2B5EF4-FFF2-40B4-BE49-F238E27FC236}">
                <a16:creationId xmlns:a16="http://schemas.microsoft.com/office/drawing/2014/main" id="{0D4DE101-946B-4E14-AAA9-41A54EADCC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POMEN KOSOVA ZA SRBIJO</a:t>
            </a:r>
          </a:p>
        </p:txBody>
      </p:sp>
      <p:pic>
        <p:nvPicPr>
          <p:cNvPr id="41992" name="Picture 8" descr="KOSOVO-girl">
            <a:extLst>
              <a:ext uri="{FF2B5EF4-FFF2-40B4-BE49-F238E27FC236}">
                <a16:creationId xmlns:a16="http://schemas.microsoft.com/office/drawing/2014/main" id="{083BEBE2-289E-4F16-BCFB-2ED9C16D7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3095625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6" name="Picture 12" descr="gracanica">
            <a:extLst>
              <a:ext uri="{FF2B5EF4-FFF2-40B4-BE49-F238E27FC236}">
                <a16:creationId xmlns:a16="http://schemas.microsoft.com/office/drawing/2014/main" id="{DA354574-D8A7-4CF1-AF06-C225260D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196975"/>
            <a:ext cx="33337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7" name="Text Box 13">
            <a:extLst>
              <a:ext uri="{FF2B5EF4-FFF2-40B4-BE49-F238E27FC236}">
                <a16:creationId xmlns:a16="http://schemas.microsoft.com/office/drawing/2014/main" id="{F0FF575F-CBA3-4C78-8E2C-B9450ECA8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2492375"/>
            <a:ext cx="1800225" cy="641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altLang="sl-SI" b="1">
                <a:solidFill>
                  <a:schemeClr val="bg2"/>
                </a:solidFill>
              </a:rPr>
              <a:t>1389 – 28.6. – VIDOV DAN</a:t>
            </a:r>
          </a:p>
        </p:txBody>
      </p:sp>
      <p:sp>
        <p:nvSpPr>
          <p:cNvPr id="41998" name="Text Box 14">
            <a:extLst>
              <a:ext uri="{FF2B5EF4-FFF2-40B4-BE49-F238E27FC236}">
                <a16:creationId xmlns:a16="http://schemas.microsoft.com/office/drawing/2014/main" id="{F72A89F6-008C-451A-B877-41DAFB022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4292600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altLang="sl-SI" b="1"/>
              <a:t>GRAČANICA</a:t>
            </a:r>
          </a:p>
        </p:txBody>
      </p:sp>
      <p:pic>
        <p:nvPicPr>
          <p:cNvPr id="42000" name="Picture 16" descr="1">
            <a:extLst>
              <a:ext uri="{FF2B5EF4-FFF2-40B4-BE49-F238E27FC236}">
                <a16:creationId xmlns:a16="http://schemas.microsoft.com/office/drawing/2014/main" id="{1712D489-AF0E-4FC1-9F57-6D7C11EA7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0488"/>
            <a:ext cx="3851275" cy="269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01" name="Text Box 17">
            <a:extLst>
              <a:ext uri="{FF2B5EF4-FFF2-40B4-BE49-F238E27FC236}">
                <a16:creationId xmlns:a16="http://schemas.microsoft.com/office/drawing/2014/main" id="{110056A1-2186-4DA6-980D-788E27CC9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6237288"/>
            <a:ext cx="2592387" cy="3667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altLang="sl-SI" b="1">
                <a:solidFill>
                  <a:schemeClr val="bg2"/>
                </a:solidFill>
              </a:rPr>
              <a:t>TE OBILIĆ, LIGNIT</a:t>
            </a:r>
          </a:p>
        </p:txBody>
      </p:sp>
      <p:pic>
        <p:nvPicPr>
          <p:cNvPr id="42003" name="Picture 19" descr="1083511926Pristina_2B">
            <a:extLst>
              <a:ext uri="{FF2B5EF4-FFF2-40B4-BE49-F238E27FC236}">
                <a16:creationId xmlns:a16="http://schemas.microsoft.com/office/drawing/2014/main" id="{AC088804-EA56-4AB2-AE26-F9E9CADD2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4697413"/>
            <a:ext cx="2705100" cy="21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/>
      <p:bldP spid="41997" grpId="0" animBg="1"/>
      <p:bldP spid="41998" grpId="0"/>
      <p:bldP spid="42001" grpId="0" animBg="1"/>
    </p:bldLst>
  </p:timing>
</p:sld>
</file>

<file path=ppt/theme/theme1.xml><?xml version="1.0" encoding="utf-8"?>
<a:theme xmlns:a="http://schemas.openxmlformats.org/drawingml/2006/main" name="Bilanca">
  <a:themeElements>
    <a:clrScheme name="Bilanca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ilanca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ilanca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lanca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lanca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lanca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lanca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lanca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lanca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lanca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lanca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Balance</Template>
  <TotalTime>0</TotalTime>
  <Words>68</Words>
  <Application>Microsoft Office PowerPoint</Application>
  <PresentationFormat>On-screen Show (4:3)</PresentationFormat>
  <Paragraphs>19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Tahoma</vt:lpstr>
      <vt:lpstr>Wingdings</vt:lpstr>
      <vt:lpstr>Bilanca</vt:lpstr>
      <vt:lpstr>KRIZNA ŽARIŠČA NA JV EVROPE</vt:lpstr>
      <vt:lpstr>PowerPoint Presentation</vt:lpstr>
      <vt:lpstr>PowerPoint Presentation</vt:lpstr>
      <vt:lpstr>SESTAVA PREBIVALSTVA NA KOSOVU </vt:lpstr>
      <vt:lpstr>ZGODOVINA KOSOVSKE KRIZE</vt:lpstr>
      <vt:lpstr>PowerPoint Presentation</vt:lpstr>
      <vt:lpstr>PowerPoint Presentation</vt:lpstr>
      <vt:lpstr>POMEN KOSOVA ZA SRBIJO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2019-05-31T08:40:13Z</dcterms:created>
  <dcterms:modified xsi:type="dcterms:W3CDTF">2019-05-31T08:40:13Z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