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352F8C8-DB41-4DA2-ACE0-B2BC45CC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7AD3-4D80-40BB-8398-9D770A7F0C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0EDA9A4-B83A-4FCB-9B5D-95846DFF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02E2FF9-E197-4276-A52D-27C86D11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B73C0-0148-4F07-B321-C8004F0580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936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D67F293-C796-4F0E-8242-2235A613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D7B2-1A0A-43A8-9BCB-35455C92D2D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8889897-2ECE-4756-AD05-581B1CD8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C30B131-6481-48ED-AB5D-C12DF83D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A9ABB-0682-4ADB-8D1B-737D1B8BCC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90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93B04B8-B583-4420-B1AF-465FCB3D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10E0-2035-4370-B7C8-1D090BBFBBC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8FC3899-5F9F-4EB0-B154-D68D6E3B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851DA94-FC8B-4C60-BDC0-3CB870F4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4730-0673-4481-AA66-0B435292A0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78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96AAADC-FDBD-4F9F-A4DA-638E657E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C7B3-9894-46BD-BEFB-F6BBE618A49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800342-70D6-49FC-86C3-12FA75E1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64EFF49-4DE9-4BF8-A0E1-8121889A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F84BA-463D-4A12-909F-B1A2EE9EC5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447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BC275BD-F6D2-4E2D-80BF-22123355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E590-AF73-415B-81FA-786AEEAC794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1F81AB5-C1BD-4E1C-A724-EDCD6396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86B2E3D-5F3E-4172-B9BB-83ABD4A8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2207E-41C4-4503-9D24-DF436BB51D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623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FD167C7-01C7-4551-A91A-3DABFF37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E53D-AF90-4A5E-9C46-7A5F3BA20FB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CD75C00-71C8-43E8-81A5-81139DFF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332636F-4E23-4000-A6D9-A269FD64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A58A-C261-497D-8190-08806FD3E0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14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8ADD1D17-7133-482C-93A0-E880353F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4794-D828-4787-8198-9D1F3BDE627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2228440-B77E-4A0E-8E21-E7B21BCE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64518976-5378-49FD-90BB-23D5B5BF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912A4-2B49-4459-B6C8-9CB5D04A04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26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A24F0845-98EF-49FE-9B73-657BE622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B90B0-AB8C-4DE3-9F4C-CD925C50DC7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8706513D-8BB7-47C5-89E6-1F08F787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6BAE1C7E-85AA-4AE9-A3C8-4221EDDB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F60ED-9604-4D83-8508-8171069ABF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721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E9C29316-A063-45EF-B780-1829F21B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A90E-F7DF-42D1-9DCF-54B109E2433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8BD626E8-F5CA-4D63-A222-0DBE7312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FE6AE7A-66A4-4431-BF0E-54821EE6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AABA-3FF9-4AAB-88AF-D299E5D8DC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143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DD20F75-A25E-4FE3-8418-0FBA9B4A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74ED-E1C9-4406-868E-35FDA7CB3B5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53E9067-D8C4-49E9-BF79-9A366E4B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AF8AD69-C280-4DAE-A8AA-862C46C8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B6C43-4444-4EAA-B50F-D5C67C4DE9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81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5376AB92-FF7C-4B53-8A85-6E702136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D53F-9147-40CF-A20D-05658EE2B86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88B4B36-857C-4B1A-A39C-CFE7F89B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17F3DFF-AF60-4D3A-B4DF-2488505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60C97-5354-4289-B698-7AC1F5439C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537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33917D8B-5E1A-43BF-A32E-C05D95A76F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A72F44D-B52D-48F3-AA7E-D14F6E4388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8FAB396-024E-4885-85BB-D4CE9E4D7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456C8-FD05-4C90-ACFA-9A67FAF4DC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D88D36-4B53-453A-9CA6-8B3C23F56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4FFC19B-D0BF-4733-8D76-F2428F0C2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47BE5C8-5F98-447C-A590-4958E5D2B82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9DBAC3AF-5533-4745-A341-DA2BC0635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913" y="1098550"/>
            <a:ext cx="7126287" cy="1655763"/>
          </a:xfrm>
        </p:spPr>
        <p:txBody>
          <a:bodyPr/>
          <a:lstStyle/>
          <a:p>
            <a:r>
              <a:rPr lang="sl-SI" altLang="sl-SI" sz="9600">
                <a:solidFill>
                  <a:srgbClr val="0000FF"/>
                </a:solidFill>
                <a:latin typeface="Charlemagne Std" panose="04020705060702020204" pitchFamily="82" charset="0"/>
              </a:rPr>
              <a:t>KUBA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8EA0F3C3-9557-4A99-A432-8B0552F98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6825" y="5949950"/>
            <a:ext cx="4067175" cy="908050"/>
          </a:xfrm>
        </p:spPr>
        <p:txBody>
          <a:bodyPr/>
          <a:lstStyle/>
          <a:p>
            <a:pPr algn="r"/>
            <a:endParaRPr lang="sl-SI" altLang="sl-SI" sz="3600" b="1" dirty="0">
              <a:solidFill>
                <a:schemeClr val="bg1"/>
              </a:solidFill>
            </a:endParaRPr>
          </a:p>
        </p:txBody>
      </p:sp>
      <p:pic>
        <p:nvPicPr>
          <p:cNvPr id="2052" name="Slika 5">
            <a:extLst>
              <a:ext uri="{FF2B5EF4-FFF2-40B4-BE49-F238E27FC236}">
                <a16:creationId xmlns:a16="http://schemas.microsoft.com/office/drawing/2014/main" id="{1E587C7D-08E1-48A4-8316-AA555244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068638"/>
            <a:ext cx="711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jeZBesedilom 7">
            <a:extLst>
              <a:ext uri="{FF2B5EF4-FFF2-40B4-BE49-F238E27FC236}">
                <a16:creationId xmlns:a16="http://schemas.microsoft.com/office/drawing/2014/main" id="{D87B14AA-FCE9-4C51-A3D9-939749C85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2754313"/>
            <a:ext cx="3211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200" b="1">
                <a:solidFill>
                  <a:schemeClr val="bg1"/>
                </a:solidFill>
              </a:rPr>
              <a:t>glavno mesto: Havana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3F88DE-F645-4DDE-8749-EDFD3699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06375" y="115888"/>
            <a:ext cx="44450" cy="217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EB1F168-359F-4840-96F0-DC84E90A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438" y="1196975"/>
            <a:ext cx="6480175" cy="1800225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5200" b="1" dirty="0"/>
              <a:t>1. Kuba ima kar 1 zdravnika na 170 ljudi, kar je najboljše razmerje na svetu</a:t>
            </a:r>
            <a:r>
              <a:rPr lang="sl-SI" b="1" dirty="0"/>
              <a:t>.</a:t>
            </a:r>
          </a:p>
          <a:p>
            <a:pPr algn="ctr"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3076" name="Picture 2" descr="C:\Users\Uporabnik\Desktop\medicos-cubanos-nepal-0515.jpg">
            <a:extLst>
              <a:ext uri="{FF2B5EF4-FFF2-40B4-BE49-F238E27FC236}">
                <a16:creationId xmlns:a16="http://schemas.microsoft.com/office/drawing/2014/main" id="{7967E1E0-C200-4F17-BFD9-E0A6BDDB3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213100"/>
            <a:ext cx="5700712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89BEB6-2DD8-49F8-8677-0D95B7A0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9845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773EBBA-272A-476F-9D6B-E752BD3D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196975"/>
            <a:ext cx="7343775" cy="14684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400" b="1" dirty="0"/>
              <a:t>2. Na Kubi je snežilo le enkrat: 12. marca 1857.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100" name="Picture 2" descr="C:\Users\Uporabnik\Desktop\index.jpg">
            <a:extLst>
              <a:ext uri="{FF2B5EF4-FFF2-40B4-BE49-F238E27FC236}">
                <a16:creationId xmlns:a16="http://schemas.microsoft.com/office/drawing/2014/main" id="{F5959438-686D-4994-A7F7-4E5AF942D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3394075"/>
            <a:ext cx="3717925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04D967-B7C5-4612-AE43-A88E39001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50825" cy="1889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A5C2511C-1E3C-48E0-9EDE-C2FEDA69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76250"/>
            <a:ext cx="8229600" cy="2620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3600" b="1">
                <a:solidFill>
                  <a:srgbClr val="FF0000"/>
                </a:solidFill>
              </a:rPr>
              <a:t>3. Pijača iz ruma, coca cole in limetinega </a:t>
            </a:r>
            <a:r>
              <a:rPr lang="sl-SI" altLang="sl-SI" sz="3600" b="1">
                <a:solidFill>
                  <a:srgbClr val="0000FF"/>
                </a:solidFill>
              </a:rPr>
              <a:t>soka</a:t>
            </a:r>
            <a:r>
              <a:rPr lang="sl-SI" altLang="sl-SI" sz="3600" b="1">
                <a:solidFill>
                  <a:srgbClr val="FF0000"/>
                </a:solidFill>
              </a:rPr>
              <a:t> imenovana </a:t>
            </a:r>
            <a:r>
              <a:rPr lang="sl-SI" altLang="sl-SI" sz="3600" b="1" i="1">
                <a:solidFill>
                  <a:srgbClr val="FF0000"/>
                </a:solidFill>
              </a:rPr>
              <a:t>Cuba libre </a:t>
            </a:r>
            <a:r>
              <a:rPr lang="sl-SI" altLang="sl-SI" sz="3600" b="1">
                <a:solidFill>
                  <a:srgbClr val="FF0000"/>
                </a:solidFill>
              </a:rPr>
              <a:t>se tako </a:t>
            </a:r>
            <a:r>
              <a:rPr lang="sl-SI" altLang="sl-SI" sz="3600" b="1">
                <a:solidFill>
                  <a:srgbClr val="0000FF"/>
                </a:solidFill>
              </a:rPr>
              <a:t>imenuje</a:t>
            </a:r>
            <a:r>
              <a:rPr lang="sl-SI" altLang="sl-SI" sz="3600" b="1">
                <a:solidFill>
                  <a:srgbClr val="FF0000"/>
                </a:solidFill>
              </a:rPr>
              <a:t> povsod po svetu, razen na Kubi. </a:t>
            </a:r>
            <a:r>
              <a:rPr lang="sl-SI" altLang="sl-SI" sz="3600" b="1">
                <a:solidFill>
                  <a:srgbClr val="0000FF"/>
                </a:solidFill>
              </a:rPr>
              <a:t>Tam je poznana </a:t>
            </a:r>
            <a:r>
              <a:rPr lang="sl-SI" altLang="sl-SI" sz="3600" b="1">
                <a:solidFill>
                  <a:srgbClr val="FF0000"/>
                </a:solidFill>
              </a:rPr>
              <a:t>kot</a:t>
            </a:r>
            <a:r>
              <a:rPr lang="sl-SI" altLang="sl-SI" sz="3600" b="1" i="1">
                <a:solidFill>
                  <a:srgbClr val="FF0000"/>
                </a:solidFill>
              </a:rPr>
              <a:t> mentirita</a:t>
            </a:r>
            <a:r>
              <a:rPr lang="sl-SI" altLang="sl-SI" sz="3600" b="1">
                <a:solidFill>
                  <a:srgbClr val="FF0000"/>
                </a:solidFill>
              </a:rPr>
              <a:t> (mala laž).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5124" name="Picture 2" descr="C:\Users\Uporabnik\Desktop\15-09-26-RalfR-WLC-0056.jpg">
            <a:extLst>
              <a:ext uri="{FF2B5EF4-FFF2-40B4-BE49-F238E27FC236}">
                <a16:creationId xmlns:a16="http://schemas.microsoft.com/office/drawing/2014/main" id="{CC50011C-30F1-4688-81A1-7EAFE08A9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97200"/>
            <a:ext cx="20383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Users\Uporabnik\Desktop\Cuba-libre-cocktail.jpg">
            <a:extLst>
              <a:ext uri="{FF2B5EF4-FFF2-40B4-BE49-F238E27FC236}">
                <a16:creationId xmlns:a16="http://schemas.microsoft.com/office/drawing/2014/main" id="{93EEC5EC-FC30-443D-AABF-8B007AD95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2997200"/>
            <a:ext cx="2386013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Charlemagne Std</vt:lpstr>
      <vt:lpstr>Officeova tema</vt:lpstr>
      <vt:lpstr>KUBA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2019-05-31T08:40:17Z</dcterms:created>
  <dcterms:modified xsi:type="dcterms:W3CDTF">2019-05-31T08:40:17Z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