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notesMasterIdLst>
    <p:notesMasterId r:id="rId25"/>
  </p:notesMasterIdLst>
  <p:handoutMasterIdLst>
    <p:handoutMasterId r:id="rId26"/>
  </p:handout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16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FE95A9-629C-405C-8C42-498586D7D7D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2E035-9942-4623-89B2-50B9743A009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DBA46-81B6-4745-B9E9-F514C5DC7D4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15976-1DE3-432D-AE53-B6B1898D9B3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81B51C5E-8410-41FE-AA37-B2EA9732AD2B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29619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24ABB9-7CA3-43EA-98A6-5F9963F566C1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241BF6F0-4827-4676-9C78-BEB1CB762B7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7180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sl-SI" sz="12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백묵 돋움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E9D90-7114-43D9-ABD2-8E158582868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399" y="0"/>
            <a:ext cx="297180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sl-SI" sz="12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백묵 돋움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C3AD77AD-14E1-4579-B08C-4BFF81E393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944B22B-9DD2-441F-AEA8-4497A62605E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399" cy="411515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41F043-23F5-4010-9D8B-8D645FF8012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-360" y="8685000"/>
            <a:ext cx="297180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sl-SI" sz="12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백묵 돋움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E83B0C-3A85-4913-8922-9B00FD1EEF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399" y="8685000"/>
            <a:ext cx="297180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sl-SI" sz="12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백묵 돋움" pitchFamily="2"/>
                <a:cs typeface="Nimbus Sans L" pitchFamily="2"/>
              </a:defRPr>
            </a:lvl1pPr>
          </a:lstStyle>
          <a:p>
            <a:pPr lvl="0"/>
            <a:fld id="{9726E757-CCC7-48EF-948A-3DE217D1BDD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815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Calibri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29D1C0A8-9F35-41BE-946B-20EBBAD8CC2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45768E0-33D9-4372-A67E-F441C8C2B19E}" type="slidenum">
              <a:t>1</a:t>
            </a:fld>
            <a:endParaRPr lang="sl-S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82656B-2050-43EE-9E66-C32EE988D55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CBB3A4-5223-4C35-A2A9-EEFBF0C303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/>
          <a:p>
            <a:endParaRPr lang="en-US" kern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3792F28-2F31-40E6-B9FA-4BEE525B2F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C2EE79C-AC16-4B72-938B-EFD62A83C2F6}" type="slidenum">
              <a:t>10</a:t>
            </a:fld>
            <a:endParaRPr lang="sl-S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FD2BB5-5700-4303-888B-527B125584E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A3152D-FBE1-41E2-A56A-11C8BD1716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/>
          <a:p>
            <a:endParaRPr lang="en-US" kern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38985B3E-F8C9-473F-B792-8CFAE60B809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3F877D2-A86F-4533-8DF8-B3048320C01E}" type="slidenum">
              <a:t>11</a:t>
            </a:fld>
            <a:endParaRPr lang="sl-S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9B3A2E-9ADC-494B-9A3A-FDA9807B93D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596789-6DE4-4502-9C34-61E73ADBF0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/>
          <a:p>
            <a:endParaRPr lang="en-US" kern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4C8963AF-CC71-435B-95B2-1AB87E6A5C3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6188415-5966-4D8E-8509-7FB17A6A8851}" type="slidenum">
              <a:t>12</a:t>
            </a:fld>
            <a:endParaRPr lang="sl-S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0B6A54-554B-4832-8FB3-F475C7CB23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3092E-ACFC-457D-9B21-F58AAC069B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/>
          <a:p>
            <a:endParaRPr lang="en-US" kern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B1973E92-A951-453C-9050-1743BF9D97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541AC2F-7A38-47B7-9A5F-9D44DCA65166}" type="slidenum">
              <a:t>13</a:t>
            </a:fld>
            <a:endParaRPr lang="sl-S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D5EBA8-7B31-4528-A1A1-57819D2239D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602669-0603-4046-BAAD-4C307A0E13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/>
          <a:p>
            <a:endParaRPr lang="en-US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017CE4B8-C231-4F08-AF6F-EB115682269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BC7DDDE-1E1F-42A9-BF1D-399FEDF9693F}" type="slidenum">
              <a:t>2</a:t>
            </a:fld>
            <a:endParaRPr lang="sl-S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5A8B44-B329-4394-BB26-2D1D607419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5EAAED-0D62-4077-BE62-F06BD97B9F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/>
          <a:p>
            <a:endParaRPr lang="en-US" kern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084193-8B14-4345-BD64-8636421093E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C698655-A34E-4E25-9B0C-53D43E194266}" type="slidenum">
              <a:t>3</a:t>
            </a:fld>
            <a:endParaRPr lang="sl-S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BF9B0-A6DC-4330-B507-34CCFE3EA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799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633E9B-F157-4F2C-BF48-4AF18D85CB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/>
          <a:p>
            <a:pPr lvl="0"/>
            <a:endParaRPr lang="sl-SI" kern="1200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762C1917-FB47-46FE-87EF-7C3935AD7FCD}"/>
              </a:ext>
            </a:extLst>
          </p:cNvPr>
          <p:cNvSpPr/>
          <p:nvPr/>
        </p:nvSpPr>
        <p:spPr>
          <a:xfrm>
            <a:off x="3884759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57E5B6CF-71BE-493C-B632-FB45C56655DE}" type="slidenum">
              <a:t>3</a:t>
            </a:fld>
            <a:endParaRPr lang="sl-SI" sz="12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백묵 돋움" pitchFamily="2"/>
              <a:cs typeface="Nimbus Sans L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7D7923A-41B7-4DDC-9102-171AC9C0B0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5022DD7-2BB6-4A92-9468-2111193FC02A}" type="slidenum">
              <a:t>4</a:t>
            </a:fld>
            <a:endParaRPr lang="sl-S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9BE6B-BAC6-466A-BD5F-2C34226187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F9D933-9607-452B-B339-3E4704488E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/>
          <a:p>
            <a:endParaRPr lang="en-US" kern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70A9FBE8-ED95-4224-BCBA-0BF01EECE7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C208C7E-34EA-4092-B3CA-3AC1D8503AF2}" type="slidenum">
              <a:t>5</a:t>
            </a:fld>
            <a:endParaRPr lang="sl-S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5A9C6D-55A3-447A-904A-64C82D2206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C7AA85-8A68-42D6-9DD8-F44E6312BD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/>
          <a:p>
            <a:endParaRPr lang="en-US" kern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08A0723-ECFE-471F-8DE6-369FE47B10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9C7DEBB-1008-42E3-8485-7B29E66592F8}" type="slidenum">
              <a:t>6</a:t>
            </a:fld>
            <a:endParaRPr lang="sl-S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8B0B89-DF37-4ED2-824D-4CD22D1BA5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448528-2AFC-4BD1-8F92-F6DA2066C6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/>
          <a:p>
            <a:endParaRPr lang="en-US" kern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27C5619A-C2A7-4956-97DB-D0F23DB38A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61B3D21-2949-4D4B-8FD9-B5F3E33499A5}" type="slidenum">
              <a:t>7</a:t>
            </a:fld>
            <a:endParaRPr lang="sl-S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7DDFCB-0A75-4DBD-BB8C-3FFF5C2EB83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D9D4F8-3D14-4A69-96CC-42066A2F15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/>
          <a:p>
            <a:endParaRPr lang="en-US" kern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34E0AA2-83E1-4124-BD46-72DF3901DFE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343D53C-F48C-4911-B888-7254B8DD3661}" type="slidenum">
              <a:t>8</a:t>
            </a:fld>
            <a:endParaRPr lang="sl-S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0A2A57-217E-455D-8204-C9CD931A63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7A4B87-DFFF-4D26-9931-FA8CAC810B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/>
          <a:p>
            <a:endParaRPr lang="en-US" kern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C0CD5583-7B50-43C5-9405-010C9667C7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03C785D-B0D9-46FC-96B2-3439F330819C}" type="slidenum">
              <a:t>9</a:t>
            </a:fld>
            <a:endParaRPr lang="sl-S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551E1E-8542-42E4-B7E1-116DAC1C22B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6AAA9D-F536-4787-B512-C0150DE9B2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/>
          <a:p>
            <a:endParaRPr lang="en-US" kern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07A78-022A-425E-9ABF-2BE6BFB25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43F1E-E22A-4179-AD6B-49F102B35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CDD8C-EB6E-49CD-B4F6-83BC435C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6B4CD-D8DE-4EA3-BBA3-B4BB3BD8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58D2-0BF6-4784-A54D-B65FB3E6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B0673E-879B-4AC6-AF87-6DC659E1918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115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8AB4-9D7F-4EBB-8803-06E62BC0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A0F7F-9B01-43D6-A52C-6744E0B3A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8F058-8AF0-4D73-9DC5-A80A4582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750F-CDC4-4533-BC26-6644690F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0288-7038-4C45-8A11-B19C3936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A15790-203B-411C-9CB7-B3F8F0978ACD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71608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E84A-15F3-4DF4-9211-77787D26C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26361-DF74-4A57-8C18-7E7C85AF9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D5C66-1C62-4DD1-812E-0EC0D874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079DB-4F9E-42EC-ABAC-F701E41D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C66C-D313-4361-9714-C7349F36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7CDED2-BA13-4D33-9606-76FA6A03356D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71587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87D6-113F-4F6F-BB5E-DD2DC5E85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2B618-FC5F-4FDC-947D-47905BBFD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ED547-2334-4F72-93A2-1962E106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A29BA-8CE3-42E6-A597-FD39E133B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0594A-D002-44D3-A45E-7D2AD293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893317-054D-4EAE-A3A4-49852744590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26088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23EE-88A1-4C3C-9BDB-1BCB7240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88344-F2E1-4BFB-A4AF-8D4369A4D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AD7D5-C47A-4017-B358-7679BE6E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516B4-215F-4FB2-923F-707FDF83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80E19-23EA-4C7B-8BBC-D7685FD6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421AB4-8484-4A3E-A2E2-6D9365DE1CA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28045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B98D0-485F-4668-8C8F-DA3FE773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A1B8-DAC7-4459-921C-0A3E5E1A1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0" y="990600"/>
            <a:ext cx="2436813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ED72D-9026-4283-A73F-85788B93A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3" y="990600"/>
            <a:ext cx="2438400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5AEBD-4F93-4414-8CD6-1643C81F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4379A-ED0D-43C5-A436-E00109F9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39A3A-8478-4F2B-914F-8A4234DA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803D65-B996-4ECE-9FA1-AB265DD4401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45685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8655-71E4-48CE-B1E8-478B9EBF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DDD95-277B-4D2D-9F05-0915C3A6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E7ACF-4CFB-4EFC-A710-A1BD7C400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3E55E-B3D4-4FFF-AC30-9A0BB1B6C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1D450-6A1C-4916-98C1-8ECB6611B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921BD8-EE42-4484-B2D1-01CF945E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67B7B7-EF5C-45C6-B3AE-763C8F48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0F3CB-5AED-419A-BA7B-A033477A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300832-E19D-4D86-B81C-025EF25E6A0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45226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5389F-06D6-4950-B087-F65BB9E6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BCECE-B299-4177-B6C4-1D0C5827F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D3896-1687-4E8E-8101-5F8774CF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8A9D0-7875-432A-B140-F2F2C42D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455F90-42B0-4840-901B-D928184215B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76236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DB1E1-6229-47FC-9E64-28FE3CE7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38073C-B17D-4F4A-86F9-7412A55B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F726F-CAAF-4B94-A2F4-C46CE78F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47F2A3-4ADE-4CFD-BCE5-AA276478052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82330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72CF-29BC-4EF4-B3AB-5AB0D569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8EB22-ABA8-4B6D-B647-EAAECA70F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3B798-550B-466E-9E30-FBEA3C2AD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24331-9CE8-47E1-ABB5-8B24D6E2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DA6E8-BC50-4788-BCC7-400FCE1B8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72151-B6B6-4806-9201-FF24D7A7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8022F7-BDDA-40B8-99B5-6A934517BAB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22637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09EB4-77C4-4D94-85EB-F43E66E9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A62691-7337-4ABE-B597-61CF5D321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3B3BE-45F0-4346-8069-B7789196B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E114B-5911-4DFF-B932-2D31E5CD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FBD31-327E-41B9-B82E-1527E1A2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74C12-D769-4B17-9B88-AAB5992E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E6070D-15FB-4903-80C3-DDB16929F40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52163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72B2-C987-439B-A875-F475D278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45411-99C4-4F3A-97F5-5BD9DA948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36E8D-FE70-46C4-8580-4F274366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A233A-1E8A-4D81-BD35-64B41B75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04893-0A46-4085-821F-D9C065A8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655D66-7333-4BF8-8F4E-E9D0B22751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749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276434-C427-4141-81AA-F1DC89659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6450" y="990600"/>
            <a:ext cx="2798763" cy="897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7E778-EDAF-4FD1-9BFE-F010F6C61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2514600" y="990600"/>
            <a:ext cx="8248650" cy="8978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8A0B0-DD37-479A-A5B4-08F79A0C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78BE7-87FD-4875-BCDD-26AEC90D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259E5-7794-4EFE-AEB2-500AD088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DAB97E-D985-4824-B681-9D1DE957859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48111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B2E7A4-08DF-42FD-8E2B-105436BB6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6450" y="990600"/>
            <a:ext cx="2798763" cy="897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5C678-5F09-437C-B2E6-F4AC6B370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2514600" y="990600"/>
            <a:ext cx="8248650" cy="8978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FB450-9139-469B-8A20-9414BF7D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086F-AE50-4ED1-B313-0FC14AD3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ED00-C956-4879-B4FD-5B85D7E3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64E134-3AF5-4CD8-8873-192A675C3A8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97286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7F8A-DC20-4A3A-8C85-A7C50F423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372DE-5BF0-4C96-BBCA-627112093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D5D1-5B1E-4B6D-9A44-9587F35B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F5882-A17A-4E25-B46A-DF10FA97C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A5711-385E-4F91-8AA4-1B595732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15030E-DECA-412A-978E-9B50070936E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75539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08B0-8EC6-4B36-8D6B-ED960E4C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F5266-9F1D-478C-9894-EC6DEAE2A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36706-3E2B-4647-A3A7-27B100CA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B70DD-BAEA-4D7C-9D79-2D0EDC68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BF95D-218B-43DD-9BD0-A4DC075F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596D85-2D7F-4029-85CD-C6E3896CD2D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86535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5C36-7901-4380-AE83-8AE10CD5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135F5-C8B1-4617-9013-09949E83D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E755F-F586-4836-8F2D-AA6C38F9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70697-DCC8-4018-99AD-8796918B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06650-C522-4AFE-9FD7-0895D59F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678099-D854-4791-AEB4-F27A2E297C7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34816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A849-6219-407A-BB9B-6AEE1CAA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0A08E-6468-4B9D-B81E-60B677B25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0" y="990600"/>
            <a:ext cx="2436813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50B23-E984-4B05-B273-CDC34B6D5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3" y="990600"/>
            <a:ext cx="2438400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A6ED2-C964-4CAC-BE5D-3D5BA2BF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962CA-AEC2-4EFF-B46F-D5E980DC8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A69B8-E8C1-483D-8483-DFD33D3F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6875E-17E9-402D-A5C2-68E6920CBB0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62178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51E1A-F678-4E4E-9124-9A1EC7E0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195AA-F45D-41CC-BD29-8DA1DDB53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47BFF-76DD-4E82-8BD6-A1893D7FF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0E736-7B50-4C92-AE50-5C3F5D07B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E21580-9E00-4828-AB0F-83AA26F8F6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1F18F4-48F2-4283-B4B1-85D2760D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89DB9-0E3F-4D15-8322-F6EDF83B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EAA4D8-1798-4D6D-81AA-F2462A13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E2D9C-9AC5-4351-8EF6-51FDEC0DB099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68360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3376-B9C9-4090-829D-AE6E7F73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B2E50-6A26-46DF-BF0B-5E51F4C5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DF498-C53F-4F08-AD9B-2C7A487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2C030-B28C-4051-BE6D-34AB40D2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E34B4E-0ECF-409C-B20A-323A18BEF85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40468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43F52-F4BC-4691-86F9-4119B638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3BE940-3650-454C-B4F3-08A491D3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D7ADA-B64B-4D2C-A168-A7205BFF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ED9C83-2923-42B6-A04D-806B528F97F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42893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49964-110E-4687-B4C7-3E46D5A7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00B79-5FB9-4ACB-A1F3-4D240D07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30FE4-A0FA-4B78-A6D4-724009A90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A1AB8-8563-4D2B-9F26-B00A789F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5CF89-1363-48FD-B508-FBE980014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F2C43-2A6D-46ED-8258-55545928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A348A6-4885-441F-A77F-BB7D39BC78E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76009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CEB1-1824-4C03-A25F-35174EFB0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66E40-EFE0-4380-9D79-EBF65278D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C521E-82C4-4849-96C5-94A4F5663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D286E-4466-41E0-AF93-466AF0FE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36067-96EB-4EC1-95C2-46F3F9B1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44026-9440-4BC6-A7E6-4D0F50D4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5B4BA9-9336-46BF-8FBC-B5655D733E4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948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AA36-06F6-4EF8-8410-676CB9B72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93263-C2E5-43F9-9CEA-23816DCEE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1B92F-78FA-4EA7-82EF-34D70702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5B5AA-F16E-4AF2-8622-60695A06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6A92-CEE7-4768-B10D-5B5DA9AE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DD029C-F3B0-4247-8CF2-28EF8705294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13617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29A5-63F6-48CB-9E14-66E24F21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4B351-B793-4D7D-94A3-CDE845203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2F273-CEA3-4743-9E2F-E0902B32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EBF16-95DD-4282-BA36-B40A8114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C715E-41F5-4929-94B1-09501898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89ABCB-0CAC-4D8F-870F-23DB167C8C3E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28695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1818C2-0CC0-41F1-B0C0-A36667405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6450" y="990600"/>
            <a:ext cx="2798763" cy="897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0693E-986A-4BD0-AC8E-3F9D26C75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2514600" y="990600"/>
            <a:ext cx="8248650" cy="8978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2FB2E-1FA4-4879-BFA1-3FCF42A3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4AEA1-60EA-4C5C-BA9D-87AB7B1A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B4E16-02F4-466A-8E2A-246601EA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FBE3D9-86B9-4B22-BF19-B5B33A11C00B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4074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1DA1-ABE7-4273-983F-BF47E5B6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A5574-7E1E-4B06-A580-4182476AA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302AC-75D9-4E29-A70D-690EC4AD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88E79-4373-4FA8-879F-88E1D536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6AF0A-5ACF-46EE-A734-3A3D3ACD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A06D66-0144-40F6-96C9-66383C08BD0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7847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918A-4146-4BB0-B417-396BEF63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DAF0A-AD52-4E12-AC2F-0D5C254F1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ECF98-7962-43C7-B5E1-AF91741C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B4DE7-8840-407C-B4F1-2D18897B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0BFD0-35F0-41F8-BF3C-DF39040D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43E1D1-C359-4E2F-8164-08328794C9CE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972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1E69-562D-4DC9-B408-C87BEB303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448A6-0237-49F7-8ACA-31914744F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0" y="990600"/>
            <a:ext cx="2436813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C60B6-478A-4214-88BB-936CEC95B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3" y="990600"/>
            <a:ext cx="2438400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B1169-1413-4BBA-B42F-31DD5C45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CD14F-4D2F-4744-8174-2AAC1C3B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98FE7-C659-4CC7-B71B-5D9ADA86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BA165B-ACA8-4BA9-B6F9-4D2FD4EB311C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5129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D0774-50B3-484E-B719-2230E63C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584D4-F89B-4D5A-98B5-BD395C003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AD20F-CF92-47D4-9853-A7717370F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E59B0-0055-413A-8AF5-3CA0DE7D7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34D589-D8B5-4829-85A2-4A0F19D2F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6BD86F-0C58-4041-BA3C-B57ECFD1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9E254-3708-4DCE-81CA-6FFC2542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E8A1C8-7842-4E8C-AB10-097C517D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AB0414-5BDD-498F-8E29-C8E6A207F6DE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0652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9C19F-1B77-466D-8EB2-80ACEEFF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FE0E2-27CF-40EC-A426-71F5EC8E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98A31-3DDF-4718-AA84-330329B0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4EA75-9E49-4D0D-9411-10D85A99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97F1B2-F930-476E-A4FC-E3AFD64097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4841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A8844-D3C5-41B8-A21C-4E7451DC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A1FFEE-6B62-4F02-B686-E39D5B2F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8AE0-270C-49D1-9558-8495BF48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BC6499-C853-4A83-8664-ED125913CB2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699218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4A1A-41B4-4650-B80C-FA291059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EB555-009F-4A01-9A21-BCAFECAA6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1973D-1EA8-4082-B7D3-8FB38CE00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748CF-E014-4A0A-88F1-AC9EDC67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4BB82-124F-414A-A4E6-49191B41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9B424-AA99-4512-ACAC-14FC6B6B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C1CD98-42F8-4922-976C-AB5F7CDBC17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031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67F2-977C-4CC1-9163-4B82E5CC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54689-F7F7-4D7D-B880-9874D1B17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5DD5B-31A9-4355-803A-FEF8F3B5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13429-A88E-4C7E-99E4-42B6B06F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FC2C-FAD3-4EB2-A99C-02180806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46D0A5-9986-4F4D-A215-116AA7AA877C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8249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E857-C441-41D9-80D0-5237E88B2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00853-E34D-4B23-814B-0F0C334AF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B9A7B-9D15-445C-AD9E-17728D50C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E2178-CB44-4D17-A011-DDA610B1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9B342-A24D-4DDC-AF80-8C56646B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046AD-AA3B-44A4-9412-F0B898D5D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6CD818-FA50-4FF6-9013-EC05B695771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645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8D04-B872-4ABA-A03C-31206742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FFB4E-2301-4901-A5DD-719042A60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B7DD0-C547-4670-A8F3-77C28E44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76344-11F5-4B61-BBF7-DB39A04E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5C1EB-6366-465C-9028-851269BB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3F3299-BED0-423F-96AC-A0DA9558218B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3642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F6465-9E7F-4811-B4BC-268321644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6450" y="990600"/>
            <a:ext cx="2798763" cy="897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AB5A7-2FE6-485E-B8BB-7660140FA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2514600" y="990600"/>
            <a:ext cx="8248650" cy="8978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5FB19-93B6-416C-936D-D2FA00DE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730FD-AFF5-4A5F-A713-9797B8DC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7B15-BB10-4411-9D77-14E5D756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D18C9A-F890-403D-A38F-C572568AEA1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9227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F8F3-2CF6-42BB-A79C-9B2218448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A02D2-3A4F-47CE-9BB5-8830A273C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93DB6-091D-4206-B501-A1CBDF43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A5B71-77A7-4D38-813E-AA2D06AF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9C104-2F6E-4711-9F06-18EC686C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BF83FC-8822-45C1-A514-B30419D7B87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3865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C63C4-9868-4C76-BDC5-88DDE06E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0FDE9-46A1-4B27-8D0E-45A0DD4DC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89F5B-F013-4587-BA45-00B97C2E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6B720-6B38-4533-8713-80EFD8FD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0D09C-202E-4C22-AC09-788FDBD0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2B5636-EEF3-4D13-AD08-53F5BDA116D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6970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296F5-4912-4A8B-81F1-DFA67051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CE26-DC87-4BAF-B08D-72E0758FF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3DFED-72F4-4153-9678-92AE498F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C2D7F-C3F6-4B4D-A85C-25338E15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4984A-04BF-41BB-B9C9-DEA6A12C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E9F733-7988-4FAF-A9D9-3E50FFF0989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8807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0A00B-668D-4D9A-AA1F-2F0367DE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46860-9D34-418F-982F-1C4BF4ADD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0" y="990600"/>
            <a:ext cx="2436813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6F2E2-A09A-41DE-BAA7-9FC68A297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3" y="990600"/>
            <a:ext cx="2438400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8C88D-205C-4B19-8B69-BA8BCF54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411CD-61F0-4722-A620-28D44C2F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D9A47-2FE7-4627-9C41-4BE6EB43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1BBDE2-2B7A-4D8A-8174-03386540FC8B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6266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B7BC-7A06-441B-B12F-6C2198DF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12DFB-2E8D-4545-A2AE-03A9BF399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7C7E5-CCE0-4666-B479-A85117368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0F77AD-8771-4472-9ED8-831D01B2F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5D1344-FB0B-4133-BCBA-F3E9B6D70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586AB-6F97-496D-B367-3FF57A1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2DCD8-63C3-4A4A-88E4-DA4B698A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01B7D7-8A1A-4791-AA39-392CA156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59CA1F-B337-4DE9-9137-10C2BF8041A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9559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F6B5-5671-4E98-A85E-D4A5C0ED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E1A4E-0F11-4361-91EF-B7646845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FF57F-B2A4-45BF-BC27-E580A4FF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BC1B1-B741-451C-BEDB-C16C667E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C3524A-23F4-4550-8826-132CB45EDA5C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6729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B7347-995D-44EB-9557-07A481F6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D4BF1-D570-4FF0-A5D5-F821C972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9B268-AB29-4639-86BB-EAE6D8E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CF2968-7981-4718-8377-421D2CD683A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773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73014-BC23-4CDA-9A90-01A96A33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33DAB-6842-4BB0-B727-1DC76F6C1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A75B4-7D74-4AED-BDD7-EF3B14578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59827-2028-4B41-A003-7516C2CC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5DE34-1843-4A55-8576-225D826D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CD061C-3402-4700-80FB-0DE0B929A3B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6170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59442-2350-427A-B3D1-1C42F068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C034A-A9F7-45AD-9E55-C1DDF61A5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3991A-DDD8-4088-B944-62A6FCACC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46AE8-A4D0-4D83-8697-C651801B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40937-4AD6-4265-BAC9-3E62E2EE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24988-58A0-4731-A22C-8CBFE3DF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4D265D-507E-43B1-99FB-531F6898842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9299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113D-8216-452C-AB1E-900A539C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2D371E-E312-4BEF-BFB6-CE259F9FD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1EA0F-8CCD-4A9C-B651-25B65329A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FAA32-E4C8-4E92-87F4-52EC48F0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CD73A-0F41-4921-A62A-E2334DCD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0E70D-D027-46F9-98C1-A7D6CCB6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229651-686E-4322-8D2F-BE052B75DD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9151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C0F9-E7DC-45B9-8DB9-6CB50C4A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8872A-D42F-4451-9044-51241D522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A5DE9-F4E8-4052-BF40-F2660036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D0400-617E-4591-A723-C09B13D6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14EC4-2BC4-481B-B113-D18FA47A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3D5168-EE37-49B3-A123-C35C71871FF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6729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AD30D7-F288-4136-8F9C-5090DD334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6450" y="990600"/>
            <a:ext cx="2798763" cy="897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CEC76-55DA-4C7A-BFE2-B13858FC6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2514600" y="990600"/>
            <a:ext cx="8248650" cy="8978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34B3D-7775-4810-9518-57E6657F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48938-EA37-4224-971D-F7659B66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A73C9-B3FF-4B87-A142-0512D69A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B58836-7127-489A-97AC-6F385932C68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0299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8FB0-8EA4-4668-8C0F-A3A1A6B22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258F-27CE-46A6-B1EF-F1AE4ADB8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67259-6BE5-4D5B-86AA-0B869792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4FC21-C905-492D-B60E-BB2E4CAD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7101F-D6C7-4FD3-B404-58E6FF6E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82BAEE-AF66-4BCE-945C-088C94F0F5C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404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D29E-F192-4863-B222-864CB9E0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0B64F-B4D2-4D89-B74E-161F29DBA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C7246-8095-4FBA-B00E-2AA4C2C7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0A519-0F54-491D-B8BE-2BAB50198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5549B-D204-467C-88BA-D501EAB0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6A7431-B354-44FB-B9C5-C7836D6561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199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7FB9-0E48-447F-B351-C204F3592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0AB6B-40E6-41E3-9DAA-60F1A7D6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A020D-CEB6-45C2-B1C2-748E57C7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27417-42DA-49F1-B622-32343CD9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0835-8AC7-42B5-B40E-5EEFAECB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946466-B7B6-48C6-96A4-BA1DAC6B527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5729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006E-0C36-4B80-9455-4B3ADFCB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1717-9AD6-4A39-9FE2-12C1C349E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0" y="990600"/>
            <a:ext cx="2436813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583AB-D330-4CBF-8CC5-682EFA676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3" y="990600"/>
            <a:ext cx="2438400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7CB19-B325-41DD-A372-225C20B5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02D2C-C220-4417-809B-FF3A5AC5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4C7B6-FCE6-47D0-8DBB-4EFA56D6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9B06E9-94A9-4AF7-B762-0C4520F8229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2602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DF0F-9BCF-466B-9675-D21A3376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B65BA-FF3A-4EE0-9C2A-3B04FC4DC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F7964-C852-43B5-98E8-D2CE6A005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56DE7-4958-4BD9-A8A9-A52871A2A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19C5E-3F51-4FF4-8D78-F57192AE0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14AA3C-D5FF-4829-BDA4-A0EC94B5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445DCF-9248-47F0-8159-67DF2301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61B938-CA91-47E6-8DE1-283C5BFF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3B1610-5880-4602-8199-89D1DD6F10F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4069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ADEA-F854-4151-B9E5-D7F64BD5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46EE66-575E-49F1-AAFC-0E6EF7DE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38E23-D338-433D-9F17-34462197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3371F-EF2E-4085-A25A-EB55CBAD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1BA7CC-5865-470C-BA16-EF582F0C305D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073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6FD0C-32C6-42CD-8C91-495AA9D5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9627A-9570-444C-B166-50DCF5B86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0" y="990600"/>
            <a:ext cx="2436813" cy="492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2BC62-C445-44C2-9167-7FA46693D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3" y="990600"/>
            <a:ext cx="2438400" cy="492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B3DF1-FDAC-44F4-8D97-E1EC9816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C098F-46B2-4482-856F-6C8CA935D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1A9B2-35F2-4DAA-A705-0072BF5C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F572D6-2EE0-43A8-83CD-C7B8C09665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6919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FD268-17F5-4CA0-8CDB-4F1E596B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07775D-8992-4DB6-9123-2FC47686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1A5B7-6A15-453B-834A-802194B0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69A34-9BE5-4AE4-932F-A36786C2FBD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7412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D44F-4E2E-48E5-800C-FA3B7236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67831-F020-4E28-A072-4504D86A6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50857-B588-4A76-96C9-3D24058BC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E7537-4AA4-48A8-8659-E11EABCB8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BC8D7-9A6F-4757-815A-80777980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EBD85-6E5F-406C-89E2-BA6EBC97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EDA2A2-549D-4B01-8F09-53FF318B5FAB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068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439E9-841F-4407-9ECA-BAC7383C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A3363-685D-43AB-96C1-4FFEB0C52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E5E80-3B1D-4C71-9723-522A32F4A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7D533-873E-4F0E-8068-6E86950B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EF869-7328-46A5-8FE8-5EFFCE74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9115B-A39F-44ED-BE50-9B3ECFB3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D31380-708F-4776-B355-D414469C7B4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6496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F402-C03B-4E67-9773-868D8E25E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B072F-63DA-4743-A00E-E36037B62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0F0CF-81DA-4FE2-AFEB-0C8853F5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761D6-88F1-4A84-90CB-DADE06C0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DDD03-0459-4331-ADA4-D767D56D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C87A38-31BF-437A-96A2-7792F6357C6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045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CA1238-CE18-4D2F-B6AD-9866D3A8D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6450" y="990600"/>
            <a:ext cx="2798763" cy="897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E7A9D-44FA-49A1-8EE0-813BEA4C1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2514600" y="990600"/>
            <a:ext cx="8248650" cy="8978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5BD82-E9C8-449A-9A11-128FDF30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6AA81-E87B-4B2B-AF3A-BE6E9C5C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C0E36-B53A-4BA2-B817-46A4C63AA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BA2153-587B-4B2D-B942-D76534E3627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1647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7DA6-0552-4E00-9B2E-0275F550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D2FFAA-391A-4049-90AD-AD34E40C4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9203C-63DB-4295-AD6E-F51DD6D1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82019-CDCB-4ECF-A5C0-F410E168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79F10-73E7-47EE-ACE4-34EBC896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7227F7-2D1E-4702-8381-15A73163E91E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223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8EFD-A9E3-405A-8040-C1DFC631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248A5-D3DE-4815-ADD0-E7579BD0E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4FB62-D762-4B3D-8421-CC8211961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FB53E-2310-47E8-8EE3-0BF6698F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A23D-C479-45F4-A106-5E7F8D8C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C1B4C2-7841-43EA-961C-44DB8C73AFB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09393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78BF4-30C2-4034-94C4-C9477569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95A5-DC26-444E-9E48-FDC121C45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061F8-8C42-40FB-8D96-59E2BABC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BFD7-5788-4D2F-8492-18C0FCAB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22C88-D4B6-4CF8-83B2-29277ADD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87DD78-D403-47DF-B397-4BE2654764CD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24838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294C-30AD-4D21-A61A-D8F6D888B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245B2-4F07-4E4D-9EEE-547ECAB5E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0" y="990600"/>
            <a:ext cx="2436813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BF425-34B0-41DC-8D0D-2DDEBCCCA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3" y="990600"/>
            <a:ext cx="2438400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98F6D-9D95-45F1-A2D1-F7CBFE34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7335F-EFCD-448F-8E22-C1CA028F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EE712-4FDA-43F2-8F46-77B6F0EA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E233D2-35C5-434B-9F10-D5762AC4374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588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C1DB-063A-42D2-8BD3-DC7F2FB1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C8917-3E40-41CF-A132-4A65992A5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70434-4847-41FD-B8FE-1F04A2F25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FB822A-59A7-4D0F-A5B6-B70D916D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4AEDE1-FDB6-4F5E-9D48-9D32AB5BB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5189B-2625-48A0-820D-FBFC0959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6E466-C637-4056-8132-C5AAA31E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A75426-0016-412A-AA05-0EB6F3CC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C1BD33-A67E-4867-A85C-E338DED7DF0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751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5BF2-02EB-48C9-AA44-92E278CE1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F69B1-2BEC-46A9-81F9-EB74495E5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85D94-8357-4467-AFD7-E3928E1FE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5669D-C4F5-4292-B900-8D4B702C4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F3309-2AC5-4025-BCCF-3FE4F9648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893509-5E72-4DAB-B533-13BD0930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C5D44-D11A-48B0-AF18-B096CD1E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A89B29-7731-40E8-A00E-B0F4F336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09B358-9B29-4E59-A0B2-1B5974940AB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26055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3823-6927-4A2C-AB61-96EFC91C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A0EEAA-3094-4C7B-A15A-61EA413F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D6819-16DD-496D-B687-A2AA1E5D4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DF334F-A733-414B-A6CA-5F3F97CE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DDDE0E-6351-4FC3-B90C-0CCB65FCF199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97075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9C91D-AFE8-4211-8708-0487D518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18DAC-293B-4BF6-A1A2-A8AB3014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8FE7F-5F09-46F1-A62B-D09493CD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226A48-F88A-454B-BE0E-989E816954B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72842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502F6-F115-4124-9F18-CE479423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EA7D7-9181-4B08-9E61-74C82D14E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8C594-2594-4D85-948E-E948485BA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599EC-1E81-49AF-B99B-60C4B2F9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4E6E1-418C-49B5-A1A0-69DCEBBD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325A4-65CB-4C9B-8442-C64ED4D5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227F7F-C74C-4BDA-8ED8-58DDBC0152B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52755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4438-A336-4947-B88D-3A5017F79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2BED9-869D-474B-8E04-92F031D17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581FC-C924-4C0E-AEB1-CE4A47E35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7BFCC-3BCB-48A9-B2BC-F6217E55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FF86E-F352-4714-8571-B28AB32B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E7612-2788-49F2-9A73-067F56F1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D86554-5FAA-4972-995D-77E703470BEB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8037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9EF1-98DC-4EEF-9AF1-F2CEA5DA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06A52-988E-4465-B314-725BAB931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41F93-C3AE-4493-997C-0DA43FF0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274E3-C2BD-4156-83BB-84D62700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CB955-53DA-485B-A515-4C380BC8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4D3604-4388-4BAD-A3D5-66204723485B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3650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08B01-00A0-487B-A5E5-8592DA1E9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6450" y="990600"/>
            <a:ext cx="2798763" cy="897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0584D-9FCB-480F-AE04-4E9DE12B9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2514600" y="990600"/>
            <a:ext cx="8248650" cy="8978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C4818-3680-4238-B4A4-70C241DBA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D2560-F0AE-4AF8-BA25-8FFC011B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169D5-93DD-438C-8ACE-B5174FFF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94BD03-5052-41CB-9BD3-78B709B856C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73487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79EC3-B7EA-441E-BBDC-E3264C66B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3DBAB-34EF-47F4-A795-46EBC885E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DF6A5-E6B0-4484-A13C-6757B3AEE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E62B3-5816-42AF-8E11-9330895A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FE73D-80F7-4A6D-B2E6-2AAA377A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828DDA-F283-46E9-A329-EEB3D8E6E64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5878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1ECD-79DB-4155-8685-B6E9E75C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4A456-FDF0-4E1A-B3C2-60C0177AC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67B2C-1E22-4637-89DA-EE6F68326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47A9E-B113-4CFA-A82C-96FF5601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78618-324A-46F8-8567-CDE28B9C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EA4F34-15BD-4F73-92B5-6DF68F568A4E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689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AE13-DA23-4AF9-BD86-F71C7A27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BF779-D537-4EA4-B14C-FC7C44D5B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BB565-36F6-442A-AAF9-0C9F22C3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90CFB-336A-4BFE-BE07-427C94B6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7202B-761B-4F62-97CB-F9EDAA14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F13E0D-43F7-40BF-8569-E9A097CB87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5600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0573-75A1-4390-A959-8BE78168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5179D-B225-4DB7-AD8B-CEDC2449E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0" y="990600"/>
            <a:ext cx="2436813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4F5C5-21E5-459B-8CB4-846DE37EC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3" y="990600"/>
            <a:ext cx="2438400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E8704-3BEE-4465-A18A-E3133FE4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78D0-18E4-4CAF-BFDD-1C73E35A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6AFA8-AA52-4C15-A19B-5FED0E07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5F0990-D213-402B-AEBB-467414969B4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98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157A-AD29-4B6F-A497-5E5B96C1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740EA-B3D9-4E7B-BB28-0D3103D0D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7CAF9-57A4-4024-9F7F-8CC41300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4ED50-DE45-49F2-8AFF-8C695CBE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455389-B401-44DC-9356-973D68D3F86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31690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87D1-D75D-42E0-B9AA-5404B37E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09043-5185-40A0-9A3C-09E3247DF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F0562-9F5A-4940-B4B7-4427D1119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B6327-1485-4383-8FBE-AE058211E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0DBF-D2E9-4EBC-9C4C-F3B6020D9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F1A057-966E-40AA-8603-56F121EB4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453DD-3DC3-4A20-91F7-7FC6D6C5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D0C81E-1D62-4E4C-99D8-809D5BEC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30CC48-ED11-4F69-B155-73240906FB9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5560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5834-2F84-41A2-A5B0-AE35D368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3C41D6-3837-4838-84AB-CAED9A2E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F60BD-07D4-40B0-87C2-C3F44619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B6D70-0F11-4AD0-92A3-C77C54C2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55639C-FFD0-4541-9431-EE0AACCDCABD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81900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FD353-91ED-4340-9104-FA4E22D0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A7C4A-527E-44B7-A1EA-038DBDF54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DB659-88B2-4DBD-AC98-6C9EA870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C636AC-0958-4D35-BDD0-B6F8CE80212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7776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3439-DBD4-439B-A08D-76F9A1A3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2A9C6-AB73-4D34-B44F-89FB8833B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5AA00-CA34-43B5-9C23-CE34B967C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1AE6B-4010-4956-998F-C9E634A5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B3A09-8B09-489A-A822-2743500EB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441BE-05FA-4FFD-9AE1-45341DC8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95A041-6F0A-4DDC-BFE5-A77F21012A7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21021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F7EEF-C96B-41CB-BDE8-4BEE603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57B4DB-2110-4944-BCF6-C5D61E8A5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17AEF-576E-4299-B456-E1AA6C233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E58EA-E143-466B-8DAE-32594EE8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5D221-672C-4212-A19F-B3019FDC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CE23C-C425-41C6-AD9A-2805869D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7DBF76-CE1E-4B97-A86E-E6CF2416368C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34485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8690-4800-4164-8B6B-F42F1BF87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AFA6F-8615-4DFD-B431-57753A632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A0813-75E8-435A-9BBF-7B2173E1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96ED4-CB66-4BCC-8FDD-EB67B505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C9200-DEB3-4FE9-8673-AC286A05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34C180-C37C-4AF8-B76B-56C1243F3D1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1893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D684F3-AC28-4DE1-AE7E-C84D98966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6450" y="990600"/>
            <a:ext cx="2798763" cy="897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D4019-8F69-424E-AE4A-2CCE2E249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2514600" y="990600"/>
            <a:ext cx="8248650" cy="8978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A2745-F53F-47C3-A08A-7BAD2A84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08DE9-5BEC-4A52-AA4B-F21DACDF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3146F-A7F5-4424-B6B4-FF19F86F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EA072A-F066-4C64-BC73-C66EDA7DCEDD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3343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1822-2CCF-45CC-B2D5-97EF08B99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00AD4-D6FA-4453-A602-95B9D30FD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338C-EC47-4D3A-B395-7D2B3919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51B94-4007-48A2-9E7B-0EDB90E5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D379F-9AE7-49FB-8D92-AA4410A2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5933EE-1AA4-43A2-958B-FDD0C55533A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75077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6FC2-66E0-40EB-A9A4-E6266564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277F-1FB8-4E3E-BAB2-C505E0A62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1280C-1D7A-4013-B15F-95B12F7FF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19847-FAE4-4B5D-A0DA-A2A5A2EB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5DE06-C4A4-4138-8680-999C12B7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C7CFB6-9175-4F3A-A114-8380C163CFE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29179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7F69-DB89-4405-AF29-CA881398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00645-60AF-4578-B757-61D9D3119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3A307-CF40-4D52-9C1B-DAE4CB4A3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75F43-6D9F-44B9-98CF-63A5C6E4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CBB0A-5E80-4421-B49A-0532278E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166705-B3C7-43B5-BAE0-973181DA430C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272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A892AC-5A0F-4A53-81EA-1DDB6D32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6E1030-FA06-42B3-9BD8-7EDFCF6B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D3108-A223-4BEB-8EBA-A2DEEBD3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1EEA4C-D74B-4246-BEF2-705010AC5AE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59422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273E-AB51-4864-B0FD-807379E8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511C5-1C81-4E2D-851D-8021F9FB4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0" y="990600"/>
            <a:ext cx="2436813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9E634-8861-4401-8ECB-2B603C3F7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3" y="990600"/>
            <a:ext cx="2438400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BAF0B-9195-4A14-A3C9-77AB9BDB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F61ED-1D8E-44BF-823D-877EAF12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315E3-CE0A-42CB-B117-5D4CA37D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CE2977-0357-4D9D-BF62-706E868A0FC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9453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2D3E-2A12-4C5E-8A52-D3E437B2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4C766-190A-4DD3-A947-CF7F4576B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E3507-7E22-49FA-97DC-80527AB35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722F3-7E1B-4922-9E7C-D3DAD05E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AA6167-0B38-4588-BF41-7F9E1F484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13FBB4-B2E0-4A88-9055-45C9B538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CFAA1-C173-4405-AC8B-43BD1844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F3E2C-C6E4-4B56-9F7E-6A24503F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493913-0326-4B4D-95EC-C9965F81FD0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68075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A455-D53B-4A3E-93F7-40DD7356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EFEA2-5F83-4522-8899-502FDFB6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FD93B-533F-44D4-AA81-E6D96FDE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DF6BA-2381-480F-B5A7-423F330A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C550A5-485E-4640-BCDF-0069162310EC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0767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43317-D9B6-4F0B-BFE6-3547F3F4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8DE46-009F-4E4F-967B-FC868C50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5B493-BABA-4170-8020-8B3195B0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5F12D4-F1F3-4333-BE99-B9B489ED244D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77810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890B-64B5-471F-AB55-AC81CD22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EFDF8-A3E7-4E81-AA23-2F853DD4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26A34-C7B0-4645-A788-5D7B78431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D11C8-4D70-4712-A048-E4E8EF65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393FA-D934-45E9-97D2-5A61DDB0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AB93-1490-4EB6-81FE-F40116D9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9C4CCC-7C2C-4B17-9B91-A6B69BEBB97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76078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A0C6E-A988-43B1-8A79-FC0AE2F2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B30C8-131D-4B4D-9528-191E0A6FF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22D99-A5F6-42BB-BE20-47905314A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CE013-9169-4826-977B-C636B888A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57C48-A2A7-4F70-8797-B246F59A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44E54-050D-4D8E-BEE4-8BC206FA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D284F4-F75D-46D9-B730-C8C17B686FB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54993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9FE4A-4848-4661-901E-6E670FBB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7B04E-89CF-4753-B289-F2EC335F2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B9704-B441-4211-A0CD-0609DFC5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08C3C-04C5-4993-8586-ACC2CAFC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343B9-213F-4CE2-83FB-2968A4C4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44A1ED-6A71-4785-B5E9-8D41B4E641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83482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E29C5C-E514-44B6-A8D7-3533DA529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6450" y="990600"/>
            <a:ext cx="2798763" cy="897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CF500-111D-4E49-9AA5-D1FBDAA17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2514600" y="990600"/>
            <a:ext cx="8248650" cy="8978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8BF63-0C15-4D9E-B74E-7EB50596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3AC1F-EF57-4A75-8D32-8A734005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A1EDF-0297-4BF4-90CC-E5FA1D27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9F7F8A-EE5C-4501-A7E5-CF92318295E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7560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6BF59-00F5-41F6-91E2-3AAC7F96E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61EF6-C3DE-4473-BE3C-18474E13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B3ED7-DC60-4D1A-AC8D-73208A61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911B8-176D-4CBC-82A1-0D09FCDB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C9B89-E91A-47D4-AACD-314D22D9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32925E-6C13-42AB-9C3F-70AF70CB334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40060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D941-6CD6-4C3C-A636-581F7531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3D5D-4B2C-4CFD-8735-AB98E7982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1284F-77CA-4A94-8174-3D4AD325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FF532-81E8-433D-BAA4-FBADDE12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E86C8-F3EC-4F40-B695-E1B7DCEB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7F1A12-AC11-4CAF-9BB5-56A9725BAAC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369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8943-AD74-4D5B-80B0-9C44046E1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ED266-67BF-48A4-8E38-58B748DE0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93B1F-D9E0-4818-B08F-E3FA1CC2B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2A994-7237-40AA-83F0-50AC5767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9DCE9-4BA5-45F0-A4B1-7D09C0EA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9FB5C-1062-4D33-B448-39BE3217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65C42A-8625-4429-B0CF-4F7A64F1175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69819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5092-CF3C-4134-B1F3-66A785E1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6C598-EDC8-4E42-8739-051212A2F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4034C-FB9D-40C9-B0C4-BD63B029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2F19D-0255-4F8E-9E08-95665BC7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DA78F-8B16-487D-9E4A-EA34143F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167802-76AC-4521-96F6-93500493429E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31525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173CC-67F2-474E-8F3D-75F9474E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AFDB-C83C-43D8-9F36-558FD8AE8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0" y="990600"/>
            <a:ext cx="2436813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D9006-F2DD-4B47-B5B7-301AFB4FC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3" y="990600"/>
            <a:ext cx="2438400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903E4-4DEB-4063-A202-74F619D5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F1EA6-C963-4A00-8D79-685ED2D0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6C696-6106-4BE2-B71D-0CA73264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1CA37B-D5A6-4C2A-9259-DA16AAB7637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42946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6EB99-F017-4E87-AC62-7655E5CA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45669-2713-40DB-9668-CB0CEFAA2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E41E5-181E-40CB-A315-CA115815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6C66A-89CE-4F75-8A17-0931F64D1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E148D-24C0-454F-9C94-65AA294AA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AEB69-02BB-4997-81B8-E3BCD4495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C5FD95-A7C6-4367-8199-2E66BE36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870B1-D5AC-4EB0-A6E2-3D99B1DE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7F8241-37DE-4E5D-B4C4-4633AE11392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90015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BCFE-7542-4A77-8DD1-C4600B25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EE5F22-DF81-4198-BD61-6D4CF388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D25A6-703C-4B27-B5D2-15A28675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6A65F-CE81-46E0-BB7D-E6933333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C66FD2-8BB2-4582-B1B1-16333243E7F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15049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561AA-1697-4C4C-907D-87693659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4FA79-C4AD-4E35-AF3D-DF4011E1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E6CEB-6964-489D-A7C7-2C73A86D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EA9358-0ED1-499F-8E21-0F198363510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43291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C5F4-55C6-49E3-9BDE-D2AF831D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FECE-4923-4A7A-9D6F-6D12542E2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BEFB0-4EB9-4EF9-B468-5A30FF447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C7073-7CB8-427F-ACD0-4EA18967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ACF4B-65A8-4622-92B2-5F3F17FE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2485A-A26B-41C4-BE90-6C8DF337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20519D-BC6B-4AF4-BF7D-6AAB4C7D624B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17489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F16FD-3DE4-493A-94D8-D3B99276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B2F1B6-8387-4131-84E3-7C0175DD7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A69EB-76CA-400D-A1D6-029457CE0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EDE9A-0892-4219-AF04-91073A1F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6BF68-0AC0-4F16-8D9F-5DA85E73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69C30-83D1-4784-90D6-978C34E9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0A4AE5-8F3B-4335-BA09-CC7BEA71379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23624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01373-B3CA-4E01-82B9-52BD0723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12F5B-0426-4CE4-93B1-CE388A5C7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0B603-F7EB-40C1-BCA8-172ACA8A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A5507-A857-4F50-A355-C675BA40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1AA04-4A90-43A9-BE00-69D7A32B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FDEC78-1ABB-4FE6-9A1F-9236F231279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6395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A312E-E55E-46C9-9388-2038D5E41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6450" y="990600"/>
            <a:ext cx="2798763" cy="897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D7EC1-DAFC-47A7-A778-92B8B3910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2514600" y="990600"/>
            <a:ext cx="8248650" cy="8978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C0A94-163B-4CF8-800A-DDF7115D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225FC-20A2-4974-A2F8-2175E85E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F9AE8-B326-4F91-B723-D76A8FFF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125480-1D21-4F45-A7FA-027DD3684B8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14177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3A15-3BD5-4820-90D1-9B0DBA86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CC5BB-E89A-4E30-B9BF-C6A092B8A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7FA2E-C1F7-4767-A0F1-37207B98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99BCF-F02F-4BB7-B317-AB6EB8B3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F70BA-FDCB-4B65-BADB-F1A5656E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446EA2-5E7F-4C14-864B-C665448E40E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434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F41AA-DC43-4109-B5D6-C2F00DA7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29F3D-695F-4B31-8FB5-2D4E073B9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48D15-4562-4EA4-8874-AF2376891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EF7EE-B356-4ECA-8C28-163E361D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A5488-CC9F-4723-A3F1-CED6EFAA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8D4DE-CD78-439E-9524-D70BCB3B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A66C8E-53B3-4B25-9D3F-096A200E3389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26660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C835-C08D-4A48-A55E-E41C62E6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B4C6B-9692-4592-A1F1-85370ADA2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EFFC-D5C9-49B2-B556-449990801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DECB9-C710-4D72-BAD2-B007F87F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0F9DF-F9B6-4D61-8DA0-49823452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9E9827-06AC-41FE-BCE6-5B20A9A414E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01295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509-B311-437D-AC85-B5A928D9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940F-B263-46AD-9AAD-F7CAE8700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60F61-2AD0-45B5-BC0E-6689FA78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CBEC2-A6E7-45DD-A99C-0E1283E5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C36F0-56A9-45E6-9193-5F463A0C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AD1DF8-F3F9-412C-93E9-C08EFB92B57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97450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5A5CB-147A-4DDF-B7B8-0E262B87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39261-737F-4237-B6E5-79152187C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0" y="990600"/>
            <a:ext cx="2436813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8CB24-4FCC-468B-B1C2-CCE7B4C6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3" y="990600"/>
            <a:ext cx="2438400" cy="478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94EA3-434B-496F-AE9B-F2DC5F4F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CCF78-1655-47ED-811F-77D369F4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1B211-D894-4CCF-ABAB-DDE31152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470E10-490A-436C-86F6-23CFC938B52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75617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A216A-D09B-4232-B65A-FD507DB3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7D1F2-9C85-4BB2-965C-078FBBC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6FA7C-6B2D-458E-A2FC-F817BC867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EC10E-4CFB-4E14-995D-B986BB226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9C5119-0635-430F-899C-DFDD9DF0B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F24507-8C91-4095-B17F-88709EAB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27FDC5-E4BA-4B00-8FD4-E4729CBAA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4CB0D-39ED-4CB7-A29B-762A28DC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1B7D8C-C38A-4E8A-B6A0-BCC5278F556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7973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48B0-1D46-4DD6-A849-6DF5FAAA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52DC7-C6F1-494F-87C3-8A351181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EDF56-F146-4974-A74B-9E71A0F0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D53F-95CA-4C3E-AACC-96610ACB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AF8FF4-D1A7-4E0D-86AB-8A605D6997B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62170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4CF27-26A8-4062-9C4E-23257436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DD6D5-2F67-400D-A635-D20E6FF7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DF76E-BECD-4F9A-843B-231DD663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649E55-F10B-4E6B-B365-E3BA0DED7669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16759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97D2-7EFD-4DA8-9391-D52E3FDB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455F-53A8-44BB-A211-8BB3275A0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CCF80-2219-46B2-BCC7-C417955B1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A5977-7E70-4381-A18A-1B9B1DC2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EBBA9-FE00-4CAB-9A8B-124E3C13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91BEF-A0FE-49B2-89C0-F0FD9A9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A564D7-34AB-4F23-9919-FA94C897067C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56451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AB7D-20E4-40B5-B36E-E11A0819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C7C56-F7A6-4802-959E-C31DBFD22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EDF9-2A62-4BB4-9220-328F1399F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8128B-644B-4F3D-B008-785A06F0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3023D-195B-47EF-BAC9-8E540311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B8E74-6B5B-44A2-A1BE-55B9498A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3A4E51-6FF5-4EF6-B39E-91A53FE6628E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71800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91B0B-CD6D-4F5B-B591-92A55E41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C573C-04E5-4515-9628-D5859C848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C2BFD-EB09-4CDE-91E7-9AD30102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4886C-ABDD-44C7-8385-F6021938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01E2D-5AAA-4724-A847-05973A15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6FB12C-BFF4-468D-8098-1CB5B107A2E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42632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D44578-C9D6-44B3-80B6-4983B86F5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6450" y="990600"/>
            <a:ext cx="2798763" cy="897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D60EE-3657-4E2B-971B-7D6E4C10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2514600" y="990600"/>
            <a:ext cx="8248650" cy="8978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5C6BB-3E7A-43C2-AF2A-BD90112C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96907-7CEF-4ABE-A387-F6F6F24D8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E5FE6-98D2-47F8-9E6F-21074247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6901C6-A9D8-464D-87FD-653B2F27AD2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989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6455ACD-8B10-42C2-A271-436D3F8FC2FE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38000"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933DFBD8-5A43-42DC-933E-285AFAC29B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00">
            <a:off x="-2514960" y="8128800"/>
            <a:ext cx="5321520" cy="18403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AAF96-2557-4A7B-8D8E-45FB10688C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7600" y="990719"/>
            <a:ext cx="5027760" cy="49204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CF848-A7DA-4783-9082-9097C716144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162560" y="6092640"/>
            <a:ext cx="1523880" cy="371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sl-SI" sz="1800" b="0" i="0" u="none" strike="noStrike" baseline="0">
                <a:solidFill>
                  <a:srgbClr val="000000"/>
                </a:solidFill>
                <a:latin typeface="Rockwell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7F1B6-A8CF-49EB-92B0-FC2AC1A6503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119" y="6094079"/>
            <a:ext cx="3124440" cy="3682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sl-SI" sz="1800" b="0" i="0" u="none" strike="noStrike" baseline="0">
                <a:solidFill>
                  <a:srgbClr val="000000"/>
                </a:solidFill>
                <a:latin typeface="Rockwell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43CB3-0223-4723-9903-F58B08A1D1F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12440" y="528840"/>
            <a:ext cx="2133720" cy="371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sl-SI" sz="1800" b="0" i="0" u="none" strike="noStrike" baseline="0">
                <a:solidFill>
                  <a:srgbClr val="000000"/>
                </a:solidFill>
                <a:latin typeface="Rockwell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fld id="{ED246B6E-6EC0-4801-84E4-F6F5B1A3C5E4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baseline="0">
          <a:ln>
            <a:noFill/>
          </a:ln>
          <a:solidFill>
            <a:srgbClr val="FFFFFF"/>
          </a:solidFill>
          <a:latin typeface="Rockwell" pitchFamily="18"/>
        </a:defRPr>
      </a:lvl1pPr>
    </p:titleStyle>
    <p:bodyStyle>
      <a:lvl1pPr marL="0" marR="0" indent="0" algn="l" rtl="0" hangingPunct="1">
        <a:lnSpc>
          <a:spcPct val="100000"/>
        </a:lnSpc>
        <a:spcBef>
          <a:spcPts val="697"/>
        </a:spcBef>
        <a:spcAft>
          <a:spcPts val="598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800" b="0" i="0" u="none" strike="noStrike" baseline="0">
          <a:ln>
            <a:noFill/>
          </a:ln>
          <a:solidFill>
            <a:srgbClr val="FFFFFF"/>
          </a:solidFill>
          <a:latin typeface="Rockwell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3E79722-CC02-4A0B-BAFD-025026B6CC4C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38000"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993FDA73-64A1-4AD7-83CE-906ECF04BC52}"/>
              </a:ext>
            </a:extLst>
          </p:cNvPr>
          <p:cNvSpPr/>
          <p:nvPr/>
        </p:nvSpPr>
        <p:spPr>
          <a:xfrm rot="892800">
            <a:off x="-2408891" y="1372858"/>
            <a:ext cx="8332920" cy="5894280"/>
          </a:xfrm>
          <a:custGeom>
            <a:avLst/>
            <a:gdLst>
              <a:gd name="f0" fmla="val 0"/>
              <a:gd name="f1" fmla="val 8332816"/>
              <a:gd name="f2" fmla="val 5894380"/>
              <a:gd name="f3" fmla="val 1565164"/>
              <a:gd name="f4" fmla="val 1797049"/>
              <a:gd name="f5" fmla="val 5812290"/>
              <a:gd name="f6" fmla="val 5857627"/>
              <a:gd name="f7" fmla="val 8296063"/>
              <a:gd name="f8" fmla="val 825072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8332816" h="5894380">
                <a:moveTo>
                  <a:pt x="f3" y="f0"/>
                </a:moveTo>
                <a:lnTo>
                  <a:pt x="f1" y="f4"/>
                </a:lnTo>
                <a:lnTo>
                  <a:pt x="f1" y="f5"/>
                </a:lnTo>
                <a:cubicBezTo>
                  <a:pt x="f1" y="f6"/>
                  <a:pt x="f7" y="f2"/>
                  <a:pt x="f8" y="f2"/>
                </a:cubicBezTo>
                <a:lnTo>
                  <a:pt x="f0" y="f2"/>
                </a:lnTo>
                <a:lnTo>
                  <a:pt x="f3" y="f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7B05D6DB-9645-4AB4-A88D-AD110B90FB0A}"/>
              </a:ext>
            </a:extLst>
          </p:cNvPr>
          <p:cNvSpPr/>
          <p:nvPr/>
        </p:nvSpPr>
        <p:spPr>
          <a:xfrm rot="892800">
            <a:off x="-682397" y="7279567"/>
            <a:ext cx="8528040" cy="2911320"/>
          </a:xfrm>
          <a:custGeom>
            <a:avLst/>
            <a:gdLst>
              <a:gd name="f0" fmla="val 0"/>
              <a:gd name="f1" fmla="val 8528044"/>
              <a:gd name="f2" fmla="val 2911464"/>
              <a:gd name="f3" fmla="val 8477907"/>
              <a:gd name="f4" fmla="val 6451"/>
              <a:gd name="f5" fmla="val 8507371"/>
              <a:gd name="f6" fmla="val 18913"/>
              <a:gd name="f7" fmla="val 48087"/>
              <a:gd name="f8" fmla="val 82090"/>
              <a:gd name="f9" fmla="val 646970"/>
              <a:gd name="f10" fmla="val 171794"/>
              <a:gd name="f11" fmla="val 8445954"/>
              <a:gd name="f12" fmla="val 8457288"/>
              <a:gd name="f13" fmla="val 8468086"/>
              <a:gd name="f14" fmla="val 229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8528044" h="2911464">
                <a:moveTo>
                  <a:pt x="f3" y="f4"/>
                </a:moveTo>
                <a:cubicBezTo>
                  <a:pt x="f5" y="f6"/>
                  <a:pt x="f1" y="f7"/>
                  <a:pt x="f1" y="f8"/>
                </a:cubicBezTo>
                <a:lnTo>
                  <a:pt x="f1" y="f2"/>
                </a:lnTo>
                <a:lnTo>
                  <a:pt x="f0" y="f9"/>
                </a:lnTo>
                <a:lnTo>
                  <a:pt x="f10" y="f0"/>
                </a:lnTo>
                <a:lnTo>
                  <a:pt x="f11" y="f0"/>
                </a:lnTo>
                <a:cubicBezTo>
                  <a:pt x="f12" y="f0"/>
                  <a:pt x="f13" y="f14"/>
                  <a:pt x="f3" y="f4"/>
                </a:cubicBezTo>
                <a:close/>
              </a:path>
            </a:pathLst>
          </a:custGeom>
          <a:solidFill>
            <a:srgbClr val="000000">
              <a:alpha val="7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3F2B0707-B9B8-4F0F-871E-16C96EE6BA79}"/>
              </a:ext>
            </a:extLst>
          </p:cNvPr>
          <p:cNvSpPr/>
          <p:nvPr/>
        </p:nvSpPr>
        <p:spPr>
          <a:xfrm rot="892800">
            <a:off x="7765566" y="4099758"/>
            <a:ext cx="1011239" cy="2994120"/>
          </a:xfrm>
          <a:custGeom>
            <a:avLst/>
            <a:gdLst>
              <a:gd name="f0" fmla="val 0"/>
              <a:gd name="f1" fmla="val 1011244"/>
              <a:gd name="f2" fmla="val 2994350"/>
              <a:gd name="f3" fmla="val 216140"/>
              <a:gd name="f4" fmla="val 2936957"/>
              <a:gd name="f5" fmla="val 82090"/>
              <a:gd name="f6" fmla="val 3675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011244" h="2994350">
                <a:moveTo>
                  <a:pt x="f1" y="f0"/>
                </a:moveTo>
                <a:lnTo>
                  <a:pt x="f3" y="f2"/>
                </a:lnTo>
                <a:lnTo>
                  <a:pt x="f0" y="f4"/>
                </a:lnTo>
                <a:lnTo>
                  <a:pt x="f0" y="f5"/>
                </a:lnTo>
                <a:cubicBezTo>
                  <a:pt x="f0" y="f6"/>
                  <a:pt x="f6" y="f0"/>
                  <a:pt x="f5" y="f0"/>
                </a:cubicBezTo>
                <a:lnTo>
                  <a:pt x="f1" y="f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94ED987C-5CF5-4BB5-A081-E2350394C9CA}"/>
              </a:ext>
            </a:extLst>
          </p:cNvPr>
          <p:cNvSpPr/>
          <p:nvPr/>
        </p:nvSpPr>
        <p:spPr>
          <a:xfrm rot="892800">
            <a:off x="6541960" y="185512"/>
            <a:ext cx="1976760" cy="4073400"/>
          </a:xfrm>
          <a:custGeom>
            <a:avLst/>
            <a:gdLst>
              <a:gd name="f0" fmla="val 0"/>
              <a:gd name="f1" fmla="val 1976541"/>
              <a:gd name="f2" fmla="val 4072806"/>
              <a:gd name="f3" fmla="val 524841"/>
              <a:gd name="f4" fmla="val 1034432"/>
              <a:gd name="f5" fmla="val 82090"/>
              <a:gd name="f6" fmla="val 36753"/>
              <a:gd name="f7" fmla="val 4036053"/>
              <a:gd name="f8" fmla="val 399071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976541" h="4072806">
                <a:moveTo>
                  <a:pt x="f0" y="f0"/>
                </a:moveTo>
                <a:lnTo>
                  <a:pt x="f1" y="f3"/>
                </a:lnTo>
                <a:lnTo>
                  <a:pt x="f4" y="f2"/>
                </a:lnTo>
                <a:lnTo>
                  <a:pt x="f5" y="f2"/>
                </a:lnTo>
                <a:cubicBezTo>
                  <a:pt x="f6" y="f2"/>
                  <a:pt x="f0" y="f7"/>
                  <a:pt x="f0" y="f8"/>
                </a:cubicBezTo>
                <a:lnTo>
                  <a:pt x="f0" y="f0"/>
                </a:lnTo>
                <a:close/>
              </a:path>
            </a:pathLst>
          </a:custGeom>
          <a:solidFill>
            <a:srgbClr val="000000">
              <a:alpha val="35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1ACCDF4-8A44-4FF0-AB2B-D1D22DE01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00">
            <a:off x="-2514960" y="8128800"/>
            <a:ext cx="5321520" cy="18403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628536-EEB0-44BE-BF59-33C5B1E144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7600" y="990719"/>
            <a:ext cx="5027760" cy="47833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D0342D-8ADD-4703-953F-723F256ACF1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900000">
            <a:off x="6901391" y="6633179"/>
            <a:ext cx="152388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r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EFB08EC-78C9-4754-85EB-F929970777A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900000">
            <a:off x="5226403" y="6903307"/>
            <a:ext cx="312444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r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78236E8-EC8B-4336-BF01-7F3B40706E9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 rot="900000">
            <a:off x="8063200" y="3434261"/>
            <a:ext cx="907919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24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fld id="{55735702-4561-485B-97FB-69B89131BC8F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0" marR="0" indent="0" algn="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</p:titleStyle>
    <p:bodyStyle>
      <a:lvl1pPr marL="0" marR="0" indent="0" algn="l" rtl="0" hangingPunct="1">
        <a:lnSpc>
          <a:spcPct val="100000"/>
        </a:lnSpc>
        <a:spcBef>
          <a:spcPts val="697"/>
        </a:spcBef>
        <a:spcAft>
          <a:spcPts val="598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8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C0449C8-09A0-4014-A685-4FF89410BBC7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38000"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62A85304-A2B2-4835-B180-326AFB5BFDBB}"/>
              </a:ext>
            </a:extLst>
          </p:cNvPr>
          <p:cNvSpPr/>
          <p:nvPr/>
        </p:nvSpPr>
        <p:spPr>
          <a:xfrm rot="892800">
            <a:off x="-2769444" y="1285440"/>
            <a:ext cx="7440840" cy="7346879"/>
          </a:xfrm>
          <a:custGeom>
            <a:avLst/>
            <a:gdLst>
              <a:gd name="f0" fmla="val 0"/>
              <a:gd name="f1" fmla="val 7440156"/>
              <a:gd name="f2" fmla="val 7347127"/>
              <a:gd name="f3" fmla="val 1760047"/>
              <a:gd name="f4" fmla="val 1508269"/>
              <a:gd name="f5" fmla="val 7265037"/>
              <a:gd name="f6" fmla="val 7310374"/>
              <a:gd name="f7" fmla="val 7403403"/>
              <a:gd name="f8" fmla="val 7358066"/>
              <a:gd name="f9" fmla="val 2707078"/>
              <a:gd name="f10" fmla="val 662830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440156" h="7347127">
                <a:moveTo>
                  <a:pt x="f3" y="f0"/>
                </a:moveTo>
                <a:lnTo>
                  <a:pt x="f1" y="f4"/>
                </a:lnTo>
                <a:lnTo>
                  <a:pt x="f1" y="f5"/>
                </a:lnTo>
                <a:cubicBezTo>
                  <a:pt x="f1" y="f6"/>
                  <a:pt x="f7" y="f2"/>
                  <a:pt x="f8" y="f2"/>
                </a:cubicBezTo>
                <a:lnTo>
                  <a:pt x="f9" y="f2"/>
                </a:lnTo>
                <a:lnTo>
                  <a:pt x="f0" y="f10"/>
                </a:lnTo>
                <a:lnTo>
                  <a:pt x="f3" y="f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BE46D9DC-8BBE-4998-8F60-2671A1AF3719}"/>
              </a:ext>
            </a:extLst>
          </p:cNvPr>
          <p:cNvSpPr/>
          <p:nvPr/>
        </p:nvSpPr>
        <p:spPr>
          <a:xfrm rot="892800">
            <a:off x="2927338" y="7402432"/>
            <a:ext cx="4395600" cy="1168560"/>
          </a:xfrm>
          <a:custGeom>
            <a:avLst/>
            <a:gdLst>
              <a:gd name="f0" fmla="val 0"/>
              <a:gd name="f1" fmla="val 4396677"/>
              <a:gd name="f2" fmla="val 1167472"/>
              <a:gd name="f3" fmla="val 4346539"/>
              <a:gd name="f4" fmla="val 6451"/>
              <a:gd name="f5" fmla="val 4376003"/>
              <a:gd name="f6" fmla="val 18913"/>
              <a:gd name="f7" fmla="val 48087"/>
              <a:gd name="f8" fmla="val 82090"/>
              <a:gd name="f9" fmla="val 4314586"/>
              <a:gd name="f10" fmla="val 4325920"/>
              <a:gd name="f11" fmla="val 4336718"/>
              <a:gd name="f12" fmla="val 229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4396677" h="1167472">
                <a:moveTo>
                  <a:pt x="f3" y="f4"/>
                </a:moveTo>
                <a:cubicBezTo>
                  <a:pt x="f5" y="f6"/>
                  <a:pt x="f1" y="f7"/>
                  <a:pt x="f1" y="f8"/>
                </a:cubicBezTo>
                <a:lnTo>
                  <a:pt x="f1" y="f2"/>
                </a:lnTo>
                <a:lnTo>
                  <a:pt x="f0" y="f0"/>
                </a:lnTo>
                <a:lnTo>
                  <a:pt x="f9" y="f0"/>
                </a:lnTo>
                <a:cubicBezTo>
                  <a:pt x="f10" y="f0"/>
                  <a:pt x="f11" y="f12"/>
                  <a:pt x="f3" y="f4"/>
                </a:cubicBezTo>
                <a:close/>
              </a:path>
            </a:pathLst>
          </a:custGeom>
          <a:solidFill>
            <a:srgbClr val="000000">
              <a:alpha val="35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AD6364EB-ED2B-4CD6-B608-B3A42702408D}"/>
              </a:ext>
            </a:extLst>
          </p:cNvPr>
          <p:cNvSpPr/>
          <p:nvPr/>
        </p:nvSpPr>
        <p:spPr>
          <a:xfrm rot="892800">
            <a:off x="7264703" y="5898281"/>
            <a:ext cx="1709640" cy="1538280"/>
          </a:xfrm>
          <a:custGeom>
            <a:avLst/>
            <a:gdLst>
              <a:gd name="f0" fmla="val 0"/>
              <a:gd name="f1" fmla="val 1710569"/>
              <a:gd name="f2" fmla="val 1538689"/>
              <a:gd name="f3" fmla="val 1"/>
              <a:gd name="f4" fmla="val 1301993"/>
              <a:gd name="f5" fmla="val 1192965"/>
              <a:gd name="f6" fmla="val 82090"/>
              <a:gd name="f7" fmla="val 3675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710569" h="1538689">
                <a:moveTo>
                  <a:pt x="f1" y="f3"/>
                </a:moveTo>
                <a:lnTo>
                  <a:pt x="f4" y="f2"/>
                </a:lnTo>
                <a:lnTo>
                  <a:pt x="f0" y="f5"/>
                </a:lnTo>
                <a:lnTo>
                  <a:pt x="f0" y="f6"/>
                </a:lnTo>
                <a:cubicBezTo>
                  <a:pt x="f0" y="f7"/>
                  <a:pt x="f7" y="f0"/>
                  <a:pt x="f6" y="f0"/>
                </a:cubicBezTo>
                <a:lnTo>
                  <a:pt x="f1" y="f3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07C0E4D6-90E5-4DDF-94EC-0424992FA579}"/>
              </a:ext>
            </a:extLst>
          </p:cNvPr>
          <p:cNvSpPr/>
          <p:nvPr/>
        </p:nvSpPr>
        <p:spPr>
          <a:xfrm rot="892800">
            <a:off x="5173304" y="297094"/>
            <a:ext cx="3067200" cy="5811840"/>
          </a:xfrm>
          <a:custGeom>
            <a:avLst/>
            <a:gdLst>
              <a:gd name="f0" fmla="val 0"/>
              <a:gd name="f1" fmla="val 3065776"/>
              <a:gd name="f2" fmla="val 5811871"/>
              <a:gd name="f3" fmla="val 814071"/>
              <a:gd name="f4" fmla="val 1738684"/>
              <a:gd name="f5" fmla="val 82090"/>
              <a:gd name="f6" fmla="val 36753"/>
              <a:gd name="f7" fmla="val 5775118"/>
              <a:gd name="f8" fmla="val 572978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065776" h="5811871">
                <a:moveTo>
                  <a:pt x="f0" y="f0"/>
                </a:moveTo>
                <a:lnTo>
                  <a:pt x="f1" y="f3"/>
                </a:lnTo>
                <a:lnTo>
                  <a:pt x="f4" y="f2"/>
                </a:lnTo>
                <a:lnTo>
                  <a:pt x="f5" y="f2"/>
                </a:lnTo>
                <a:cubicBezTo>
                  <a:pt x="f6" y="f2"/>
                  <a:pt x="f0" y="f7"/>
                  <a:pt x="f0" y="f8"/>
                </a:cubicBezTo>
                <a:lnTo>
                  <a:pt x="f0" y="f0"/>
                </a:lnTo>
                <a:close/>
              </a:path>
            </a:pathLst>
          </a:custGeom>
          <a:solidFill>
            <a:srgbClr val="000000">
              <a:alpha val="7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2A97E88-F3E3-4CF3-9BDC-524EE5FDB7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00">
            <a:off x="-2514960" y="8128800"/>
            <a:ext cx="5321520" cy="18403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263C50-A82D-4F1F-987D-F69013E03D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7600" y="990719"/>
            <a:ext cx="5027760" cy="47833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A36F5EA-FFCB-4C43-A257-9C5CF9C852C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900000">
            <a:off x="7658550" y="6210387"/>
            <a:ext cx="12445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017BF1-57C4-4E6A-A4B8-20469C924CB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900000">
            <a:off x="4902828" y="6804223"/>
            <a:ext cx="2381039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r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806509C-B2DF-41B0-96F8-5385FFF500F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 rot="900000">
            <a:off x="7570745" y="5916820"/>
            <a:ext cx="124452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24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fld id="{88F184C8-FCA8-49A1-8FE1-DE7EFCDD1A2E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0" marR="0" indent="0" algn="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</p:titleStyle>
    <p:bodyStyle>
      <a:lvl1pPr marL="0" marR="0" indent="0" algn="l" rtl="0" hangingPunct="1">
        <a:lnSpc>
          <a:spcPct val="100000"/>
        </a:lnSpc>
        <a:spcBef>
          <a:spcPts val="697"/>
        </a:spcBef>
        <a:spcAft>
          <a:spcPts val="598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8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8EF4C96-A6C6-45D0-BB05-75328A1DA638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38000"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FF563967-7A25-49A8-B438-BDC37072A137}"/>
              </a:ext>
            </a:extLst>
          </p:cNvPr>
          <p:cNvSpPr/>
          <p:nvPr/>
        </p:nvSpPr>
        <p:spPr>
          <a:xfrm rot="907200">
            <a:off x="-865188" y="850965"/>
            <a:ext cx="3614759" cy="6151320"/>
          </a:xfrm>
          <a:custGeom>
            <a:avLst/>
            <a:gdLst>
              <a:gd name="f0" fmla="val 0"/>
              <a:gd name="f1" fmla="val 3615441"/>
              <a:gd name="f2" fmla="val 6151724"/>
              <a:gd name="f3" fmla="val 3533351"/>
              <a:gd name="f4" fmla="val 3578688"/>
              <a:gd name="f5" fmla="val 36753"/>
              <a:gd name="f6" fmla="val 82090"/>
              <a:gd name="f7" fmla="val 5623909"/>
              <a:gd name="f8" fmla="val 166321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615441" h="6151724">
                <a:moveTo>
                  <a:pt x="f0" y="f0"/>
                </a:moveTo>
                <a:lnTo>
                  <a:pt x="f3" y="f0"/>
                </a:lnTo>
                <a:cubicBezTo>
                  <a:pt x="f4" y="f0"/>
                  <a:pt x="f1" y="f5"/>
                  <a:pt x="f1" y="f6"/>
                </a:cubicBezTo>
                <a:lnTo>
                  <a:pt x="f1" y="f7"/>
                </a:lnTo>
                <a:lnTo>
                  <a:pt x="f8" y="f2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>
              <a:alpha val="7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7A4A18E8-49AA-4382-B902-A26BF41CD0D1}"/>
              </a:ext>
            </a:extLst>
          </p:cNvPr>
          <p:cNvSpPr/>
          <p:nvPr/>
        </p:nvSpPr>
        <p:spPr>
          <a:xfrm rot="907200">
            <a:off x="17553" y="-511367"/>
            <a:ext cx="3735360" cy="1387439"/>
          </a:xfrm>
          <a:custGeom>
            <a:avLst/>
            <a:gdLst>
              <a:gd name="f0" fmla="val 0"/>
              <a:gd name="f1" fmla="val 3735394"/>
              <a:gd name="f2" fmla="val 1387781"/>
              <a:gd name="f3" fmla="val 1009924"/>
              <a:gd name="f4" fmla="val 1305691"/>
              <a:gd name="f5" fmla="val 1351028"/>
              <a:gd name="f6" fmla="val 3698641"/>
              <a:gd name="f7" fmla="val 3653304"/>
              <a:gd name="f8" fmla="val 10216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735394" h="1387781">
                <a:moveTo>
                  <a:pt x="f0" y="f3"/>
                </a:moveTo>
                <a:lnTo>
                  <a:pt x="f1" y="f0"/>
                </a:lnTo>
                <a:lnTo>
                  <a:pt x="f1" y="f4"/>
                </a:lnTo>
                <a:cubicBezTo>
                  <a:pt x="f1" y="f5"/>
                  <a:pt x="f6" y="f2"/>
                  <a:pt x="f7" y="f2"/>
                </a:cubicBezTo>
                <a:lnTo>
                  <a:pt x="f8" y="f2"/>
                </a:lnTo>
                <a:lnTo>
                  <a:pt x="f0" y="f3"/>
                </a:lnTo>
                <a:close/>
              </a:path>
            </a:pathLst>
          </a:custGeom>
          <a:solidFill>
            <a:srgbClr val="000000">
              <a:alpha val="35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68854E4C-9CD9-4352-982F-170561C73892}"/>
              </a:ext>
            </a:extLst>
          </p:cNvPr>
          <p:cNvSpPr/>
          <p:nvPr/>
        </p:nvSpPr>
        <p:spPr>
          <a:xfrm rot="907200">
            <a:off x="2146471" y="6589769"/>
            <a:ext cx="1981080" cy="536400"/>
          </a:xfrm>
          <a:custGeom>
            <a:avLst/>
            <a:gdLst>
              <a:gd name="f0" fmla="val 0"/>
              <a:gd name="f1" fmla="val 1981025"/>
              <a:gd name="f2" fmla="val 535602"/>
              <a:gd name="f3" fmla="val 50137"/>
              <a:gd name="f4" fmla="val 6451"/>
              <a:gd name="f5" fmla="val 59958"/>
              <a:gd name="f6" fmla="val 2297"/>
              <a:gd name="f7" fmla="val 70756"/>
              <a:gd name="f8" fmla="val 82090"/>
              <a:gd name="f9" fmla="val 48087"/>
              <a:gd name="f10" fmla="val 20674"/>
              <a:gd name="f11" fmla="val 1891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981025" h="535602">
                <a:moveTo>
                  <a:pt x="f3" y="f4"/>
                </a:moveTo>
                <a:cubicBezTo>
                  <a:pt x="f5" y="f6"/>
                  <a:pt x="f7" y="f0"/>
                  <a:pt x="f8" y="f0"/>
                </a:cubicBezTo>
                <a:lnTo>
                  <a:pt x="f1" y="f0"/>
                </a:lnTo>
                <a:lnTo>
                  <a:pt x="f0" y="f2"/>
                </a:lnTo>
                <a:lnTo>
                  <a:pt x="f0" y="f8"/>
                </a:lnTo>
                <a:cubicBezTo>
                  <a:pt x="f0" y="f9"/>
                  <a:pt x="f10" y="f11"/>
                  <a:pt x="f3" y="f4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F576709B-60D0-4127-8F40-E55C9EEAE99B}"/>
              </a:ext>
            </a:extLst>
          </p:cNvPr>
          <p:cNvSpPr/>
          <p:nvPr/>
        </p:nvSpPr>
        <p:spPr>
          <a:xfrm rot="907200">
            <a:off x="3184379" y="-553962"/>
            <a:ext cx="6783480" cy="7826399"/>
          </a:xfrm>
          <a:custGeom>
            <a:avLst/>
            <a:gdLst>
              <a:gd name="f0" fmla="val 0"/>
              <a:gd name="f1" fmla="val 6782931"/>
              <a:gd name="f2" fmla="val 7826540"/>
              <a:gd name="f3" fmla="val 1349945"/>
              <a:gd name="f4" fmla="val 4993024"/>
              <a:gd name="f5" fmla="val 6620302"/>
              <a:gd name="f6" fmla="val 2321435"/>
              <a:gd name="f7" fmla="val 82090"/>
              <a:gd name="f8" fmla="val 36753"/>
              <a:gd name="f9" fmla="val 7789787"/>
              <a:gd name="f10" fmla="val 774445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782931" h="7826540">
                <a:moveTo>
                  <a:pt x="f0" y="f3"/>
                </a:moveTo>
                <a:lnTo>
                  <a:pt x="f4" y="f0"/>
                </a:lnTo>
                <a:lnTo>
                  <a:pt x="f1" y="f5"/>
                </a:lnTo>
                <a:lnTo>
                  <a:pt x="f6" y="f2"/>
                </a:lnTo>
                <a:lnTo>
                  <a:pt x="f7" y="f2"/>
                </a:lnTo>
                <a:cubicBezTo>
                  <a:pt x="f8" y="f2"/>
                  <a:pt x="f0" y="f9"/>
                  <a:pt x="f0" y="f10"/>
                </a:cubicBezTo>
                <a:lnTo>
                  <a:pt x="f0" y="f3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B2B2CB4-95A8-41F1-B8FA-FCAD3B2A45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00">
            <a:off x="-2514960" y="8128800"/>
            <a:ext cx="5321520" cy="18403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13D421-EC7B-4B2A-A058-1B22AF19B4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7600" y="990719"/>
            <a:ext cx="5027760" cy="47833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2C43082-F1D2-4042-B6C5-D5FD3A8B481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900000">
            <a:off x="1690551" y="607994"/>
            <a:ext cx="178920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r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9219BDF-41D7-452E-8AE7-322BEA76FC1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900000">
            <a:off x="3102998" y="6176748"/>
            <a:ext cx="239220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32D3134-FDBE-412E-A2C3-CA44F575A4A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 rot="900000">
            <a:off x="1265577" y="252544"/>
            <a:ext cx="2287439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r" rtl="0" hangingPunct="0">
              <a:buNone/>
              <a:tabLst/>
              <a:defRPr lang="sl-SI" sz="24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fld id="{496F803D-CF49-41B4-8951-5F7D0AC753F2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indent="0" algn="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</p:titleStyle>
    <p:bodyStyle>
      <a:lvl1pPr marL="0" marR="0" indent="0" algn="l" rtl="0" hangingPunct="1">
        <a:lnSpc>
          <a:spcPct val="100000"/>
        </a:lnSpc>
        <a:spcBef>
          <a:spcPts val="697"/>
        </a:spcBef>
        <a:spcAft>
          <a:spcPts val="598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8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BD7DDE2-F2D5-44BB-8BFD-27B706E93FBC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38000"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FAD55A8D-06EE-4208-A153-DCCD61D4C89E}"/>
              </a:ext>
            </a:extLst>
          </p:cNvPr>
          <p:cNvSpPr/>
          <p:nvPr/>
        </p:nvSpPr>
        <p:spPr>
          <a:xfrm rot="900000">
            <a:off x="-57203" y="-1017837"/>
            <a:ext cx="7412039" cy="3438720"/>
          </a:xfrm>
          <a:custGeom>
            <a:avLst/>
            <a:gdLst>
              <a:gd name="f0" fmla="val 0"/>
              <a:gd name="f1" fmla="val 7411427"/>
              <a:gd name="f2" fmla="val 3438177"/>
              <a:gd name="f3" fmla="val 1985886"/>
              <a:gd name="f4" fmla="val 3356087"/>
              <a:gd name="f5" fmla="val 3401424"/>
              <a:gd name="f6" fmla="val 7374674"/>
              <a:gd name="f7" fmla="val 7329337"/>
              <a:gd name="f8" fmla="val 38914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411427" h="3438177">
                <a:moveTo>
                  <a:pt x="f0" y="f3"/>
                </a:moveTo>
                <a:lnTo>
                  <a:pt x="f1" y="f0"/>
                </a:lnTo>
                <a:lnTo>
                  <a:pt x="f1" y="f4"/>
                </a:lnTo>
                <a:cubicBezTo>
                  <a:pt x="f1" y="f5"/>
                  <a:pt x="f6" y="f2"/>
                  <a:pt x="f7" y="f2"/>
                </a:cubicBezTo>
                <a:lnTo>
                  <a:pt x="f8" y="f2"/>
                </a:lnTo>
                <a:lnTo>
                  <a:pt x="f0" y="f3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4" name="Rounded Rectangle 17">
            <a:extLst>
              <a:ext uri="{FF2B5EF4-FFF2-40B4-BE49-F238E27FC236}">
                <a16:creationId xmlns:a16="http://schemas.microsoft.com/office/drawing/2014/main" id="{C3CE95AF-981F-4F48-B5E6-9C5FC366257E}"/>
              </a:ext>
            </a:extLst>
          </p:cNvPr>
          <p:cNvSpPr/>
          <p:nvPr/>
        </p:nvSpPr>
        <p:spPr>
          <a:xfrm rot="900000">
            <a:off x="-776255" y="2417779"/>
            <a:ext cx="6997680" cy="5079960"/>
          </a:xfrm>
          <a:custGeom>
            <a:avLst/>
            <a:gdLst>
              <a:gd name="f0" fmla="val 0"/>
              <a:gd name="f1" fmla="val 6998365"/>
              <a:gd name="f2" fmla="val 5080081"/>
              <a:gd name="f3" fmla="val 6916275"/>
              <a:gd name="f4" fmla="val 6961612"/>
              <a:gd name="f5" fmla="val 36753"/>
              <a:gd name="f6" fmla="val 82090"/>
              <a:gd name="f7" fmla="val 3569608"/>
              <a:gd name="f8" fmla="val 136120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998365" h="5080081">
                <a:moveTo>
                  <a:pt x="f0" y="f0"/>
                </a:moveTo>
                <a:lnTo>
                  <a:pt x="f3" y="f0"/>
                </a:lnTo>
                <a:cubicBezTo>
                  <a:pt x="f4" y="f0"/>
                  <a:pt x="f1" y="f5"/>
                  <a:pt x="f1" y="f6"/>
                </a:cubicBezTo>
                <a:lnTo>
                  <a:pt x="f1" y="f7"/>
                </a:lnTo>
                <a:lnTo>
                  <a:pt x="f8" y="f2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>
              <a:alpha val="7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B0FC3317-00AD-40F9-8DE1-E982F119BF10}"/>
              </a:ext>
            </a:extLst>
          </p:cNvPr>
          <p:cNvSpPr/>
          <p:nvPr/>
        </p:nvSpPr>
        <p:spPr>
          <a:xfrm rot="900000">
            <a:off x="6337377" y="3774914"/>
            <a:ext cx="3103559" cy="3544920"/>
          </a:xfrm>
          <a:custGeom>
            <a:avLst/>
            <a:gdLst>
              <a:gd name="f0" fmla="val 0"/>
              <a:gd name="f1" fmla="val 3102275"/>
              <a:gd name="f2" fmla="val 3544033"/>
              <a:gd name="f3" fmla="val 50137"/>
              <a:gd name="f4" fmla="val 6451"/>
              <a:gd name="f5" fmla="val 59958"/>
              <a:gd name="f6" fmla="val 2297"/>
              <a:gd name="f7" fmla="val 70756"/>
              <a:gd name="f8" fmla="val 82090"/>
              <a:gd name="f9" fmla="val 2375388"/>
              <a:gd name="f10" fmla="val 2712781"/>
              <a:gd name="f11" fmla="val 48087"/>
              <a:gd name="f12" fmla="val 20673"/>
              <a:gd name="f13" fmla="val 1891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102275" h="3544033">
                <a:moveTo>
                  <a:pt x="f3" y="f4"/>
                </a:moveTo>
                <a:cubicBezTo>
                  <a:pt x="f5" y="f6"/>
                  <a:pt x="f7" y="f0"/>
                  <a:pt x="f8" y="f0"/>
                </a:cubicBezTo>
                <a:lnTo>
                  <a:pt x="f9" y="f0"/>
                </a:lnTo>
                <a:lnTo>
                  <a:pt x="f1" y="f10"/>
                </a:lnTo>
                <a:lnTo>
                  <a:pt x="f0" y="f2"/>
                </a:lnTo>
                <a:lnTo>
                  <a:pt x="f0" y="f8"/>
                </a:lnTo>
                <a:cubicBezTo>
                  <a:pt x="f0" y="f11"/>
                  <a:pt x="f12" y="f13"/>
                  <a:pt x="f3" y="f4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9B52763E-58C9-4C7A-99D7-10376BFD3989}"/>
              </a:ext>
            </a:extLst>
          </p:cNvPr>
          <p:cNvSpPr/>
          <p:nvPr/>
        </p:nvSpPr>
        <p:spPr>
          <a:xfrm rot="900000">
            <a:off x="7327864" y="-104637"/>
            <a:ext cx="2351160" cy="3821039"/>
          </a:xfrm>
          <a:custGeom>
            <a:avLst/>
            <a:gdLst>
              <a:gd name="f0" fmla="val 0"/>
              <a:gd name="f1" fmla="val 2350627"/>
              <a:gd name="f2" fmla="val 3820866"/>
              <a:gd name="f3" fmla="val 1"/>
              <a:gd name="f4" fmla="val 355523"/>
              <a:gd name="f5" fmla="val 1326829"/>
              <a:gd name="f6" fmla="val 82091"/>
              <a:gd name="f7" fmla="val 36754"/>
              <a:gd name="f8" fmla="val 3784113"/>
              <a:gd name="f9" fmla="val 373877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50627" h="3820866">
                <a:moveTo>
                  <a:pt x="f3" y="f4"/>
                </a:moveTo>
                <a:lnTo>
                  <a:pt x="f5" y="f0"/>
                </a:lnTo>
                <a:lnTo>
                  <a:pt x="f1" y="f2"/>
                </a:lnTo>
                <a:lnTo>
                  <a:pt x="f6" y="f2"/>
                </a:lnTo>
                <a:cubicBezTo>
                  <a:pt x="f7" y="f2"/>
                  <a:pt x="f3" y="f8"/>
                  <a:pt x="f0" y="f9"/>
                </a:cubicBezTo>
                <a:lnTo>
                  <a:pt x="f3" y="f4"/>
                </a:lnTo>
                <a:close/>
              </a:path>
            </a:pathLst>
          </a:custGeom>
          <a:solidFill>
            <a:srgbClr val="000000">
              <a:alpha val="35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13668786-A9BF-4680-AB24-3EC62D18AD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00">
            <a:off x="-2514960" y="8128800"/>
            <a:ext cx="5321520" cy="18403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17AB4C-7C38-4E5A-B0BB-AAB1288705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7600" y="990719"/>
            <a:ext cx="5027760" cy="47833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0703E7B-A94B-4DFB-AF3C-7198E8115F4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900000">
            <a:off x="6878345" y="3760786"/>
            <a:ext cx="152424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CC12008-997A-443F-B97B-5BFF8A3AF43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900000">
            <a:off x="7056156" y="3170003"/>
            <a:ext cx="1927439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61CCB84-4D29-4932-A631-12346E9B027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 rot="900000">
            <a:off x="7176393" y="2613504"/>
            <a:ext cx="68292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24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fld id="{0418EF81-1417-4775-AF3C-B90590429794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indent="0" algn="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</p:titleStyle>
    <p:bodyStyle>
      <a:lvl1pPr marL="0" marR="0" indent="0" algn="l" rtl="0" hangingPunct="1">
        <a:lnSpc>
          <a:spcPct val="100000"/>
        </a:lnSpc>
        <a:spcBef>
          <a:spcPts val="697"/>
        </a:spcBef>
        <a:spcAft>
          <a:spcPts val="598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8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6492201-E571-4611-A1F5-E5ECA9502CE7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38000"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7802C53D-34B2-45DE-93EB-B0968F0DD8DF}"/>
              </a:ext>
            </a:extLst>
          </p:cNvPr>
          <p:cNvSpPr/>
          <p:nvPr/>
        </p:nvSpPr>
        <p:spPr>
          <a:xfrm rot="892800">
            <a:off x="-2768637" y="1284904"/>
            <a:ext cx="7439040" cy="7343640"/>
          </a:xfrm>
          <a:custGeom>
            <a:avLst/>
            <a:gdLst>
              <a:gd name="f0" fmla="val 0"/>
              <a:gd name="f1" fmla="val 7439907"/>
              <a:gd name="f2" fmla="val 7344599"/>
              <a:gd name="f3" fmla="val 1760047"/>
              <a:gd name="f4" fmla="val 7439906"/>
              <a:gd name="f5" fmla="val 1508202"/>
              <a:gd name="f6" fmla="val 7262509"/>
              <a:gd name="f7" fmla="val 7307846"/>
              <a:gd name="f8" fmla="val 7403153"/>
              <a:gd name="f9" fmla="val 7357816"/>
              <a:gd name="f10" fmla="val 2697558"/>
              <a:gd name="f11" fmla="val 662830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439907" h="7344599">
                <a:moveTo>
                  <a:pt x="f3" y="f0"/>
                </a:moveTo>
                <a:lnTo>
                  <a:pt x="f4" y="f5"/>
                </a:lnTo>
                <a:lnTo>
                  <a:pt x="f1" y="f6"/>
                </a:lnTo>
                <a:cubicBezTo>
                  <a:pt x="f4" y="f7"/>
                  <a:pt x="f8" y="f2"/>
                  <a:pt x="f9" y="f2"/>
                </a:cubicBezTo>
                <a:lnTo>
                  <a:pt x="f10" y="f2"/>
                </a:lnTo>
                <a:lnTo>
                  <a:pt x="f0" y="f11"/>
                </a:lnTo>
                <a:lnTo>
                  <a:pt x="f3" y="f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4" name="Rounded Rectangle 17">
            <a:extLst>
              <a:ext uri="{FF2B5EF4-FFF2-40B4-BE49-F238E27FC236}">
                <a16:creationId xmlns:a16="http://schemas.microsoft.com/office/drawing/2014/main" id="{C77A3A15-CC91-460D-8E78-76E6EB095175}"/>
              </a:ext>
            </a:extLst>
          </p:cNvPr>
          <p:cNvSpPr/>
          <p:nvPr/>
        </p:nvSpPr>
        <p:spPr>
          <a:xfrm rot="892800">
            <a:off x="2937647" y="7402241"/>
            <a:ext cx="4388040" cy="1164960"/>
          </a:xfrm>
          <a:custGeom>
            <a:avLst/>
            <a:gdLst>
              <a:gd name="f0" fmla="val 0"/>
              <a:gd name="f1" fmla="val 4387395"/>
              <a:gd name="f2" fmla="val 1165008"/>
              <a:gd name="f3" fmla="val 4337258"/>
              <a:gd name="f4" fmla="val 6451"/>
              <a:gd name="f5" fmla="val 4366722"/>
              <a:gd name="f6" fmla="val 18913"/>
              <a:gd name="f7" fmla="val 48087"/>
              <a:gd name="f8" fmla="val 82090"/>
              <a:gd name="f9" fmla="val 4305305"/>
              <a:gd name="f10" fmla="val 4316639"/>
              <a:gd name="f11" fmla="val 4327437"/>
              <a:gd name="f12" fmla="val 229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4387395" h="1165008">
                <a:moveTo>
                  <a:pt x="f3" y="f4"/>
                </a:moveTo>
                <a:cubicBezTo>
                  <a:pt x="f5" y="f6"/>
                  <a:pt x="f1" y="f7"/>
                  <a:pt x="f1" y="f8"/>
                </a:cubicBezTo>
                <a:lnTo>
                  <a:pt x="f1" y="f2"/>
                </a:lnTo>
                <a:lnTo>
                  <a:pt x="f0" y="f0"/>
                </a:lnTo>
                <a:lnTo>
                  <a:pt x="f9" y="f0"/>
                </a:lnTo>
                <a:cubicBezTo>
                  <a:pt x="f10" y="f0"/>
                  <a:pt x="f11" y="f12"/>
                  <a:pt x="f3" y="f4"/>
                </a:cubicBezTo>
                <a:close/>
              </a:path>
            </a:pathLst>
          </a:custGeom>
          <a:solidFill>
            <a:srgbClr val="000000">
              <a:alpha val="35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81DAD927-98FA-4D35-8EF7-52DF360C3720}"/>
              </a:ext>
            </a:extLst>
          </p:cNvPr>
          <p:cNvSpPr/>
          <p:nvPr/>
        </p:nvSpPr>
        <p:spPr>
          <a:xfrm rot="892800">
            <a:off x="7266943" y="5901391"/>
            <a:ext cx="1708200" cy="1535039"/>
          </a:xfrm>
          <a:custGeom>
            <a:avLst/>
            <a:gdLst>
              <a:gd name="f0" fmla="val 0"/>
              <a:gd name="f1" fmla="val 1709024"/>
              <a:gd name="f2" fmla="val 1536003"/>
              <a:gd name="f3" fmla="val 1301161"/>
              <a:gd name="f4" fmla="val 1190500"/>
              <a:gd name="f5" fmla="val 82090"/>
              <a:gd name="f6" fmla="val 3675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709024" h="1536003">
                <a:moveTo>
                  <a:pt x="f1" y="f0"/>
                </a:moveTo>
                <a:lnTo>
                  <a:pt x="f3" y="f2"/>
                </a:lnTo>
                <a:lnTo>
                  <a:pt x="f0" y="f4"/>
                </a:lnTo>
                <a:lnTo>
                  <a:pt x="f0" y="f5"/>
                </a:lnTo>
                <a:cubicBezTo>
                  <a:pt x="f0" y="f6"/>
                  <a:pt x="f6" y="f0"/>
                  <a:pt x="f5" y="f0"/>
                </a:cubicBezTo>
                <a:lnTo>
                  <a:pt x="f1" y="f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7CF73197-4050-4BB4-B33E-3D22429B2353}"/>
              </a:ext>
            </a:extLst>
          </p:cNvPr>
          <p:cNvSpPr/>
          <p:nvPr/>
        </p:nvSpPr>
        <p:spPr>
          <a:xfrm rot="892800">
            <a:off x="5175135" y="296503"/>
            <a:ext cx="3065400" cy="5811840"/>
          </a:xfrm>
          <a:custGeom>
            <a:avLst/>
            <a:gdLst>
              <a:gd name="f0" fmla="val 0"/>
              <a:gd name="f1" fmla="val 3064333"/>
              <a:gd name="f2" fmla="val 5811872"/>
              <a:gd name="f3" fmla="val 813688"/>
              <a:gd name="f4" fmla="val 1737140"/>
              <a:gd name="f5" fmla="val 82090"/>
              <a:gd name="f6" fmla="val 36753"/>
              <a:gd name="f7" fmla="val 5775119"/>
              <a:gd name="f8" fmla="val 572978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064333" h="5811872">
                <a:moveTo>
                  <a:pt x="f0" y="f0"/>
                </a:moveTo>
                <a:lnTo>
                  <a:pt x="f1" y="f3"/>
                </a:lnTo>
                <a:lnTo>
                  <a:pt x="f4" y="f2"/>
                </a:lnTo>
                <a:lnTo>
                  <a:pt x="f5" y="f2"/>
                </a:lnTo>
                <a:cubicBezTo>
                  <a:pt x="f6" y="f2"/>
                  <a:pt x="f0" y="f7"/>
                  <a:pt x="f0" y="f8"/>
                </a:cubicBezTo>
                <a:lnTo>
                  <a:pt x="f0" y="f0"/>
                </a:lnTo>
                <a:close/>
              </a:path>
            </a:pathLst>
          </a:custGeom>
          <a:solidFill>
            <a:srgbClr val="000000">
              <a:alpha val="7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78C65149-0E7F-4310-B4F2-00B26368BF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00">
            <a:off x="-2514960" y="8128800"/>
            <a:ext cx="5321520" cy="18403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46278A-D059-44EB-9471-CEA5009F9F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7600" y="990719"/>
            <a:ext cx="5027760" cy="47833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11F68A3-4906-4DE4-9658-8B3D392BFDE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900000">
            <a:off x="7662206" y="6209248"/>
            <a:ext cx="124128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C5D5E43-755F-4367-9411-2E5393F0A58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900000">
            <a:off x="3959562" y="6303186"/>
            <a:ext cx="312444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r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026FC7-0444-491E-BBD1-B6FB70FAAB2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 rot="900000">
            <a:off x="7571160" y="5917841"/>
            <a:ext cx="124128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24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fld id="{568B58EC-53E9-4642-97D9-9840C26951C5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indent="0" algn="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</p:titleStyle>
    <p:bodyStyle>
      <a:lvl1pPr marL="0" marR="0" indent="0" algn="l" rtl="0" hangingPunct="1">
        <a:lnSpc>
          <a:spcPct val="100000"/>
        </a:lnSpc>
        <a:spcBef>
          <a:spcPts val="697"/>
        </a:spcBef>
        <a:spcAft>
          <a:spcPts val="598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8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D3E1676-151B-47A7-B765-D7ED27B80CD8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38000"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6544D016-C5A7-4EF5-8152-46AEC0CC1B94}"/>
              </a:ext>
            </a:extLst>
          </p:cNvPr>
          <p:cNvSpPr/>
          <p:nvPr/>
        </p:nvSpPr>
        <p:spPr>
          <a:xfrm rot="892800">
            <a:off x="-2768637" y="1284904"/>
            <a:ext cx="7439040" cy="7343640"/>
          </a:xfrm>
          <a:custGeom>
            <a:avLst/>
            <a:gdLst>
              <a:gd name="f0" fmla="val 0"/>
              <a:gd name="f1" fmla="val 7439907"/>
              <a:gd name="f2" fmla="val 7344599"/>
              <a:gd name="f3" fmla="val 1760047"/>
              <a:gd name="f4" fmla="val 7439906"/>
              <a:gd name="f5" fmla="val 1508202"/>
              <a:gd name="f6" fmla="val 7262509"/>
              <a:gd name="f7" fmla="val 7307846"/>
              <a:gd name="f8" fmla="val 7403153"/>
              <a:gd name="f9" fmla="val 7357816"/>
              <a:gd name="f10" fmla="val 2697558"/>
              <a:gd name="f11" fmla="val 662830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439907" h="7344599">
                <a:moveTo>
                  <a:pt x="f3" y="f0"/>
                </a:moveTo>
                <a:lnTo>
                  <a:pt x="f4" y="f5"/>
                </a:lnTo>
                <a:lnTo>
                  <a:pt x="f1" y="f6"/>
                </a:lnTo>
                <a:cubicBezTo>
                  <a:pt x="f4" y="f7"/>
                  <a:pt x="f8" y="f2"/>
                  <a:pt x="f9" y="f2"/>
                </a:cubicBezTo>
                <a:lnTo>
                  <a:pt x="f10" y="f2"/>
                </a:lnTo>
                <a:lnTo>
                  <a:pt x="f0" y="f11"/>
                </a:lnTo>
                <a:lnTo>
                  <a:pt x="f3" y="f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4" name="Rounded Rectangle 53">
            <a:extLst>
              <a:ext uri="{FF2B5EF4-FFF2-40B4-BE49-F238E27FC236}">
                <a16:creationId xmlns:a16="http://schemas.microsoft.com/office/drawing/2014/main" id="{3C47A4DB-292A-4AC6-BB8D-823B319808A8}"/>
              </a:ext>
            </a:extLst>
          </p:cNvPr>
          <p:cNvSpPr/>
          <p:nvPr/>
        </p:nvSpPr>
        <p:spPr>
          <a:xfrm rot="892800">
            <a:off x="2937647" y="7402241"/>
            <a:ext cx="4388040" cy="1164960"/>
          </a:xfrm>
          <a:custGeom>
            <a:avLst/>
            <a:gdLst>
              <a:gd name="f0" fmla="val 0"/>
              <a:gd name="f1" fmla="val 4387395"/>
              <a:gd name="f2" fmla="val 1165008"/>
              <a:gd name="f3" fmla="val 4337258"/>
              <a:gd name="f4" fmla="val 6451"/>
              <a:gd name="f5" fmla="val 4366722"/>
              <a:gd name="f6" fmla="val 18913"/>
              <a:gd name="f7" fmla="val 48087"/>
              <a:gd name="f8" fmla="val 82090"/>
              <a:gd name="f9" fmla="val 4305305"/>
              <a:gd name="f10" fmla="val 4316639"/>
              <a:gd name="f11" fmla="val 4327437"/>
              <a:gd name="f12" fmla="val 229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4387395" h="1165008">
                <a:moveTo>
                  <a:pt x="f3" y="f4"/>
                </a:moveTo>
                <a:cubicBezTo>
                  <a:pt x="f5" y="f6"/>
                  <a:pt x="f1" y="f7"/>
                  <a:pt x="f1" y="f8"/>
                </a:cubicBezTo>
                <a:lnTo>
                  <a:pt x="f1" y="f2"/>
                </a:lnTo>
                <a:lnTo>
                  <a:pt x="f0" y="f0"/>
                </a:lnTo>
                <a:lnTo>
                  <a:pt x="f9" y="f0"/>
                </a:lnTo>
                <a:cubicBezTo>
                  <a:pt x="f10" y="f0"/>
                  <a:pt x="f11" y="f12"/>
                  <a:pt x="f3" y="f4"/>
                </a:cubicBezTo>
                <a:close/>
              </a:path>
            </a:pathLst>
          </a:custGeom>
          <a:solidFill>
            <a:srgbClr val="000000">
              <a:alpha val="35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5" name="Rounded Rectangle 54">
            <a:extLst>
              <a:ext uri="{FF2B5EF4-FFF2-40B4-BE49-F238E27FC236}">
                <a16:creationId xmlns:a16="http://schemas.microsoft.com/office/drawing/2014/main" id="{686970B8-C370-43EB-8727-F6680B5C1066}"/>
              </a:ext>
            </a:extLst>
          </p:cNvPr>
          <p:cNvSpPr/>
          <p:nvPr/>
        </p:nvSpPr>
        <p:spPr>
          <a:xfrm rot="892800">
            <a:off x="7266943" y="5901391"/>
            <a:ext cx="1708200" cy="1535039"/>
          </a:xfrm>
          <a:custGeom>
            <a:avLst/>
            <a:gdLst>
              <a:gd name="f0" fmla="val 0"/>
              <a:gd name="f1" fmla="val 1709024"/>
              <a:gd name="f2" fmla="val 1536003"/>
              <a:gd name="f3" fmla="val 1301161"/>
              <a:gd name="f4" fmla="val 1190500"/>
              <a:gd name="f5" fmla="val 82090"/>
              <a:gd name="f6" fmla="val 3675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709024" h="1536003">
                <a:moveTo>
                  <a:pt x="f1" y="f0"/>
                </a:moveTo>
                <a:lnTo>
                  <a:pt x="f3" y="f2"/>
                </a:lnTo>
                <a:lnTo>
                  <a:pt x="f0" y="f4"/>
                </a:lnTo>
                <a:lnTo>
                  <a:pt x="f0" y="f5"/>
                </a:lnTo>
                <a:cubicBezTo>
                  <a:pt x="f0" y="f6"/>
                  <a:pt x="f6" y="f0"/>
                  <a:pt x="f5" y="f0"/>
                </a:cubicBezTo>
                <a:lnTo>
                  <a:pt x="f1" y="f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6" name="Rounded Rectangle 55">
            <a:extLst>
              <a:ext uri="{FF2B5EF4-FFF2-40B4-BE49-F238E27FC236}">
                <a16:creationId xmlns:a16="http://schemas.microsoft.com/office/drawing/2014/main" id="{AF59CBD7-185A-4C5F-B3C8-EC603F28890D}"/>
              </a:ext>
            </a:extLst>
          </p:cNvPr>
          <p:cNvSpPr/>
          <p:nvPr/>
        </p:nvSpPr>
        <p:spPr>
          <a:xfrm rot="892800">
            <a:off x="5175135" y="296503"/>
            <a:ext cx="3065400" cy="5811840"/>
          </a:xfrm>
          <a:custGeom>
            <a:avLst/>
            <a:gdLst>
              <a:gd name="f0" fmla="val 0"/>
              <a:gd name="f1" fmla="val 3064333"/>
              <a:gd name="f2" fmla="val 5811872"/>
              <a:gd name="f3" fmla="val 813688"/>
              <a:gd name="f4" fmla="val 1737140"/>
              <a:gd name="f5" fmla="val 82090"/>
              <a:gd name="f6" fmla="val 36753"/>
              <a:gd name="f7" fmla="val 5775119"/>
              <a:gd name="f8" fmla="val 572978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064333" h="5811872">
                <a:moveTo>
                  <a:pt x="f0" y="f0"/>
                </a:moveTo>
                <a:lnTo>
                  <a:pt x="f1" y="f3"/>
                </a:lnTo>
                <a:lnTo>
                  <a:pt x="f4" y="f2"/>
                </a:lnTo>
                <a:lnTo>
                  <a:pt x="f5" y="f2"/>
                </a:lnTo>
                <a:cubicBezTo>
                  <a:pt x="f6" y="f2"/>
                  <a:pt x="f0" y="f7"/>
                  <a:pt x="f0" y="f8"/>
                </a:cubicBezTo>
                <a:lnTo>
                  <a:pt x="f0" y="f0"/>
                </a:lnTo>
                <a:close/>
              </a:path>
            </a:pathLst>
          </a:custGeom>
          <a:solidFill>
            <a:srgbClr val="000000">
              <a:alpha val="7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0127E70-21B8-4916-98AF-32B2652B5A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00">
            <a:off x="-2514960" y="8128800"/>
            <a:ext cx="5321520" cy="18403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054CC1-5042-4F0C-8B42-4CEC1C8D46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7600" y="990719"/>
            <a:ext cx="5027760" cy="47833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2ACA034-5FFC-4D33-8118-1C76AA47BB5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900000">
            <a:off x="7658550" y="6210387"/>
            <a:ext cx="12445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AA6BB9B-4D33-453D-8AF8-B8323EF4BA6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900000">
            <a:off x="3956642" y="6303494"/>
            <a:ext cx="3124079" cy="3657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r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9DCA1E6-7B86-4DBE-B77B-ECA148867F0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 rot="900000">
            <a:off x="7570745" y="5916820"/>
            <a:ext cx="124452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24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fld id="{C898C1F3-EF03-47CB-99E4-36862E394CDD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0" marR="0" indent="0" algn="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</p:titleStyle>
    <p:bodyStyle>
      <a:lvl1pPr marL="0" marR="0" indent="0" algn="l" rtl="0" hangingPunct="1">
        <a:lnSpc>
          <a:spcPct val="100000"/>
        </a:lnSpc>
        <a:spcBef>
          <a:spcPts val="697"/>
        </a:spcBef>
        <a:spcAft>
          <a:spcPts val="598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8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2803CD6-1676-48C2-94AF-F89A113B9E51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38000"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D1615CC4-814B-4B4D-BE58-C3B152AE77DE}"/>
              </a:ext>
            </a:extLst>
          </p:cNvPr>
          <p:cNvSpPr/>
          <p:nvPr/>
        </p:nvSpPr>
        <p:spPr>
          <a:xfrm rot="907200">
            <a:off x="-865188" y="850965"/>
            <a:ext cx="3614759" cy="6151320"/>
          </a:xfrm>
          <a:custGeom>
            <a:avLst/>
            <a:gdLst>
              <a:gd name="f0" fmla="val 0"/>
              <a:gd name="f1" fmla="val 3615441"/>
              <a:gd name="f2" fmla="val 6151724"/>
              <a:gd name="f3" fmla="val 3533351"/>
              <a:gd name="f4" fmla="val 3578688"/>
              <a:gd name="f5" fmla="val 36753"/>
              <a:gd name="f6" fmla="val 82090"/>
              <a:gd name="f7" fmla="val 5623909"/>
              <a:gd name="f8" fmla="val 166321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615441" h="6151724">
                <a:moveTo>
                  <a:pt x="f0" y="f0"/>
                </a:moveTo>
                <a:lnTo>
                  <a:pt x="f3" y="f0"/>
                </a:lnTo>
                <a:cubicBezTo>
                  <a:pt x="f4" y="f0"/>
                  <a:pt x="f1" y="f5"/>
                  <a:pt x="f1" y="f6"/>
                </a:cubicBezTo>
                <a:lnTo>
                  <a:pt x="f1" y="f7"/>
                </a:lnTo>
                <a:lnTo>
                  <a:pt x="f8" y="f2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>
              <a:alpha val="7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24C6D333-CEB0-483B-9089-2EF6A1DCD019}"/>
              </a:ext>
            </a:extLst>
          </p:cNvPr>
          <p:cNvSpPr/>
          <p:nvPr/>
        </p:nvSpPr>
        <p:spPr>
          <a:xfrm rot="907200">
            <a:off x="17553" y="-511367"/>
            <a:ext cx="3735360" cy="1387439"/>
          </a:xfrm>
          <a:custGeom>
            <a:avLst/>
            <a:gdLst>
              <a:gd name="f0" fmla="val 0"/>
              <a:gd name="f1" fmla="val 3735394"/>
              <a:gd name="f2" fmla="val 1387781"/>
              <a:gd name="f3" fmla="val 1009924"/>
              <a:gd name="f4" fmla="val 1305691"/>
              <a:gd name="f5" fmla="val 1351028"/>
              <a:gd name="f6" fmla="val 3698641"/>
              <a:gd name="f7" fmla="val 3653304"/>
              <a:gd name="f8" fmla="val 10216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735394" h="1387781">
                <a:moveTo>
                  <a:pt x="f0" y="f3"/>
                </a:moveTo>
                <a:lnTo>
                  <a:pt x="f1" y="f0"/>
                </a:lnTo>
                <a:lnTo>
                  <a:pt x="f1" y="f4"/>
                </a:lnTo>
                <a:cubicBezTo>
                  <a:pt x="f1" y="f5"/>
                  <a:pt x="f6" y="f2"/>
                  <a:pt x="f7" y="f2"/>
                </a:cubicBezTo>
                <a:lnTo>
                  <a:pt x="f8" y="f2"/>
                </a:lnTo>
                <a:lnTo>
                  <a:pt x="f0" y="f3"/>
                </a:lnTo>
                <a:close/>
              </a:path>
            </a:pathLst>
          </a:custGeom>
          <a:solidFill>
            <a:srgbClr val="000000">
              <a:alpha val="35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5" name="Rounded Rectangle 22">
            <a:extLst>
              <a:ext uri="{FF2B5EF4-FFF2-40B4-BE49-F238E27FC236}">
                <a16:creationId xmlns:a16="http://schemas.microsoft.com/office/drawing/2014/main" id="{BC6D5361-1AA7-4CD1-B05E-0ECCA8A58DB8}"/>
              </a:ext>
            </a:extLst>
          </p:cNvPr>
          <p:cNvSpPr/>
          <p:nvPr/>
        </p:nvSpPr>
        <p:spPr>
          <a:xfrm rot="907200">
            <a:off x="2146471" y="6589769"/>
            <a:ext cx="1981080" cy="536400"/>
          </a:xfrm>
          <a:custGeom>
            <a:avLst/>
            <a:gdLst>
              <a:gd name="f0" fmla="val 0"/>
              <a:gd name="f1" fmla="val 1981025"/>
              <a:gd name="f2" fmla="val 535602"/>
              <a:gd name="f3" fmla="val 50137"/>
              <a:gd name="f4" fmla="val 6451"/>
              <a:gd name="f5" fmla="val 59958"/>
              <a:gd name="f6" fmla="val 2297"/>
              <a:gd name="f7" fmla="val 70756"/>
              <a:gd name="f8" fmla="val 82090"/>
              <a:gd name="f9" fmla="val 48087"/>
              <a:gd name="f10" fmla="val 20674"/>
              <a:gd name="f11" fmla="val 1891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981025" h="535602">
                <a:moveTo>
                  <a:pt x="f3" y="f4"/>
                </a:moveTo>
                <a:cubicBezTo>
                  <a:pt x="f5" y="f6"/>
                  <a:pt x="f7" y="f0"/>
                  <a:pt x="f8" y="f0"/>
                </a:cubicBezTo>
                <a:lnTo>
                  <a:pt x="f1" y="f0"/>
                </a:lnTo>
                <a:lnTo>
                  <a:pt x="f0" y="f2"/>
                </a:lnTo>
                <a:lnTo>
                  <a:pt x="f0" y="f8"/>
                </a:lnTo>
                <a:cubicBezTo>
                  <a:pt x="f0" y="f9"/>
                  <a:pt x="f10" y="f11"/>
                  <a:pt x="f3" y="f4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C4A2D53E-45EE-406C-A224-732488365C81}"/>
              </a:ext>
            </a:extLst>
          </p:cNvPr>
          <p:cNvSpPr/>
          <p:nvPr/>
        </p:nvSpPr>
        <p:spPr>
          <a:xfrm rot="907200">
            <a:off x="3184379" y="-553962"/>
            <a:ext cx="6783480" cy="7826399"/>
          </a:xfrm>
          <a:custGeom>
            <a:avLst/>
            <a:gdLst>
              <a:gd name="f0" fmla="val 0"/>
              <a:gd name="f1" fmla="val 6782931"/>
              <a:gd name="f2" fmla="val 7826540"/>
              <a:gd name="f3" fmla="val 1349945"/>
              <a:gd name="f4" fmla="val 4993024"/>
              <a:gd name="f5" fmla="val 6620302"/>
              <a:gd name="f6" fmla="val 2321435"/>
              <a:gd name="f7" fmla="val 82090"/>
              <a:gd name="f8" fmla="val 36753"/>
              <a:gd name="f9" fmla="val 7789787"/>
              <a:gd name="f10" fmla="val 774445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782931" h="7826540">
                <a:moveTo>
                  <a:pt x="f0" y="f3"/>
                </a:moveTo>
                <a:lnTo>
                  <a:pt x="f4" y="f0"/>
                </a:lnTo>
                <a:lnTo>
                  <a:pt x="f1" y="f5"/>
                </a:lnTo>
                <a:lnTo>
                  <a:pt x="f6" y="f2"/>
                </a:lnTo>
                <a:lnTo>
                  <a:pt x="f7" y="f2"/>
                </a:lnTo>
                <a:cubicBezTo>
                  <a:pt x="f8" y="f2"/>
                  <a:pt x="f0" y="f9"/>
                  <a:pt x="f0" y="f10"/>
                </a:cubicBezTo>
                <a:lnTo>
                  <a:pt x="f0" y="f3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E074CBD-BB12-40DA-A804-104081A95B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00">
            <a:off x="-2514960" y="8128800"/>
            <a:ext cx="5321520" cy="18403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203306-C1AC-4F80-BC63-BF06BE38F3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7600" y="990719"/>
            <a:ext cx="5027760" cy="47833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B01AD42-413C-4238-A377-269A0115613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900000">
            <a:off x="1692302" y="612687"/>
            <a:ext cx="179208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r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9F70DE4-F882-4DE7-9782-81FCFF98363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900000">
            <a:off x="2493814" y="6100723"/>
            <a:ext cx="305100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948A73F-10C7-45F3-A6C3-2040A812D9F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 rot="900000">
            <a:off x="1262001" y="254518"/>
            <a:ext cx="228600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r" rtl="0" hangingPunct="0">
              <a:buNone/>
              <a:tabLst/>
              <a:defRPr lang="sl-SI" sz="24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fld id="{75F347D6-1E16-4D86-8536-83214C2F5D8B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0" marR="0" indent="0" algn="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</p:titleStyle>
    <p:bodyStyle>
      <a:lvl1pPr marL="0" marR="0" indent="0" algn="l" rtl="0" hangingPunct="1">
        <a:lnSpc>
          <a:spcPct val="100000"/>
        </a:lnSpc>
        <a:spcBef>
          <a:spcPts val="697"/>
        </a:spcBef>
        <a:spcAft>
          <a:spcPts val="598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8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DD9CD03-5E2C-47AC-BD9E-CA8C6FF5A562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38000"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0D2DBC8B-701E-4308-ABD8-56DE56EB381F}"/>
              </a:ext>
            </a:extLst>
          </p:cNvPr>
          <p:cNvSpPr/>
          <p:nvPr/>
        </p:nvSpPr>
        <p:spPr>
          <a:xfrm rot="900000">
            <a:off x="-371610" y="-1217483"/>
            <a:ext cx="8577360" cy="6343560"/>
          </a:xfrm>
          <a:custGeom>
            <a:avLst/>
            <a:gdLst>
              <a:gd name="f0" fmla="val 0"/>
              <a:gd name="f1" fmla="val 8577953"/>
              <a:gd name="f2" fmla="val 6344114"/>
              <a:gd name="f3" fmla="val 2298455"/>
              <a:gd name="f4" fmla="val 6262024"/>
              <a:gd name="f5" fmla="val 6307361"/>
              <a:gd name="f6" fmla="val 8541200"/>
              <a:gd name="f7" fmla="val 6344113"/>
              <a:gd name="f8" fmla="val 8495863"/>
              <a:gd name="f9" fmla="val 108403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8577953" h="6344114">
                <a:moveTo>
                  <a:pt x="f0" y="f3"/>
                </a:moveTo>
                <a:lnTo>
                  <a:pt x="f1" y="f0"/>
                </a:lnTo>
                <a:lnTo>
                  <a:pt x="f1" y="f4"/>
                </a:lnTo>
                <a:cubicBezTo>
                  <a:pt x="f1" y="f5"/>
                  <a:pt x="f6" y="f7"/>
                  <a:pt x="f8" y="f7"/>
                </a:cubicBezTo>
                <a:lnTo>
                  <a:pt x="f9" y="f2"/>
                </a:lnTo>
                <a:lnTo>
                  <a:pt x="f0" y="f3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00A5A71D-E3FB-4A63-A550-FDE3A273DC20}"/>
              </a:ext>
            </a:extLst>
          </p:cNvPr>
          <p:cNvSpPr/>
          <p:nvPr/>
        </p:nvSpPr>
        <p:spPr>
          <a:xfrm rot="900000">
            <a:off x="-449372" y="5208425"/>
            <a:ext cx="7470720" cy="2486160"/>
          </a:xfrm>
          <a:custGeom>
            <a:avLst/>
            <a:gdLst>
              <a:gd name="f0" fmla="val 0"/>
              <a:gd name="f1" fmla="val 7470000"/>
              <a:gd name="f2" fmla="val 2486713"/>
              <a:gd name="f3" fmla="val 7387910"/>
              <a:gd name="f4" fmla="val 7433247"/>
              <a:gd name="f5" fmla="val 36753"/>
              <a:gd name="f6" fmla="val 82090"/>
              <a:gd name="f7" fmla="val 663670"/>
              <a:gd name="f8" fmla="val 66631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470000" h="2486713">
                <a:moveTo>
                  <a:pt x="f0" y="f0"/>
                </a:moveTo>
                <a:lnTo>
                  <a:pt x="f3" y="f0"/>
                </a:lnTo>
                <a:cubicBezTo>
                  <a:pt x="f4" y="f0"/>
                  <a:pt x="f1" y="f5"/>
                  <a:pt x="f1" y="f6"/>
                </a:cubicBezTo>
                <a:lnTo>
                  <a:pt x="f1" y="f7"/>
                </a:lnTo>
                <a:lnTo>
                  <a:pt x="f8" y="f2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>
              <a:alpha val="7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0F97BA81-9ED5-4B7B-A091-4CE0621E4196}"/>
              </a:ext>
            </a:extLst>
          </p:cNvPr>
          <p:cNvSpPr/>
          <p:nvPr/>
        </p:nvSpPr>
        <p:spPr>
          <a:xfrm rot="900000">
            <a:off x="7192902" y="6483415"/>
            <a:ext cx="1932119" cy="635040"/>
          </a:xfrm>
          <a:custGeom>
            <a:avLst/>
            <a:gdLst>
              <a:gd name="f0" fmla="val 0"/>
              <a:gd name="f1" fmla="val 1932834"/>
              <a:gd name="f2" fmla="val 635630"/>
              <a:gd name="f3" fmla="val 50137"/>
              <a:gd name="f4" fmla="val 6451"/>
              <a:gd name="f5" fmla="val 59958"/>
              <a:gd name="f6" fmla="val 2297"/>
              <a:gd name="f7" fmla="val 70756"/>
              <a:gd name="f8" fmla="val 82090"/>
              <a:gd name="f9" fmla="val 1901288"/>
              <a:gd name="f10" fmla="val 117729"/>
              <a:gd name="f11" fmla="val 48087"/>
              <a:gd name="f12" fmla="val 20673"/>
              <a:gd name="f13" fmla="val 1891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932834" h="635630">
                <a:moveTo>
                  <a:pt x="f3" y="f4"/>
                </a:moveTo>
                <a:cubicBezTo>
                  <a:pt x="f5" y="f6"/>
                  <a:pt x="f7" y="f0"/>
                  <a:pt x="f8" y="f0"/>
                </a:cubicBezTo>
                <a:lnTo>
                  <a:pt x="f9" y="f0"/>
                </a:lnTo>
                <a:lnTo>
                  <a:pt x="f1" y="f10"/>
                </a:lnTo>
                <a:lnTo>
                  <a:pt x="f0" y="f2"/>
                </a:lnTo>
                <a:lnTo>
                  <a:pt x="f0" y="f8"/>
                </a:lnTo>
                <a:cubicBezTo>
                  <a:pt x="f0" y="f11"/>
                  <a:pt x="f12" y="f13"/>
                  <a:pt x="f3" y="f4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DFAF6DD2-AD29-4D07-A884-91892CAD5389}"/>
              </a:ext>
            </a:extLst>
          </p:cNvPr>
          <p:cNvSpPr/>
          <p:nvPr/>
        </p:nvSpPr>
        <p:spPr>
          <a:xfrm rot="900000">
            <a:off x="8126315" y="92183"/>
            <a:ext cx="1879560" cy="6414840"/>
          </a:xfrm>
          <a:custGeom>
            <a:avLst/>
            <a:gdLst>
              <a:gd name="f0" fmla="val 0"/>
              <a:gd name="f1" fmla="val 1878991"/>
              <a:gd name="f2" fmla="val 6414233"/>
              <a:gd name="f3" fmla="val 42953"/>
              <a:gd name="f4" fmla="val 160303"/>
              <a:gd name="f5" fmla="val 82090"/>
              <a:gd name="f6" fmla="val 36753"/>
              <a:gd name="f7" fmla="val 6377480"/>
              <a:gd name="f8" fmla="val 633214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878991" h="6414233">
                <a:moveTo>
                  <a:pt x="f0" y="f3"/>
                </a:moveTo>
                <a:lnTo>
                  <a:pt x="f4" y="f0"/>
                </a:lnTo>
                <a:lnTo>
                  <a:pt x="f1" y="f2"/>
                </a:lnTo>
                <a:lnTo>
                  <a:pt x="f5" y="f2"/>
                </a:lnTo>
                <a:cubicBezTo>
                  <a:pt x="f6" y="f2"/>
                  <a:pt x="f0" y="f7"/>
                  <a:pt x="f0" y="f8"/>
                </a:cubicBezTo>
                <a:lnTo>
                  <a:pt x="f0" y="f3"/>
                </a:lnTo>
                <a:close/>
              </a:path>
            </a:pathLst>
          </a:custGeom>
          <a:solidFill>
            <a:srgbClr val="000000">
              <a:alpha val="35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772A27F-801C-40E8-9C9E-84C117D731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00">
            <a:off x="-2514960" y="8128800"/>
            <a:ext cx="5321520" cy="18403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13973B-3E8C-417F-8FDA-210FDBE1AB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7600" y="990719"/>
            <a:ext cx="5027760" cy="47833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B235F86-1B38-46ED-9133-82066C3662E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900000">
            <a:off x="7521305" y="5927626"/>
            <a:ext cx="152424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A105073-8B4D-46E4-91C9-B9DE47B9940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900000">
            <a:off x="3892473" y="5987915"/>
            <a:ext cx="3124079" cy="294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r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0245413-C38E-4739-834E-C56FBBEDDB0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 rot="900000">
            <a:off x="7598829" y="5523350"/>
            <a:ext cx="71604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24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fld id="{7DC67635-DE3D-4DC8-AF9B-090255907D8B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0" marR="0" indent="0" algn="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</p:titleStyle>
    <p:bodyStyle>
      <a:lvl1pPr marL="0" marR="0" indent="0" algn="l" rtl="0" hangingPunct="1">
        <a:lnSpc>
          <a:spcPct val="100000"/>
        </a:lnSpc>
        <a:spcBef>
          <a:spcPts val="697"/>
        </a:spcBef>
        <a:spcAft>
          <a:spcPts val="598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8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C0E3F0C-0730-4091-8A7B-FD2FD36F6C52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38000"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F37B1125-BDD0-484E-9830-C66E4AB43D1A}"/>
              </a:ext>
            </a:extLst>
          </p:cNvPr>
          <p:cNvSpPr/>
          <p:nvPr/>
        </p:nvSpPr>
        <p:spPr>
          <a:xfrm rot="892800">
            <a:off x="-2447911" y="1247196"/>
            <a:ext cx="7286399" cy="6040440"/>
          </a:xfrm>
          <a:custGeom>
            <a:avLst/>
            <a:gdLst>
              <a:gd name="f0" fmla="val 0"/>
              <a:gd name="f1" fmla="val 7286946"/>
              <a:gd name="f2" fmla="val 6041338"/>
              <a:gd name="f3" fmla="val 1604186"/>
              <a:gd name="f4" fmla="val 1508972"/>
              <a:gd name="f5" fmla="val 5959247"/>
              <a:gd name="f6" fmla="val 6004584"/>
              <a:gd name="f7" fmla="val 7250193"/>
              <a:gd name="f8" fmla="val 6041337"/>
              <a:gd name="f9" fmla="val 720485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286946" h="6041338">
                <a:moveTo>
                  <a:pt x="f3" y="f0"/>
                </a:moveTo>
                <a:lnTo>
                  <a:pt x="f1" y="f4"/>
                </a:lnTo>
                <a:lnTo>
                  <a:pt x="f1" y="f5"/>
                </a:lnTo>
                <a:cubicBezTo>
                  <a:pt x="f1" y="f6"/>
                  <a:pt x="f7" y="f8"/>
                  <a:pt x="f9" y="f8"/>
                </a:cubicBezTo>
                <a:lnTo>
                  <a:pt x="f0" y="f2"/>
                </a:lnTo>
                <a:lnTo>
                  <a:pt x="f3" y="f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D6B2386E-A902-4D16-905D-670BAA37E177}"/>
              </a:ext>
            </a:extLst>
          </p:cNvPr>
          <p:cNvSpPr/>
          <p:nvPr/>
        </p:nvSpPr>
        <p:spPr>
          <a:xfrm rot="892800">
            <a:off x="-570915" y="7289649"/>
            <a:ext cx="7442280" cy="2476440"/>
          </a:xfrm>
          <a:custGeom>
            <a:avLst/>
            <a:gdLst>
              <a:gd name="f0" fmla="val 0"/>
              <a:gd name="f1" fmla="val 7443151"/>
              <a:gd name="f2" fmla="val 2476431"/>
              <a:gd name="f3" fmla="val 7393013"/>
              <a:gd name="f4" fmla="val 6452"/>
              <a:gd name="f5" fmla="val 7422477"/>
              <a:gd name="f6" fmla="val 18914"/>
              <a:gd name="f7" fmla="val 7443150"/>
              <a:gd name="f8" fmla="val 48087"/>
              <a:gd name="f9" fmla="val 82090"/>
              <a:gd name="f10" fmla="val 500014"/>
              <a:gd name="f11" fmla="val 132771"/>
              <a:gd name="f12" fmla="val 1"/>
              <a:gd name="f13" fmla="val 7361060"/>
              <a:gd name="f14" fmla="val 7372394"/>
              <a:gd name="f15" fmla="val 7383192"/>
              <a:gd name="f16" fmla="val 229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443151" h="2476431">
                <a:moveTo>
                  <a:pt x="f3" y="f4"/>
                </a:moveTo>
                <a:cubicBezTo>
                  <a:pt x="f5" y="f6"/>
                  <a:pt x="f7" y="f8"/>
                  <a:pt x="f7" y="f9"/>
                </a:cubicBezTo>
                <a:lnTo>
                  <a:pt x="f1" y="f2"/>
                </a:lnTo>
                <a:lnTo>
                  <a:pt x="f0" y="f10"/>
                </a:lnTo>
                <a:lnTo>
                  <a:pt x="f11" y="f12"/>
                </a:lnTo>
                <a:lnTo>
                  <a:pt x="f13" y="f12"/>
                </a:lnTo>
                <a:cubicBezTo>
                  <a:pt x="f14" y="f0"/>
                  <a:pt x="f15" y="f16"/>
                  <a:pt x="f3" y="f4"/>
                </a:cubicBezTo>
                <a:close/>
              </a:path>
            </a:pathLst>
          </a:custGeom>
          <a:solidFill>
            <a:srgbClr val="000000">
              <a:alpha val="35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8671C667-96CC-483B-8F80-C690F8975A9F}"/>
              </a:ext>
            </a:extLst>
          </p:cNvPr>
          <p:cNvSpPr/>
          <p:nvPr/>
        </p:nvSpPr>
        <p:spPr>
          <a:xfrm rot="892800">
            <a:off x="7266167" y="5898096"/>
            <a:ext cx="1708200" cy="1538280"/>
          </a:xfrm>
          <a:custGeom>
            <a:avLst/>
            <a:gdLst>
              <a:gd name="f0" fmla="val 0"/>
              <a:gd name="f1" fmla="val 1709023"/>
              <a:gd name="f2" fmla="val 1538302"/>
              <a:gd name="f3" fmla="val 1300550"/>
              <a:gd name="f4" fmla="val 1192960"/>
              <a:gd name="f5" fmla="val 82090"/>
              <a:gd name="f6" fmla="val 3675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709023" h="1538302">
                <a:moveTo>
                  <a:pt x="f1" y="f0"/>
                </a:moveTo>
                <a:lnTo>
                  <a:pt x="f3" y="f2"/>
                </a:lnTo>
                <a:lnTo>
                  <a:pt x="f0" y="f4"/>
                </a:lnTo>
                <a:lnTo>
                  <a:pt x="f0" y="f5"/>
                </a:lnTo>
                <a:cubicBezTo>
                  <a:pt x="f0" y="f6"/>
                  <a:pt x="f6" y="f0"/>
                  <a:pt x="f5" y="f0"/>
                </a:cubicBezTo>
                <a:lnTo>
                  <a:pt x="f1" y="f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8FD10FBA-B55C-482C-A0BA-EFC7F5C7A8CD}"/>
              </a:ext>
            </a:extLst>
          </p:cNvPr>
          <p:cNvSpPr/>
          <p:nvPr/>
        </p:nvSpPr>
        <p:spPr>
          <a:xfrm rot="892800">
            <a:off x="5181543" y="295021"/>
            <a:ext cx="3059279" cy="5810400"/>
          </a:xfrm>
          <a:custGeom>
            <a:avLst/>
            <a:gdLst>
              <a:gd name="f0" fmla="val 0"/>
              <a:gd name="f1" fmla="val 3059119"/>
              <a:gd name="f2" fmla="val 5809409"/>
              <a:gd name="f3" fmla="val 812303"/>
              <a:gd name="f4" fmla="val 1732212"/>
              <a:gd name="f5" fmla="val 82090"/>
              <a:gd name="f6" fmla="val 36753"/>
              <a:gd name="f7" fmla="val 5772656"/>
              <a:gd name="f8" fmla="val 572731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059119" h="5809409">
                <a:moveTo>
                  <a:pt x="f0" y="f0"/>
                </a:moveTo>
                <a:lnTo>
                  <a:pt x="f1" y="f3"/>
                </a:lnTo>
                <a:lnTo>
                  <a:pt x="f4" y="f2"/>
                </a:lnTo>
                <a:lnTo>
                  <a:pt x="f5" y="f2"/>
                </a:lnTo>
                <a:cubicBezTo>
                  <a:pt x="f6" y="f2"/>
                  <a:pt x="f0" y="f7"/>
                  <a:pt x="f0" y="f8"/>
                </a:cubicBezTo>
                <a:lnTo>
                  <a:pt x="f0" y="f0"/>
                </a:lnTo>
                <a:close/>
              </a:path>
            </a:pathLst>
          </a:custGeom>
          <a:solidFill>
            <a:srgbClr val="000000">
              <a:alpha val="7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AD1AF02-CFC8-4795-9190-66D0EDA3E4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00">
            <a:off x="-2514960" y="8128800"/>
            <a:ext cx="5321520" cy="18403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B6235A-89BC-4CBE-9012-3B192C2D84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7600" y="990719"/>
            <a:ext cx="5027760" cy="47833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1443195-E901-4052-B31B-532E60719F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900000">
            <a:off x="7658550" y="6210387"/>
            <a:ext cx="12445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AF16D9B-DC46-4870-817F-55DC5694598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900000">
            <a:off x="4169784" y="6891647"/>
            <a:ext cx="306216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r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D07E0C4-25CB-48DE-AD71-C365CDEFE68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 rot="900000">
            <a:off x="7570745" y="5916820"/>
            <a:ext cx="124452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24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fld id="{A0EA198D-FCC0-4AC2-9280-E8FBA5E04132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0" marR="0" indent="0" algn="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</p:titleStyle>
    <p:bodyStyle>
      <a:lvl1pPr marL="0" marR="0" indent="0" algn="l" rtl="0" hangingPunct="1">
        <a:lnSpc>
          <a:spcPct val="100000"/>
        </a:lnSpc>
        <a:spcBef>
          <a:spcPts val="697"/>
        </a:spcBef>
        <a:spcAft>
          <a:spcPts val="598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8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60999DD-7BA4-43F2-8B2D-621E9DE24CEF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38000"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66705386-B0F2-474A-8C44-A864A0FD86EC}"/>
              </a:ext>
            </a:extLst>
          </p:cNvPr>
          <p:cNvSpPr/>
          <p:nvPr/>
        </p:nvSpPr>
        <p:spPr>
          <a:xfrm rot="900000">
            <a:off x="-533501" y="-979689"/>
            <a:ext cx="6672240" cy="6821639"/>
          </a:xfrm>
          <a:custGeom>
            <a:avLst/>
            <a:gdLst>
              <a:gd name="f0" fmla="val 0"/>
              <a:gd name="f1" fmla="val 6672870"/>
              <a:gd name="f2" fmla="val 6821601"/>
              <a:gd name="f3" fmla="val 1787990"/>
              <a:gd name="f4" fmla="val 6739511"/>
              <a:gd name="f5" fmla="val 6784848"/>
              <a:gd name="f6" fmla="val 6636117"/>
              <a:gd name="f7" fmla="val 6590780"/>
              <a:gd name="f8" fmla="val 134875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672870" h="6821601">
                <a:moveTo>
                  <a:pt x="f0" y="f3"/>
                </a:moveTo>
                <a:lnTo>
                  <a:pt x="f1" y="f0"/>
                </a:lnTo>
                <a:lnTo>
                  <a:pt x="f1" y="f4"/>
                </a:lnTo>
                <a:cubicBezTo>
                  <a:pt x="f1" y="f5"/>
                  <a:pt x="f6" y="f2"/>
                  <a:pt x="f7" y="f2"/>
                </a:cubicBezTo>
                <a:lnTo>
                  <a:pt x="f8" y="f2"/>
                </a:lnTo>
                <a:lnTo>
                  <a:pt x="f0" y="f3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AEC3C9BA-B1DA-46A4-B7CB-D50853D9907E}"/>
              </a:ext>
            </a:extLst>
          </p:cNvPr>
          <p:cNvSpPr/>
          <p:nvPr/>
        </p:nvSpPr>
        <p:spPr>
          <a:xfrm rot="900000">
            <a:off x="-284018" y="5969010"/>
            <a:ext cx="5300639" cy="1496879"/>
          </a:xfrm>
          <a:custGeom>
            <a:avLst/>
            <a:gdLst>
              <a:gd name="f0" fmla="val 0"/>
              <a:gd name="f1" fmla="val 5300494"/>
              <a:gd name="f2" fmla="val 1495954"/>
              <a:gd name="f3" fmla="val 5218404"/>
              <a:gd name="f4" fmla="val 5263741"/>
              <a:gd name="f5" fmla="val 36753"/>
              <a:gd name="f6" fmla="val 82090"/>
              <a:gd name="f7" fmla="val 183095"/>
              <a:gd name="f8" fmla="val 40084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300494" h="1495954">
                <a:moveTo>
                  <a:pt x="f0" y="f0"/>
                </a:moveTo>
                <a:lnTo>
                  <a:pt x="f3" y="f0"/>
                </a:lnTo>
                <a:cubicBezTo>
                  <a:pt x="f4" y="f0"/>
                  <a:pt x="f1" y="f5"/>
                  <a:pt x="f1" y="f6"/>
                </a:cubicBezTo>
                <a:lnTo>
                  <a:pt x="f1" y="f7"/>
                </a:lnTo>
                <a:lnTo>
                  <a:pt x="f8" y="f2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A9EDCD1-22BC-4B77-9BAC-E546E542921D}"/>
              </a:ext>
            </a:extLst>
          </p:cNvPr>
          <p:cNvSpPr/>
          <p:nvPr/>
        </p:nvSpPr>
        <p:spPr>
          <a:xfrm rot="900000">
            <a:off x="6931123" y="-242898"/>
            <a:ext cx="2433600" cy="1384559"/>
          </a:xfrm>
          <a:custGeom>
            <a:avLst/>
            <a:gdLst>
              <a:gd name="f0" fmla="val 0"/>
              <a:gd name="f1" fmla="val 2434235"/>
              <a:gd name="f2" fmla="val 1383623"/>
              <a:gd name="f3" fmla="val 552912"/>
              <a:gd name="f4" fmla="val 2063495"/>
              <a:gd name="f5" fmla="val 82090"/>
              <a:gd name="f6" fmla="val 1383622"/>
              <a:gd name="f7" fmla="val 36754"/>
              <a:gd name="f8" fmla="val 1346869"/>
              <a:gd name="f9" fmla="val 130153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434235" h="1383623">
                <a:moveTo>
                  <a:pt x="f0" y="f3"/>
                </a:moveTo>
                <a:lnTo>
                  <a:pt x="f4" y="f0"/>
                </a:lnTo>
                <a:lnTo>
                  <a:pt x="f1" y="f2"/>
                </a:lnTo>
                <a:lnTo>
                  <a:pt x="f5" y="f6"/>
                </a:lnTo>
                <a:cubicBezTo>
                  <a:pt x="f7" y="f6"/>
                  <a:pt x="f0" y="f8"/>
                  <a:pt x="f0" y="f9"/>
                </a:cubicBezTo>
                <a:lnTo>
                  <a:pt x="f0" y="f3"/>
                </a:lnTo>
                <a:close/>
              </a:path>
            </a:pathLst>
          </a:custGeom>
          <a:solidFill>
            <a:srgbClr val="000000">
              <a:alpha val="35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7897FC0C-FC64-4B57-BC78-D2B4B74AA5EA}"/>
              </a:ext>
            </a:extLst>
          </p:cNvPr>
          <p:cNvSpPr/>
          <p:nvPr/>
        </p:nvSpPr>
        <p:spPr>
          <a:xfrm rot="900000">
            <a:off x="5899346" y="1282693"/>
            <a:ext cx="3843000" cy="6178680"/>
          </a:xfrm>
          <a:custGeom>
            <a:avLst/>
            <a:gdLst>
              <a:gd name="f0" fmla="val 0"/>
              <a:gd name="f1" fmla="val 3842742"/>
              <a:gd name="f2" fmla="val 6178450"/>
              <a:gd name="f3" fmla="val 50137"/>
              <a:gd name="f4" fmla="val 6451"/>
              <a:gd name="f5" fmla="val 59958"/>
              <a:gd name="f6" fmla="val 2297"/>
              <a:gd name="f7" fmla="val 70756"/>
              <a:gd name="f8" fmla="val 82090"/>
              <a:gd name="f9" fmla="val 2463128"/>
              <a:gd name="f10" fmla="val 5148790"/>
              <a:gd name="f11" fmla="val 48087"/>
              <a:gd name="f12" fmla="val 20674"/>
              <a:gd name="f13" fmla="val 1891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842742" h="6178450">
                <a:moveTo>
                  <a:pt x="f3" y="f4"/>
                </a:moveTo>
                <a:cubicBezTo>
                  <a:pt x="f5" y="f6"/>
                  <a:pt x="f7" y="f0"/>
                  <a:pt x="f8" y="f0"/>
                </a:cubicBezTo>
                <a:lnTo>
                  <a:pt x="f9" y="f0"/>
                </a:lnTo>
                <a:lnTo>
                  <a:pt x="f1" y="f10"/>
                </a:lnTo>
                <a:lnTo>
                  <a:pt x="f0" y="f2"/>
                </a:lnTo>
                <a:lnTo>
                  <a:pt x="f0" y="f8"/>
                </a:lnTo>
                <a:cubicBezTo>
                  <a:pt x="f0" y="f11"/>
                  <a:pt x="f12" y="f13"/>
                  <a:pt x="f3" y="f4"/>
                </a:cubicBezTo>
                <a:close/>
              </a:path>
            </a:pathLst>
          </a:custGeom>
          <a:solidFill>
            <a:srgbClr val="000000">
              <a:alpha val="7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EF16BC6-DCDA-4D35-A165-E879F01E43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00">
            <a:off x="-2514960" y="8128800"/>
            <a:ext cx="5321520" cy="18403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66B920-B548-4D4F-8734-11EAD002C7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7600" y="990719"/>
            <a:ext cx="5027760" cy="47833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E83B870-19DF-4A4C-8F7F-E86539F8367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900000">
            <a:off x="6992471" y="571499"/>
            <a:ext cx="152388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9431B5D-2942-4469-A4BD-BC3D8D6F359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900000">
            <a:off x="647876" y="5161553"/>
            <a:ext cx="2976479" cy="3657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12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7917587-595E-4569-AF24-F0A4D3991B8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 rot="900000">
            <a:off x="7046961" y="343269"/>
            <a:ext cx="196200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2400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Nimbus Sans L" pitchFamily="2"/>
              </a:defRPr>
            </a:lvl1pPr>
          </a:lstStyle>
          <a:p>
            <a:pPr lvl="0"/>
            <a:fld id="{5E2ED34F-1B93-4652-882F-03117898B64C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0" marR="0" indent="0" algn="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</p:titleStyle>
    <p:bodyStyle>
      <a:lvl1pPr marL="0" marR="0" indent="0" algn="l" rtl="0" hangingPunct="1">
        <a:lnSpc>
          <a:spcPct val="100000"/>
        </a:lnSpc>
        <a:spcBef>
          <a:spcPts val="697"/>
        </a:spcBef>
        <a:spcAft>
          <a:spcPts val="598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800" b="0" i="0" u="none" strike="noStrike" kern="1200" baseline="0">
          <a:ln>
            <a:noFill/>
          </a:ln>
          <a:solidFill>
            <a:srgbClr val="FFFFFF"/>
          </a:solidFill>
          <a:latin typeface="Rockwell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ecMz4IWnms-anthe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GENERALLY ABOUT  VE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52BA-D46D-4CEE-BDC6-D44C8F5B41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4500000">
            <a:off x="-2272747" y="7814665"/>
            <a:ext cx="5065920" cy="1695960"/>
          </a:xfrm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sl-SI">
                <a:solidFill>
                  <a:srgbClr val="38521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GENERALLY ABOUT  VEGAS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2A520-3030-4656-81C9-5A79FE5299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900000">
            <a:off x="3919358" y="-86697"/>
            <a:ext cx="5035320" cy="6294239"/>
          </a:xfrm>
        </p:spPr>
        <p:txBody>
          <a:bodyPr wrap="square" lIns="91440" tIns="45720" rIns="91440" bIns="45720" anchor="ctr">
            <a:spAutoFit/>
          </a:bodyPr>
          <a:lstStyle/>
          <a:p>
            <a:pPr lvl="0">
              <a:lnSpc>
                <a:spcPct val="80000"/>
              </a:lnSpc>
              <a:spcBef>
                <a:spcPts val="499"/>
              </a:spcBef>
            </a:pPr>
            <a:endParaRPr lang="sl-SI" sz="2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>
              <a:lnSpc>
                <a:spcPct val="80000"/>
              </a:lnSpc>
              <a:spcBef>
                <a:spcPts val="499"/>
              </a:spcBef>
              <a:buClr>
                <a:srgbClr val="021F28"/>
              </a:buClr>
              <a:buSzPct val="160000"/>
              <a:buFont typeface="Wingdings" pitchFamily="2"/>
              <a:buChar char=""/>
            </a:pPr>
            <a:r>
              <a:rPr lang="sl-SI" sz="2000">
                <a:solidFill>
                  <a:srgbClr val="021F28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Country:United States</a:t>
            </a:r>
          </a:p>
          <a:p>
            <a:pPr lvl="0">
              <a:lnSpc>
                <a:spcPct val="80000"/>
              </a:lnSpc>
              <a:spcBef>
                <a:spcPts val="499"/>
              </a:spcBef>
              <a:buClr>
                <a:srgbClr val="021F28"/>
              </a:buClr>
              <a:buSzPct val="160000"/>
              <a:buFont typeface="Wingdings" pitchFamily="2"/>
              <a:buChar char=""/>
            </a:pPr>
            <a:r>
              <a:rPr lang="sl-SI" sz="2000">
                <a:solidFill>
                  <a:srgbClr val="021F28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State:Nevada</a:t>
            </a:r>
          </a:p>
          <a:p>
            <a:pPr lvl="0">
              <a:lnSpc>
                <a:spcPct val="80000"/>
              </a:lnSpc>
              <a:spcBef>
                <a:spcPts val="499"/>
              </a:spcBef>
              <a:buClr>
                <a:srgbClr val="021F28"/>
              </a:buClr>
              <a:buSzPct val="160000"/>
              <a:buFont typeface="Wingdings" pitchFamily="2"/>
              <a:buChar char=""/>
            </a:pPr>
            <a:r>
              <a:rPr lang="sl-SI" sz="2000">
                <a:solidFill>
                  <a:srgbClr val="021F28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Area:city-352 km</a:t>
            </a:r>
            <a:r>
              <a:rPr lang="sl-SI" sz="2000" baseline="30000">
                <a:solidFill>
                  <a:srgbClr val="021F28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</a:t>
            </a:r>
          </a:p>
          <a:p>
            <a:pPr lvl="0">
              <a:lnSpc>
                <a:spcPct val="80000"/>
              </a:lnSpc>
              <a:spcBef>
                <a:spcPts val="499"/>
              </a:spcBef>
              <a:buClr>
                <a:srgbClr val="021F28"/>
              </a:buClr>
              <a:buSzPct val="160000"/>
              <a:buFont typeface="Wingdings" pitchFamily="2"/>
              <a:buChar char=""/>
            </a:pPr>
            <a:r>
              <a:rPr lang="sl-SI" sz="2000">
                <a:solidFill>
                  <a:srgbClr val="021F28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Elevation(nadmorska višina):610m                 </a:t>
            </a:r>
          </a:p>
          <a:p>
            <a:pPr lvl="0">
              <a:lnSpc>
                <a:spcPct val="80000"/>
              </a:lnSpc>
              <a:spcBef>
                <a:spcPts val="499"/>
              </a:spcBef>
              <a:buClr>
                <a:srgbClr val="021F28"/>
              </a:buClr>
              <a:buSzPct val="160000"/>
              <a:buFont typeface="Wingdings" pitchFamily="2"/>
              <a:buChar char=""/>
            </a:pPr>
            <a:r>
              <a:rPr lang="sl-SI" sz="2000">
                <a:solidFill>
                  <a:srgbClr val="021F28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City-596,424 people</a:t>
            </a:r>
          </a:p>
          <a:p>
            <a:pPr lvl="0">
              <a:lnSpc>
                <a:spcPct val="80000"/>
              </a:lnSpc>
              <a:spcBef>
                <a:spcPts val="499"/>
              </a:spcBef>
              <a:buClr>
                <a:srgbClr val="021F28"/>
              </a:buClr>
              <a:buSzPct val="160000"/>
              <a:buFont typeface="Wingdings" pitchFamily="2"/>
              <a:buChar char=""/>
            </a:pPr>
            <a:r>
              <a:rPr lang="sl-SI" sz="2000">
                <a:solidFill>
                  <a:srgbClr val="021F28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40 milion people visit Vegas every year</a:t>
            </a:r>
          </a:p>
          <a:p>
            <a:pPr lvl="0">
              <a:lnSpc>
                <a:spcPct val="80000"/>
              </a:lnSpc>
              <a:spcBef>
                <a:spcPts val="499"/>
              </a:spcBef>
              <a:buClr>
                <a:srgbClr val="021F28"/>
              </a:buClr>
              <a:buSzPct val="160000"/>
              <a:buFont typeface="Wingdings" pitchFamily="2"/>
              <a:buChar char=""/>
            </a:pPr>
            <a:r>
              <a:rPr lang="sl-SI" sz="2000">
                <a:solidFill>
                  <a:srgbClr val="021F28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Pacific time zone</a:t>
            </a:r>
          </a:p>
          <a:p>
            <a:pPr lvl="0">
              <a:lnSpc>
                <a:spcPct val="80000"/>
              </a:lnSpc>
              <a:spcBef>
                <a:spcPts val="499"/>
              </a:spcBef>
              <a:buClr>
                <a:srgbClr val="021F28"/>
              </a:buClr>
              <a:buSzPct val="160000"/>
              <a:buFont typeface="Wingdings" pitchFamily="2"/>
              <a:buChar char=""/>
            </a:pPr>
            <a:r>
              <a:rPr lang="sl-SI" sz="2000">
                <a:solidFill>
                  <a:srgbClr val="021F28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Mojave desert-Hot desert climate</a:t>
            </a:r>
          </a:p>
          <a:p>
            <a:pPr lvl="0">
              <a:lnSpc>
                <a:spcPct val="80000"/>
              </a:lnSpc>
              <a:spcBef>
                <a:spcPts val="499"/>
              </a:spcBef>
              <a:buClr>
                <a:srgbClr val="7AB6E8"/>
              </a:buClr>
              <a:buSzPct val="160000"/>
              <a:buFont typeface="Wingdings" pitchFamily="2"/>
              <a:buChar char=""/>
            </a:pPr>
            <a:r>
              <a:rPr lang="sl-SI" sz="2000">
                <a:solidFill>
                  <a:srgbClr val="7AB6E8"/>
                </a:solidFill>
                <a:effectLst>
                  <a:outerShdw dist="17961" dir="2700000">
                    <a:scrgbClr r="0" g="0" b="0"/>
                  </a:outerShdw>
                </a:effectLst>
                <a:hlinkClick r:id="rId3"/>
              </a:rPr>
              <a:t>http://</a:t>
            </a:r>
            <a:r>
              <a:rPr lang="sl-SI" sz="200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www.youtube.com/watch?v=</a:t>
            </a:r>
          </a:p>
          <a:p>
            <a:pPr marL="365040" lvl="0" indent="-365040">
              <a:lnSpc>
                <a:spcPct val="80000"/>
              </a:lnSpc>
              <a:spcBef>
                <a:spcPts val="499"/>
              </a:spcBef>
              <a:tabLst>
                <a:tab pos="914040" algn="l"/>
                <a:tab pos="1828439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39" algn="l"/>
              </a:tabLst>
            </a:pPr>
            <a:r>
              <a:rPr lang="sl-SI" sz="200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   LecMz4IWnms -anthem</a:t>
            </a:r>
          </a:p>
          <a:p>
            <a:pPr lvl="0">
              <a:lnSpc>
                <a:spcPct val="80000"/>
              </a:lnSpc>
              <a:spcBef>
                <a:spcPts val="499"/>
              </a:spcBef>
            </a:pPr>
            <a:endParaRPr lang="sl-SI" sz="2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>
              <a:lnSpc>
                <a:spcPct val="80000"/>
              </a:lnSpc>
              <a:spcBef>
                <a:spcPts val="499"/>
              </a:spcBef>
            </a:pPr>
            <a:endParaRPr lang="sl-SI" sz="2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65040" lvl="0" indent="-365040">
              <a:lnSpc>
                <a:spcPct val="80000"/>
              </a:lnSpc>
              <a:spcBef>
                <a:spcPts val="499"/>
              </a:spcBef>
              <a:tabLst>
                <a:tab pos="914040" algn="l"/>
                <a:tab pos="1828439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39" algn="l"/>
              </a:tabLst>
            </a:pPr>
            <a:r>
              <a:rPr lang="sl-SI" sz="20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                                                    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A60FE3-504C-4870-8B62-962A3C5197F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829800">
            <a:off x="4246537" y="4594279"/>
            <a:ext cx="3121200" cy="187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E7A692E-0594-40D9-A73E-00D9FDF497B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829200">
            <a:off x="2581217" y="4406764"/>
            <a:ext cx="1609920" cy="1619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jeZBesedilom 3">
            <a:extLst>
              <a:ext uri="{FF2B5EF4-FFF2-40B4-BE49-F238E27FC236}">
                <a16:creationId xmlns:a16="http://schemas.microsoft.com/office/drawing/2014/main" id="{53A1BDC6-6598-4C07-9267-1AB4131CDD8A}"/>
              </a:ext>
            </a:extLst>
          </p:cNvPr>
          <p:cNvSpPr/>
          <p:nvPr/>
        </p:nvSpPr>
        <p:spPr>
          <a:xfrm rot="835800">
            <a:off x="2584996" y="5886271"/>
            <a:ext cx="121428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1800" b="0" i="0" u="none" strike="noStrike" baseline="0">
                <a:ln>
                  <a:noFill/>
                </a:ln>
                <a:solidFill>
                  <a:srgbClr val="021F28"/>
                </a:solidFill>
                <a:latin typeface="Rockwell" pitchFamily="18"/>
                <a:ea typeface="백묵 돋움" pitchFamily="2"/>
                <a:cs typeface="Nimbus Sans L" pitchFamily="2"/>
              </a:rPr>
              <a:t>The coat of arms</a:t>
            </a:r>
          </a:p>
        </p:txBody>
      </p:sp>
      <p:sp>
        <p:nvSpPr>
          <p:cNvPr id="7" name="PoljeZBesedilom 4">
            <a:extLst>
              <a:ext uri="{FF2B5EF4-FFF2-40B4-BE49-F238E27FC236}">
                <a16:creationId xmlns:a16="http://schemas.microsoft.com/office/drawing/2014/main" id="{43CE1EB2-DEE3-470E-9723-63642E934139}"/>
              </a:ext>
            </a:extLst>
          </p:cNvPr>
          <p:cNvSpPr/>
          <p:nvPr/>
        </p:nvSpPr>
        <p:spPr>
          <a:xfrm rot="776400">
            <a:off x="4886569" y="6364628"/>
            <a:ext cx="11527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1800" b="0" i="0" u="none" strike="noStrike" baseline="0">
                <a:ln>
                  <a:noFill/>
                </a:ln>
                <a:solidFill>
                  <a:srgbClr val="021F28"/>
                </a:solidFill>
                <a:latin typeface="Rockwell" pitchFamily="18"/>
                <a:ea typeface="백묵 돋움" pitchFamily="2"/>
                <a:cs typeface="Nimbus Sans L" pitchFamily="2"/>
              </a:rPr>
              <a:t>The flag</a:t>
            </a:r>
          </a:p>
        </p:txBody>
      </p:sp>
      <p:sp>
        <p:nvSpPr>
          <p:cNvPr id="8" name="Diagram poteka: Povezovalnik 5">
            <a:extLst>
              <a:ext uri="{FF2B5EF4-FFF2-40B4-BE49-F238E27FC236}">
                <a16:creationId xmlns:a16="http://schemas.microsoft.com/office/drawing/2014/main" id="{F156FFF1-C3C4-431E-9543-F0CAAB1BD0DD}"/>
              </a:ext>
            </a:extLst>
          </p:cNvPr>
          <p:cNvSpPr/>
          <p:nvPr/>
        </p:nvSpPr>
        <p:spPr>
          <a:xfrm>
            <a:off x="768240" y="3498840"/>
            <a:ext cx="217440" cy="21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80 f10 1"/>
              <a:gd name="f16" fmla="*/ 18420 f10 1"/>
              <a:gd name="f17" fmla="*/ 18420 f11 1"/>
              <a:gd name="f18" fmla="*/ 318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3 f10 1"/>
              <a:gd name="f25" fmla="*/ 3163 f11 1"/>
              <a:gd name="f26" fmla="*/ 0 f10 1"/>
              <a:gd name="f27" fmla="*/ 10800 f11 1"/>
              <a:gd name="f28" fmla="*/ 18437 f11 1"/>
              <a:gd name="f29" fmla="*/ 21600 f11 1"/>
              <a:gd name="f30" fmla="*/ 18437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FF0000"/>
          </a:solidFill>
          <a:ln w="25560">
            <a:solidFill>
              <a:srgbClr val="0D0D0D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9" name="Raven povezovalnik 10">
            <a:extLst>
              <a:ext uri="{FF2B5EF4-FFF2-40B4-BE49-F238E27FC236}">
                <a16:creationId xmlns:a16="http://schemas.microsoft.com/office/drawing/2014/main" id="{61DFC75C-0E90-47F5-AEEB-4639EFB20711}"/>
              </a:ext>
            </a:extLst>
          </p:cNvPr>
          <p:cNvSpPr/>
          <p:nvPr/>
        </p:nvSpPr>
        <p:spPr>
          <a:xfrm flipH="1" flipV="1">
            <a:off x="107640" y="2720880"/>
            <a:ext cx="863640" cy="1224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10" name="Raven povezovalnik 12">
            <a:extLst>
              <a:ext uri="{FF2B5EF4-FFF2-40B4-BE49-F238E27FC236}">
                <a16:creationId xmlns:a16="http://schemas.microsoft.com/office/drawing/2014/main" id="{DC22EAA1-E8DF-4136-AC68-17F41F7C2359}"/>
              </a:ext>
            </a:extLst>
          </p:cNvPr>
          <p:cNvSpPr/>
          <p:nvPr/>
        </p:nvSpPr>
        <p:spPr>
          <a:xfrm flipV="1">
            <a:off x="108000" y="2060639"/>
            <a:ext cx="216000" cy="660241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11" name="Raven povezovalnik 14">
            <a:extLst>
              <a:ext uri="{FF2B5EF4-FFF2-40B4-BE49-F238E27FC236}">
                <a16:creationId xmlns:a16="http://schemas.microsoft.com/office/drawing/2014/main" id="{F8A75AAB-1F1F-4154-8793-F84A96474C11}"/>
              </a:ext>
            </a:extLst>
          </p:cNvPr>
          <p:cNvSpPr/>
          <p:nvPr/>
        </p:nvSpPr>
        <p:spPr>
          <a:xfrm>
            <a:off x="324000" y="2060639"/>
            <a:ext cx="1044360" cy="216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12" name="Raven povezovalnik 23">
            <a:extLst>
              <a:ext uri="{FF2B5EF4-FFF2-40B4-BE49-F238E27FC236}">
                <a16:creationId xmlns:a16="http://schemas.microsoft.com/office/drawing/2014/main" id="{6A2DC792-9346-4799-BCB2-508E673F2237}"/>
              </a:ext>
            </a:extLst>
          </p:cNvPr>
          <p:cNvSpPr/>
          <p:nvPr/>
        </p:nvSpPr>
        <p:spPr>
          <a:xfrm flipV="1">
            <a:off x="971640" y="3644639"/>
            <a:ext cx="0" cy="299881"/>
          </a:xfrm>
          <a:prstGeom prst="line">
            <a:avLst/>
          </a:prstGeom>
          <a:noFill/>
          <a:ln w="19080">
            <a:solidFill>
              <a:srgbClr val="0D0D0D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13" name="Raven povezovalnik 25">
            <a:extLst>
              <a:ext uri="{FF2B5EF4-FFF2-40B4-BE49-F238E27FC236}">
                <a16:creationId xmlns:a16="http://schemas.microsoft.com/office/drawing/2014/main" id="{1DC34F6B-C317-4CF1-B177-A496045F64CB}"/>
              </a:ext>
            </a:extLst>
          </p:cNvPr>
          <p:cNvSpPr/>
          <p:nvPr/>
        </p:nvSpPr>
        <p:spPr>
          <a:xfrm>
            <a:off x="971640" y="3645000"/>
            <a:ext cx="71279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14" name="Raven povezovalnik 1023">
            <a:extLst>
              <a:ext uri="{FF2B5EF4-FFF2-40B4-BE49-F238E27FC236}">
                <a16:creationId xmlns:a16="http://schemas.microsoft.com/office/drawing/2014/main" id="{00C6DE9E-8FCD-44CF-B027-C64305D4454C}"/>
              </a:ext>
            </a:extLst>
          </p:cNvPr>
          <p:cNvSpPr/>
          <p:nvPr/>
        </p:nvSpPr>
        <p:spPr>
          <a:xfrm flipH="1">
            <a:off x="1042919" y="2276639"/>
            <a:ext cx="325441" cy="1368361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HOTOS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F29C-C032-4DAB-95EF-1D6E99A924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4500000">
            <a:off x="-2272747" y="7814665"/>
            <a:ext cx="5065920" cy="1695960"/>
          </a:xfrm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PHOTOS…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90C9B-8807-4C44-A36F-488562413CD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904800">
            <a:off x="3782676" y="383999"/>
            <a:ext cx="3143519" cy="2095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1512189-F3CA-43A1-9B44-F3B8954E59C0}"/>
              </a:ext>
            </a:extLst>
          </p:cNvPr>
          <p:cNvSpPr/>
          <p:nvPr/>
        </p:nvSpPr>
        <p:spPr>
          <a:xfrm rot="939000">
            <a:off x="3711923" y="2384193"/>
            <a:ext cx="244944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Rockwell" pitchFamily="18"/>
                <a:ea typeface="백묵 돋움" pitchFamily="2"/>
                <a:cs typeface="Nimbus Sans L" pitchFamily="2"/>
              </a:rPr>
              <a:t>Vegas from the space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B6524EE-827B-4CB7-9880-0D957B41150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2011800">
            <a:off x="5040004" y="4092705"/>
            <a:ext cx="2791080" cy="163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1E5B053-A0C2-4A38-A27C-9AC3FC796F0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530400">
            <a:off x="3095745" y="2914723"/>
            <a:ext cx="2498760" cy="187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A11DCE9-590F-473D-BA4F-9AC171BB48B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 rot="251400">
            <a:off x="5580055" y="4913443"/>
            <a:ext cx="249552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11BF2A55-5C70-4A60-90D7-90D320C041B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 rot="923400">
            <a:off x="1855826" y="4854612"/>
            <a:ext cx="2927159" cy="164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3F92F82-0C9D-4645-88D6-5B0BA4EF8AC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57800">
            <a:off x="3728778" y="628613"/>
            <a:ext cx="3022920" cy="20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A8ED64E-95BF-4CC0-B77F-DCAC439862E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813600">
            <a:off x="5388904" y="3623651"/>
            <a:ext cx="2881080" cy="189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B4B7993-673E-4F95-8DE2-94BB9BB1A44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241800" y="2997360"/>
            <a:ext cx="2217599" cy="3384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3">
            <a:extLst>
              <a:ext uri="{FF2B5EF4-FFF2-40B4-BE49-F238E27FC236}">
                <a16:creationId xmlns:a16="http://schemas.microsoft.com/office/drawing/2014/main" id="{A3C5A286-7BC0-46E1-AC60-7EB33421C01C}"/>
              </a:ext>
            </a:extLst>
          </p:cNvPr>
          <p:cNvSpPr/>
          <p:nvPr/>
        </p:nvSpPr>
        <p:spPr>
          <a:xfrm rot="995400">
            <a:off x="4221068" y="2544874"/>
            <a:ext cx="12240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Rockwell" pitchFamily="18"/>
                <a:ea typeface="백묵 돋움" pitchFamily="2"/>
                <a:cs typeface="Nimbus Sans L" pitchFamily="2"/>
              </a:rPr>
              <a:t>wedding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LOS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AED8-F40A-40AE-8380-5666A882CE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4500000">
            <a:off x="-2272747" y="7814665"/>
            <a:ext cx="5065920" cy="1695960"/>
          </a:xfrm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GLOSSARY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957CE-FFDE-4B1D-94A5-E710DA17E17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900000">
            <a:off x="3462037" y="303175"/>
            <a:ext cx="4919400" cy="6555240"/>
          </a:xfrm>
        </p:spPr>
        <p:txBody>
          <a:bodyPr wrap="square" lIns="91440" tIns="45720" rIns="91440" bIns="45720" anchor="ctr">
            <a:spAutoFit/>
          </a:bodyPr>
          <a:lstStyle/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railroad system-ŽELEZNIŠKI SISTEM</a:t>
            </a:r>
          </a:p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Mayor-ŽUPAN</a:t>
            </a:r>
          </a:p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Highways-AVTOCESTE</a:t>
            </a:r>
          </a:p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Desert-PUŠČAVA</a:t>
            </a:r>
          </a:p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Elevation-NADMORSKA VIŠINA</a:t>
            </a:r>
          </a:p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Climate-PODNEBJE</a:t>
            </a:r>
          </a:p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Slots-IGRALNI AVTOMATI</a:t>
            </a:r>
          </a:p>
          <a:p>
            <a:pPr lvl="0"/>
            <a:endParaRPr lang="sl-SI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/>
            <a:endParaRPr lang="sl-SI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AD4C4178-6E01-497F-8A47-530E9C55A1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11280" y="811080"/>
            <a:ext cx="4392720" cy="439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rolyn Good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2340-EFDD-4406-911F-189675723D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4500000">
            <a:off x="-2272747" y="7814665"/>
            <a:ext cx="5065920" cy="1695960"/>
          </a:xfrm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Carolyn Goodman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32E77-A782-4A89-9016-453FA0BAD6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900000">
            <a:off x="3479583" y="960489"/>
            <a:ext cx="4657680" cy="5077080"/>
          </a:xfrm>
        </p:spPr>
        <p:txBody>
          <a:bodyPr wrap="square" lIns="91440" tIns="45720" rIns="91440" bIns="45720" anchor="ctr">
            <a:spAutoFit/>
          </a:bodyPr>
          <a:lstStyle/>
          <a:p>
            <a:pPr lvl="0">
              <a:buClr>
                <a:srgbClr val="FFFFFF"/>
              </a:buClr>
              <a:buSzPct val="160000"/>
              <a:buFont typeface="Wingdings" pitchFamily="2"/>
              <a:buChar char=""/>
            </a:pPr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born March 25, 1939</a:t>
            </a:r>
          </a:p>
          <a:p>
            <a:pPr lvl="0">
              <a:buClr>
                <a:srgbClr val="FFFFFF"/>
              </a:buClr>
              <a:buSzPct val="160000"/>
              <a:buFont typeface="Wingdings" pitchFamily="2"/>
              <a:buChar char=""/>
            </a:pPr>
            <a:r>
              <a:rPr lang="en-US">
                <a:effectLst>
                  <a:outerShdw dist="17961" dir="2700000">
                    <a:scrgbClr r="0" g="0" b="0"/>
                  </a:outerShdw>
                </a:effectLst>
              </a:rPr>
              <a:t>21st Mayor of Las Vegas</a:t>
            </a:r>
          </a:p>
          <a:p>
            <a:pPr lvl="0">
              <a:buClr>
                <a:srgbClr val="FFFFFF"/>
              </a:buClr>
              <a:buSzPct val="160000"/>
              <a:buFont typeface="Wingdings" pitchFamily="2"/>
              <a:buChar char=""/>
            </a:pPr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Husband  Oscar Goodman (4 children)</a:t>
            </a:r>
          </a:p>
          <a:p>
            <a:pPr lvl="0">
              <a:buClr>
                <a:srgbClr val="FFFFFF"/>
              </a:buClr>
              <a:buSzPct val="160000"/>
              <a:buFont typeface="Wingdings" pitchFamily="2"/>
              <a:buChar char=""/>
            </a:pPr>
            <a:endParaRPr lang="sl-SI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65040" lvl="0" indent="-365040">
              <a:tabLst>
                <a:tab pos="914040" algn="l"/>
                <a:tab pos="1828439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39" algn="l"/>
              </a:tabLst>
            </a:pPr>
            <a:endParaRPr lang="sl-SI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0761CF-0111-4A44-A104-A29D65B614A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876000">
            <a:off x="3470511" y="3843547"/>
            <a:ext cx="3090600" cy="250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ANSPOR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BE91-E7DD-425F-A8B6-DA78CD0696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4500000">
            <a:off x="-2325434" y="7880338"/>
            <a:ext cx="5205240" cy="1697400"/>
          </a:xfrm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TRANSPORTATION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73BCB-06AF-4B88-9EEF-B8FA47D82A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900000">
            <a:off x="3485968" y="903072"/>
            <a:ext cx="4219559" cy="5077080"/>
          </a:xfrm>
        </p:spPr>
        <p:txBody>
          <a:bodyPr wrap="square" lIns="91440" tIns="45720" rIns="91440" bIns="45720" anchor="ctr">
            <a:spAutoFit/>
          </a:bodyPr>
          <a:lstStyle/>
          <a:p>
            <a:pPr lvl="0">
              <a:buClr>
                <a:srgbClr val="FFFFFF"/>
              </a:buClr>
              <a:buSzPct val="160000"/>
              <a:buFont typeface="Wingdings" pitchFamily="2"/>
              <a:buChar char=""/>
            </a:pPr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Bus</a:t>
            </a:r>
          </a:p>
          <a:p>
            <a:pPr lvl="0">
              <a:buClr>
                <a:srgbClr val="FFFFFF"/>
              </a:buClr>
              <a:buSzPct val="160000"/>
              <a:buFont typeface="Wingdings" pitchFamily="2"/>
              <a:buChar char=""/>
            </a:pPr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Car(highways)</a:t>
            </a:r>
          </a:p>
          <a:p>
            <a:pPr lvl="0">
              <a:buClr>
                <a:srgbClr val="FFFFFF"/>
              </a:buClr>
              <a:buSzPct val="160000"/>
              <a:buFont typeface="Wingdings" pitchFamily="2"/>
              <a:buChar char=""/>
            </a:pPr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airplane(McCarran International Airport)</a:t>
            </a:r>
          </a:p>
          <a:p>
            <a:pPr lvl="0">
              <a:buClr>
                <a:srgbClr val="FFFFFF"/>
              </a:buClr>
              <a:buSzPct val="160000"/>
              <a:buFont typeface="Wingdings" pitchFamily="2"/>
              <a:buChar char=""/>
            </a:pPr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Train(the Union Pacific Railroad)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465FB42-EE60-40B8-AACC-9D3612B513E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459000">
            <a:off x="7010753" y="3306581"/>
            <a:ext cx="1644479" cy="21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42FBA0B-59AE-416A-9712-3287EEAEC2C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748800">
            <a:off x="5221349" y="324062"/>
            <a:ext cx="3143159" cy="23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DD59F-41D2-4BF0-B84D-147248D6158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873600">
            <a:off x="2588955" y="4773535"/>
            <a:ext cx="2619360" cy="174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F03070E-32DE-4458-94E7-A59E98B16FB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384880" y="5380200"/>
            <a:ext cx="2487600" cy="142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OURI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EC71E-592F-443F-994F-FB086F684D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4500000">
            <a:off x="-2272747" y="7814665"/>
            <a:ext cx="5065920" cy="1695960"/>
          </a:xfrm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TOURISM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B13A9-2C6F-49F6-99B9-21B1B14A7B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359" y="2517840"/>
            <a:ext cx="4052879" cy="2398680"/>
          </a:xfrm>
        </p:spPr>
        <p:txBody>
          <a:bodyPr wrap="square" lIns="91440" tIns="45720" rIns="91440" bIns="45720" anchor="ctr">
            <a:spAutoFit/>
          </a:bodyPr>
          <a:lstStyle/>
          <a:p>
            <a:pPr lvl="0">
              <a:lnSpc>
                <a:spcPct val="90000"/>
              </a:lnSpc>
              <a:spcBef>
                <a:spcPts val="550"/>
              </a:spcBef>
            </a:pPr>
            <a:r>
              <a:rPr lang="sl-SI" sz="26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</a:t>
            </a:r>
            <a:r>
              <a:rPr lang="sl-SI" sz="2200">
                <a:effectLst>
                  <a:outerShdw dist="17961" dir="2700000">
                    <a:scrgbClr r="0" g="0" b="0"/>
                  </a:outerShdw>
                </a:effectLst>
              </a:rPr>
              <a:t>Casinos                 </a:t>
            </a:r>
          </a:p>
          <a:p>
            <a:pPr lvl="0">
              <a:lnSpc>
                <a:spcPct val="90000"/>
              </a:lnSpc>
              <a:spcBef>
                <a:spcPts val="550"/>
              </a:spcBef>
            </a:pPr>
            <a:r>
              <a:rPr lang="sl-SI" sz="22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     Hotels</a:t>
            </a:r>
          </a:p>
          <a:p>
            <a:pPr lvl="0">
              <a:lnSpc>
                <a:spcPct val="90000"/>
              </a:lnSpc>
              <a:spcBef>
                <a:spcPts val="649"/>
              </a:spcBef>
            </a:pPr>
            <a:r>
              <a:rPr lang="sl-SI" sz="2600">
                <a:effectLst>
                  <a:outerShdw dist="17961" dir="2700000">
                    <a:scrgbClr r="0" g="0" b="0"/>
                  </a:outerShdw>
                </a:effectLst>
              </a:rPr>
              <a:t>                                    </a:t>
            </a:r>
          </a:p>
          <a:p>
            <a:pPr lvl="0">
              <a:lnSpc>
                <a:spcPct val="90000"/>
              </a:lnSpc>
              <a:spcBef>
                <a:spcPts val="649"/>
              </a:spcBef>
            </a:pPr>
            <a:endParaRPr lang="sl-SI" sz="26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Je enako 3">
            <a:extLst>
              <a:ext uri="{FF2B5EF4-FFF2-40B4-BE49-F238E27FC236}">
                <a16:creationId xmlns:a16="http://schemas.microsoft.com/office/drawing/2014/main" id="{8319599B-1953-4F75-A778-F78065EEF12E}"/>
              </a:ext>
            </a:extLst>
          </p:cNvPr>
          <p:cNvSpPr/>
          <p:nvPr/>
        </p:nvSpPr>
        <p:spPr>
          <a:xfrm>
            <a:off x="4460760" y="2781360"/>
            <a:ext cx="1297080" cy="9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171804"/>
              <a:gd name="f6" fmla="val 192837"/>
              <a:gd name="f7" fmla="val 1124340"/>
              <a:gd name="f8" fmla="val 413009"/>
              <a:gd name="f9" fmla="val 523095"/>
              <a:gd name="f10" fmla="val 743267"/>
              <a:gd name="f11" fmla="+- 0 0 0"/>
              <a:gd name="f12" fmla="*/ f3 1 1296144"/>
              <a:gd name="f13" fmla="*/ f4 1 936104"/>
              <a:gd name="f14" fmla="*/ f11 f0 1"/>
              <a:gd name="f15" fmla="*/ 171804 f12 1"/>
              <a:gd name="f16" fmla="*/ 192837 f13 1"/>
              <a:gd name="f17" fmla="*/ f14 1 f2"/>
              <a:gd name="f18" fmla="*/ 1124340 f12 1"/>
              <a:gd name="f19" fmla="*/ 413009 f13 1"/>
              <a:gd name="f20" fmla="*/ 523095 f13 1"/>
              <a:gd name="f21" fmla="*/ 743267 f13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8" y="f16"/>
              </a:cxn>
              <a:cxn ang="f22">
                <a:pos x="f18" y="f19"/>
              </a:cxn>
              <a:cxn ang="f22">
                <a:pos x="f15" y="f19"/>
              </a:cxn>
              <a:cxn ang="f22">
                <a:pos x="f15" y="f16"/>
              </a:cxn>
              <a:cxn ang="f22">
                <a:pos x="f15" y="f20"/>
              </a:cxn>
              <a:cxn ang="f22">
                <a:pos x="f18" y="f20"/>
              </a:cxn>
              <a:cxn ang="f22">
                <a:pos x="f18" y="f21"/>
              </a:cxn>
              <a:cxn ang="f22">
                <a:pos x="f15" y="f21"/>
              </a:cxn>
              <a:cxn ang="f22">
                <a:pos x="f15" y="f20"/>
              </a:cxn>
            </a:cxnLst>
            <a:rect l="l" t="t" r="r" b="b"/>
            <a:pathLst>
              <a:path w="1296144" h="936104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5" y="f8"/>
                </a:lnTo>
                <a:lnTo>
                  <a:pt x="f5" y="f6"/>
                </a:lnTo>
                <a:close/>
                <a:moveTo>
                  <a:pt x="f5" y="f9"/>
                </a:moveTo>
                <a:lnTo>
                  <a:pt x="f7" y="f9"/>
                </a:lnTo>
                <a:lnTo>
                  <a:pt x="f7" y="f10"/>
                </a:lnTo>
                <a:lnTo>
                  <a:pt x="f5" y="f10"/>
                </a:lnTo>
                <a:lnTo>
                  <a:pt x="f5" y="f9"/>
                </a:lnTo>
                <a:close/>
              </a:path>
            </a:pathLst>
          </a:custGeom>
          <a:solidFill>
            <a:srgbClr val="76C5EF"/>
          </a:solidFill>
          <a:ln w="25560">
            <a:solidFill>
              <a:srgbClr val="42728B"/>
            </a:solidFill>
            <a:prstDash val="solid"/>
            <a:round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CC40928-99B2-45DA-837D-55B22B3B3E30}"/>
              </a:ext>
            </a:extLst>
          </p:cNvPr>
          <p:cNvSpPr/>
          <p:nvPr/>
        </p:nvSpPr>
        <p:spPr>
          <a:xfrm>
            <a:off x="5807160" y="2709719"/>
            <a:ext cx="3097080" cy="1068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3200" b="0" i="0" u="none" strike="noStrike" baseline="0">
                <a:ln>
                  <a:noFill/>
                </a:ln>
                <a:solidFill>
                  <a:srgbClr val="FF0000"/>
                </a:solidFill>
                <a:latin typeface="Rockwell" pitchFamily="18"/>
                <a:ea typeface="백묵 돋움" pitchFamily="2"/>
                <a:cs typeface="Nimbus Sans L" pitchFamily="2"/>
              </a:rPr>
              <a:t>GAMING INDUSTRY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5ADC18C-BFAB-4027-88CF-5D43D6B8B6F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17880" y="549360"/>
            <a:ext cx="3780000" cy="173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C65EA12-DB02-449E-8307-B6FE54DF1CB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969000">
            <a:off x="193689" y="330257"/>
            <a:ext cx="2619360" cy="174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47696F4-01E7-438D-A975-2B384291EA7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1267200">
            <a:off x="-422556" y="3152400"/>
            <a:ext cx="2047680" cy="13622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jeZBesedilom 5">
            <a:extLst>
              <a:ext uri="{FF2B5EF4-FFF2-40B4-BE49-F238E27FC236}">
                <a16:creationId xmlns:a16="http://schemas.microsoft.com/office/drawing/2014/main" id="{A76B49B3-4854-4606-B66F-ABA8BAD30107}"/>
              </a:ext>
            </a:extLst>
          </p:cNvPr>
          <p:cNvSpPr/>
          <p:nvPr/>
        </p:nvSpPr>
        <p:spPr>
          <a:xfrm>
            <a:off x="5757840" y="3716280"/>
            <a:ext cx="237492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Rockwell" pitchFamily="18"/>
                <a:ea typeface="백묵 돋움" pitchFamily="2"/>
                <a:cs typeface="Nimbus Sans L" pitchFamily="2"/>
              </a:rPr>
              <a:t>(poker,roulette,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Rockwell" pitchFamily="18"/>
                <a:ea typeface="백묵 돋움" pitchFamily="2"/>
                <a:cs typeface="Nimbus Sans L" pitchFamily="2"/>
              </a:rPr>
              <a:t>Blackjack,slots…)</a:t>
            </a:r>
          </a:p>
        </p:txBody>
      </p:sp>
      <p:sp>
        <p:nvSpPr>
          <p:cNvPr id="10" name="PoljeZBesedilom 6">
            <a:extLst>
              <a:ext uri="{FF2B5EF4-FFF2-40B4-BE49-F238E27FC236}">
                <a16:creationId xmlns:a16="http://schemas.microsoft.com/office/drawing/2014/main" id="{FCEFBDA8-7BD7-42FD-8574-30F4B6991742}"/>
              </a:ext>
            </a:extLst>
          </p:cNvPr>
          <p:cNvSpPr/>
          <p:nvPr/>
        </p:nvSpPr>
        <p:spPr>
          <a:xfrm>
            <a:off x="2987640" y="4379760"/>
            <a:ext cx="5145120" cy="1008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Rockwell" pitchFamily="18"/>
                <a:ea typeface="백묵 돋움" pitchFamily="2"/>
                <a:cs typeface="Nimbus Sans L" pitchFamily="2"/>
              </a:rPr>
              <a:t>Museum:-The Neon Museum Las Vegas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Rockwell" pitchFamily="18"/>
                <a:ea typeface="백묵 돋움" pitchFamily="2"/>
                <a:cs typeface="Nimbus Sans L" pitchFamily="2"/>
              </a:rPr>
              <a:t>                 -The Mob (criminal) Museum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Rockwell" pitchFamily="18"/>
                <a:ea typeface="백묵 돋움" pitchFamily="2"/>
                <a:cs typeface="Nimbus Sans L" pitchFamily="2"/>
              </a:rPr>
              <a:t>                 -the Madame Tussaud‘s museum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B47091E-383E-4DAF-BA90-C0C58B03AA4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356000" y="5367240"/>
            <a:ext cx="2222640" cy="145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45E36B1-4317-4A72-B30F-15CFBC42BA9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931080" y="5378400"/>
            <a:ext cx="1973160" cy="147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4FAA6F6C-6D44-4D15-BF25-40753E7E463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068480" y="4797360"/>
            <a:ext cx="2597040" cy="19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INGS   TO 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ADDD-1131-4959-8A40-7B6DAC0E44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4500000">
            <a:off x="-2272747" y="7814665"/>
            <a:ext cx="5065920" cy="1695960"/>
          </a:xfrm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THINGS   TO  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AABC8-BB1B-4115-8FB6-C047D1C808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900000">
            <a:off x="3479583" y="960489"/>
            <a:ext cx="4657680" cy="5077080"/>
          </a:xfrm>
        </p:spPr>
        <p:txBody>
          <a:bodyPr wrap="square" lIns="91440" tIns="45720" rIns="91440" bIns="45720" anchor="ctr">
            <a:spAutoFit/>
          </a:bodyPr>
          <a:lstStyle/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-visit the Aquarium</a:t>
            </a:r>
          </a:p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-Bellagio  Gardens</a:t>
            </a:r>
          </a:p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-T</a:t>
            </a:r>
            <a:r>
              <a:rPr lang="en-US">
                <a:effectLst>
                  <a:outerShdw dist="17961" dir="2700000">
                    <a:scrgbClr r="0" g="0" b="0"/>
                  </a:outerShdw>
                </a:effectLst>
              </a:rPr>
              <a:t>he</a:t>
            </a:r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US">
                <a:effectLst>
                  <a:outerShdw dist="17961" dir="2700000">
                    <a:scrgbClr r="0" g="0" b="0"/>
                  </a:outerShdw>
                </a:effectLst>
              </a:rPr>
              <a:t>Fall of Atlantis Show</a:t>
            </a:r>
          </a:p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-the famous fountain</a:t>
            </a:r>
          </a:p>
          <a:p>
            <a:pPr lvl="0"/>
            <a:endParaRPr lang="sl-SI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/>
            <a:endParaRPr lang="sl-SI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902B75-BFBD-47EC-BD26-32B41396FB6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853800">
            <a:off x="6257972" y="334797"/>
            <a:ext cx="2619360" cy="174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ED5473A-3459-4E9F-B8A8-0626572B89E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601800">
            <a:off x="6076313" y="4834985"/>
            <a:ext cx="2286000" cy="200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C89D719-6D17-4928-A9DF-EDE1D49E7EB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2821200">
            <a:off x="-1043619" y="2948567"/>
            <a:ext cx="2913120" cy="163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634F7-4516-4DA4-9DB8-1581623BFA4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 rot="657000">
            <a:off x="2957286" y="4193939"/>
            <a:ext cx="2938680" cy="195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428F88-CA63-4106-BFAF-38284CCF038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50920" y="3429000"/>
            <a:ext cx="1457280" cy="219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D28E2A-8DEB-4CF6-A3B0-323EC6314C5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682040" y="2468519"/>
            <a:ext cx="1185840" cy="1581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SINOS  AND   HOTEL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DF25-B576-4138-B672-92CE3B80D3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4500000">
            <a:off x="-2272747" y="7814665"/>
            <a:ext cx="5065920" cy="1695960"/>
          </a:xfrm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CASINOS  AND   HOTELS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9F967-9F9C-4DAE-A011-D1EA6DF1CF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900000">
            <a:off x="3530276" y="-388903"/>
            <a:ext cx="4659480" cy="7147080"/>
          </a:xfrm>
        </p:spPr>
        <p:txBody>
          <a:bodyPr wrap="square" lIns="91440" tIns="45720" rIns="91440" bIns="45720" anchor="ctr">
            <a:spAutoFit/>
          </a:bodyPr>
          <a:lstStyle/>
          <a:p>
            <a:pPr lvl="0">
              <a:spcBef>
                <a:spcPts val="799"/>
              </a:spcBef>
            </a:pPr>
            <a:r>
              <a:rPr lang="sl-SI" sz="3200">
                <a:effectLst>
                  <a:outerShdw dist="17961" dir="2700000">
                    <a:scrgbClr r="0" g="0" b="0"/>
                  </a:outerShdw>
                </a:effectLst>
              </a:rPr>
              <a:t>TOP 5:</a:t>
            </a:r>
          </a:p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1.Bellagio (*****)</a:t>
            </a:r>
          </a:p>
          <a:p>
            <a:pPr lvl="0"/>
            <a:endParaRPr lang="sl-SI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/>
            <a:endParaRPr lang="sl-SI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/>
            <a:endParaRPr lang="sl-SI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2. Caesars Palace Hotel &amp; Casino(****)</a:t>
            </a:r>
          </a:p>
          <a:p>
            <a:pPr lvl="0"/>
            <a:endParaRPr lang="sl-SI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2D533B-A687-4EDB-ACC6-A2D8FBE8964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821400">
            <a:off x="5479936" y="2232090"/>
            <a:ext cx="2900520" cy="193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741CFB5-2E53-42ED-B5AA-963C9B757C9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68600" y="4724280"/>
            <a:ext cx="3289319" cy="186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SINOS AND HOT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FC95-41F3-49BE-8B0A-13596A6A44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4500000">
            <a:off x="-2272747" y="7814665"/>
            <a:ext cx="5065920" cy="1695960"/>
          </a:xfrm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CASINOS AND HOTELS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5236F-5B70-4E06-8940-66C789E765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900000">
            <a:off x="3394026" y="-573445"/>
            <a:ext cx="4657680" cy="8202959"/>
          </a:xfrm>
        </p:spPr>
        <p:txBody>
          <a:bodyPr wrap="square" lIns="91440" tIns="45720" rIns="91440" bIns="45720" anchor="ctr">
            <a:spAutoFit/>
          </a:bodyPr>
          <a:lstStyle/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3. Wynn Las Vegas(*****)</a:t>
            </a:r>
          </a:p>
          <a:p>
            <a:pPr lvl="0"/>
            <a:endParaRPr lang="sl-SI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/>
            <a:endParaRPr lang="sl-SI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/>
            <a:endParaRPr lang="sl-SI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4. Encore at Wynn Las Vegas(*****)</a:t>
            </a:r>
          </a:p>
          <a:p>
            <a:pPr lvl="0"/>
            <a:endParaRPr lang="sl-SI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/>
            <a:endParaRPr lang="sl-SI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5. Venetian Resort Hotel Casino(*****)</a:t>
            </a:r>
          </a:p>
          <a:p>
            <a:pPr lvl="0"/>
            <a:endParaRPr lang="sl-SI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F3269E3-E2B9-4597-98FF-53079ECBCA0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819600">
            <a:off x="5195926" y="1092223"/>
            <a:ext cx="2390760" cy="191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BF98459-935E-447C-8B88-462DAED7095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883200">
            <a:off x="5591176" y="3825847"/>
            <a:ext cx="3354480" cy="176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12E6EA1-B794-44D0-975B-D9B2EACE3A1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42919" y="5378400"/>
            <a:ext cx="2446560" cy="1370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vosmerna navpična puščica 5">
            <a:extLst>
              <a:ext uri="{FF2B5EF4-FFF2-40B4-BE49-F238E27FC236}">
                <a16:creationId xmlns:a16="http://schemas.microsoft.com/office/drawing/2014/main" id="{358F5A62-FC86-4352-9F67-9D76314B7B97}"/>
              </a:ext>
            </a:extLst>
          </p:cNvPr>
          <p:cNvSpPr/>
          <p:nvPr/>
        </p:nvSpPr>
        <p:spPr>
          <a:xfrm rot="895200">
            <a:off x="4067318" y="692104"/>
            <a:ext cx="792000" cy="1873080"/>
          </a:xfrm>
          <a:custGeom>
            <a:avLst>
              <a:gd name="f0" fmla="val 5400"/>
              <a:gd name="f1" fmla="val 4569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solidFill>
            <a:srgbClr val="76C5EF"/>
          </a:solidFill>
          <a:ln w="25560">
            <a:solidFill>
              <a:srgbClr val="42728B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Rockwell" pitchFamily="18"/>
              <a:ea typeface="백묵 돋움" pitchFamily="2"/>
              <a:cs typeface="Nimbus Sans L" pitchFamily="2"/>
            </a:endParaRPr>
          </a:p>
        </p:txBody>
      </p:sp>
      <p:sp>
        <p:nvSpPr>
          <p:cNvPr id="8" name="PoljeZBesedilom 6">
            <a:extLst>
              <a:ext uri="{FF2B5EF4-FFF2-40B4-BE49-F238E27FC236}">
                <a16:creationId xmlns:a16="http://schemas.microsoft.com/office/drawing/2014/main" id="{CE86655A-21EA-4BFD-A018-048C948F5F6D}"/>
              </a:ext>
            </a:extLst>
          </p:cNvPr>
          <p:cNvSpPr/>
          <p:nvPr/>
        </p:nvSpPr>
        <p:spPr>
          <a:xfrm rot="4528200">
            <a:off x="3192318" y="2271243"/>
            <a:ext cx="106523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Rockwell" pitchFamily="18"/>
                <a:ea typeface="백묵 돋움" pitchFamily="2"/>
                <a:cs typeface="Nimbus Sans L" pitchFamily="2"/>
              </a:rPr>
              <a:t>˝sisters˝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LMS FROM VE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CE35-0DFF-48D1-8CF1-0F3BC03A57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4500000">
            <a:off x="-2272747" y="7814665"/>
            <a:ext cx="5065920" cy="1695960"/>
          </a:xfrm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FILMS FROM VEGAS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92DCF-62B0-4A60-91DF-0CD0FA630A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900000">
            <a:off x="3133624" y="849249"/>
            <a:ext cx="4657680" cy="5077080"/>
          </a:xfrm>
        </p:spPr>
        <p:txBody>
          <a:bodyPr wrap="square" lIns="91440" tIns="45720" rIns="91440" bIns="45720" anchor="ctr">
            <a:spAutoFit/>
          </a:bodyPr>
          <a:lstStyle/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-LAST VEGAS</a:t>
            </a:r>
          </a:p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-OCEAN‘S ELEVEN</a:t>
            </a:r>
          </a:p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-OCEAN‘S TWELVE</a:t>
            </a:r>
          </a:p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-OCEAN‘S THIRTEEN</a:t>
            </a:r>
          </a:p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-CASINO ROYALE(007)…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412D9D-161F-481F-9E0D-361CA12A30D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913800">
            <a:off x="5565455" y="396880"/>
            <a:ext cx="3132359" cy="195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ED5883F-2BEE-4DAF-8205-FC979EFA70C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765600">
            <a:off x="7068896" y="3508063"/>
            <a:ext cx="1655999" cy="2576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D2251B2-1BBD-44A5-8B39-BE686D6519F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921000">
            <a:off x="1855713" y="4105426"/>
            <a:ext cx="1781280" cy="2562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werPoi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B745B3-8908-4760-BE0C-388E8A8D2F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900000">
            <a:off x="3479583" y="960489"/>
            <a:ext cx="4657680" cy="5077080"/>
          </a:xfrm>
        </p:spPr>
        <p:txBody>
          <a:bodyPr wrap="square" lIns="91440" tIns="45720" rIns="91440" bIns="45720" anchor="ctr">
            <a:spAutoFit/>
          </a:bodyPr>
          <a:lstStyle/>
          <a:p>
            <a:pPr lvl="0"/>
            <a:r>
              <a:rPr lang="sl-SI">
                <a:effectLst>
                  <a:outerShdw dist="17961" dir="2700000">
                    <a:scrgbClr r="0" g="0" b="0"/>
                  </a:outerShdw>
                </a:effectLst>
              </a:rPr>
              <a:t>http://www.youtube.com/watch?v=f4x5RvqqVdw –las vegas tour</a:t>
            </a:r>
          </a:p>
          <a:p>
            <a:pPr lvl="0"/>
            <a:r>
              <a:rPr lang="sl-SI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http://www.airpano.com/360Degree-VirtualTour.php?3D=Las-Vegas-USA-at-Night</a:t>
            </a:r>
          </a:p>
          <a:p>
            <a:pPr lvl="0"/>
            <a:endParaRPr lang="sl-SI"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/>
            <a:endParaRPr lang="sl-SI"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itle1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1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On-screen Show (4:3)</PresentationFormat>
  <Paragraphs>91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Calibri</vt:lpstr>
      <vt:lpstr>Liberation Serif</vt:lpstr>
      <vt:lpstr>Rockwell</vt:lpstr>
      <vt:lpstr>Wingdings</vt:lpstr>
      <vt:lpstr>Default</vt:lpstr>
      <vt:lpstr>Title2</vt:lpstr>
      <vt:lpstr>Title3</vt:lpstr>
      <vt:lpstr>Title4</vt:lpstr>
      <vt:lpstr>Title5</vt:lpstr>
      <vt:lpstr>Title6</vt:lpstr>
      <vt:lpstr>Title7</vt:lpstr>
      <vt:lpstr>Title8</vt:lpstr>
      <vt:lpstr>Title9</vt:lpstr>
      <vt:lpstr>Title10</vt:lpstr>
      <vt:lpstr>Title11</vt:lpstr>
      <vt:lpstr>GENERALLY ABOUT  VEGAS</vt:lpstr>
      <vt:lpstr>Carolyn Goodman</vt:lpstr>
      <vt:lpstr>TRANSPORTATION</vt:lpstr>
      <vt:lpstr>TOURISM</vt:lpstr>
      <vt:lpstr>THINGS   TO  DO</vt:lpstr>
      <vt:lpstr>CASINOS  AND   HOTELS</vt:lpstr>
      <vt:lpstr>CASINOS AND HOTELS</vt:lpstr>
      <vt:lpstr>FILMS FROM VEGAS</vt:lpstr>
      <vt:lpstr>PowerPoint Presentation</vt:lpstr>
      <vt:lpstr>PHOTOS…</vt:lpstr>
      <vt:lpstr>PowerPoint Presentation</vt:lpstr>
      <vt:lpstr>GLOSSARY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2019-05-31T08:40:18Z</dcterms:created>
  <dcterms:modified xsi:type="dcterms:W3CDTF">2019-05-31T08:40:18Z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