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17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0A85-76F8-444C-8222-23727B029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71E17-5AEE-4E0F-B26D-C2FC0AB9B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A305-6923-4D92-AB9A-E177DEB6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07D6E-838E-468F-A061-E9E13FE0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89C2B-BCBF-4338-AFFB-55E5A74D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EAAB7-5C89-48F8-96F3-60024B86B4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3320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2071-61FF-428C-AF7F-F0ECA961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767B6-32E9-4A29-A693-D799F5C5B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D6D3C-2A47-477D-9432-A0D4BC67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7E862-36A9-4626-820C-A3D34470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EADA5-3D0F-4FD5-91F9-3473C89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9C576-3373-4452-A0C5-8043C5AB632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4221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BE284F-5629-441A-B75D-DA6A004F9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003D8-C4DC-482D-9F94-105C7574F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041B0-30AC-43C6-B28D-B3BAE525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9A639-451A-4887-AAFA-D2EBD0AB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C4C10-7041-4CD7-8A0A-AEFB7EBF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7704F-D7B8-4F78-B763-0582A62FD5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918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65F0-24D7-4EFB-8EF8-2DB2E30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F6E3-5EF4-4FCE-ABAC-9103449FA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83B7F-3F7E-4921-B2C1-48A17AF7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C5AA6-E4AD-453B-AF74-409B2C7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76634-9DBB-4E37-8413-06174371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B652A-8EC4-4E9A-A4F5-5888006278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701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A4166-664B-4334-9CA0-DCE92450E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F6F09-8A29-45C9-AC41-CA4B0A04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5D2D8-F167-4F7D-86BF-B71C6A0D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5C920-2452-445B-B70C-1565B193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626F6-6D81-4717-A4FC-C9C51D53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42BC5-E0A6-4909-96C7-661B8E9918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330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CB5B-CEF3-426C-AAD5-DB6EE6D6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69CE-D23D-465E-89D9-E566757C2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BE0330-370C-4A9C-A792-CA7CFE96D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42B80-19DC-4EC9-BCC5-456AF2997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E1DF3-0346-42A2-B4D3-4272C9BA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3BFCB-00F4-466E-BB2B-9B54B0B1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51242-D98B-472E-8676-9F13C97AE0E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683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28001-F770-430F-A4AE-0C8CB1D0C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649D8-95BA-433B-B401-C4B2A97D3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CD861-8024-411C-9C66-AF6E52DB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93166D-C649-4437-9D11-94AF80992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0A08E5-8038-4B91-AD28-AB6C25912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663FE7-017C-47B4-9349-C7BB7AD4C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52C14-A505-4F4E-9C2F-1758AB93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A1BF7-F73B-498E-9C6F-78AAF3B8B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5101B-4A49-4EEF-9FE1-E256655A63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402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9C166-CA56-4343-AE28-5E9BAF13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3105DD-58EC-4845-9B65-DDDB39F11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997CD-7754-45F5-899F-2545E382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2A247-8D4A-4A3E-A2B6-66F156AB8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EC1F9-5E29-4E3B-A190-97455D4624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4571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3ECAF-0156-41C1-844C-01FA3227A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168DF0-1D69-4820-A487-003734B2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48A0D9-5C5A-46EC-BB0D-B293E1EC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FCC63-7D69-441F-BEBB-70D7BD6058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129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76848-205D-4258-A4AD-D5E449DF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74171-DC97-485F-97D7-DF37F1FE4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A3D33-3123-4C30-8917-52E70EEDD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7AB06-0731-4992-B0D3-FDE37C120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D4490-8BBB-4198-942F-CDD92067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F81A4-FEE9-477C-97E8-B0A7E72F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26D22-B20C-4826-ABC5-829267E0469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830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796B-E81D-4160-B068-91DE6050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4DCB7-0CD7-4680-B212-DE6F9A2299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04860-2552-49D0-8B63-CC7FC0703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866E0-864B-469A-B8FC-B86EAAE28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5DE84-C070-44AE-9435-04F8CBF5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42C7F-B1A5-4679-8081-FB0544FF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59B38-9ACF-42F3-87E3-BCACD975EB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994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CCFF"/>
            </a:gs>
            <a:gs pos="100000">
              <a:srgbClr val="CC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56FDAB7-5141-43FA-A444-6D52DA3E9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71C5E2-30FB-4806-823A-6CB80BA89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267F569-8603-42B7-8F0D-9EB557634F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3E18B7-8EB6-4558-BC2B-EFCE2E5999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394B61A-6CF1-411D-B899-C4EB3AD93A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6364F-72F2-4226-8D54-E79F7EC1A2C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ljubljana.si/file/169252/fil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architronic.saed.kent.edu/v4n2/pix/v4n2.02fa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>
            <a:extLst>
              <a:ext uri="{FF2B5EF4-FFF2-40B4-BE49-F238E27FC236}">
                <a16:creationId xmlns:a16="http://schemas.microsoft.com/office/drawing/2014/main" id="{753345C6-2D7A-4084-9144-DB88C74C29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042988" y="188913"/>
            <a:ext cx="6985000" cy="28082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l-SI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66FF"/>
                    </a:gs>
                    <a:gs pos="100000">
                      <a:srgbClr val="66CC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LJUBLJANA</a:t>
            </a:r>
          </a:p>
        </p:txBody>
      </p:sp>
      <p:pic>
        <p:nvPicPr>
          <p:cNvPr id="2053" name="Picture 5" descr="Ljubljana v Sloveniji">
            <a:extLst>
              <a:ext uri="{FF2B5EF4-FFF2-40B4-BE49-F238E27FC236}">
                <a16:creationId xmlns:a16="http://schemas.microsoft.com/office/drawing/2014/main" id="{3F392407-3CD7-44DE-9563-74864265F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97200"/>
            <a:ext cx="4608512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index">
            <a:extLst>
              <a:ext uri="{FF2B5EF4-FFF2-40B4-BE49-F238E27FC236}">
                <a16:creationId xmlns:a16="http://schemas.microsoft.com/office/drawing/2014/main" id="{B9578BF3-CF79-4D38-BC1B-4038F8756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573463"/>
            <a:ext cx="2371725" cy="283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BB86BC0-4ADD-4F6C-8512-DF23F4693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>
                <a:solidFill>
                  <a:schemeClr val="tx1"/>
                </a:solidFill>
              </a:rPr>
              <a:t>OSNOVNI PODATKI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396FB4A-8320-4BB5-92F6-837FAE39F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8229600" cy="4525962"/>
          </a:xfrm>
        </p:spPr>
        <p:txBody>
          <a:bodyPr/>
          <a:lstStyle/>
          <a:p>
            <a:r>
              <a:rPr lang="sl-SI" altLang="sl-SI" sz="2800"/>
              <a:t>Polno ime: Občina Ljubljana</a:t>
            </a:r>
          </a:p>
          <a:p>
            <a:r>
              <a:rPr lang="sl-SI" altLang="sl-SI" sz="2800"/>
              <a:t>Površina: 275.0 km2</a:t>
            </a:r>
          </a:p>
          <a:p>
            <a:r>
              <a:rPr lang="sl-SI" altLang="sl-SI" sz="2800"/>
              <a:t>Župan: Zoran Jankovič</a:t>
            </a:r>
          </a:p>
          <a:p>
            <a:r>
              <a:rPr lang="sl-SI" altLang="sl-SI" sz="2800"/>
              <a:t>Prebivalci: 265,881</a:t>
            </a:r>
          </a:p>
          <a:p>
            <a:endParaRPr lang="sl-SI" altLang="sl-SI" sz="2800"/>
          </a:p>
        </p:txBody>
      </p:sp>
      <p:pic>
        <p:nvPicPr>
          <p:cNvPr id="3077" name="Picture 5" descr="ANd9GcTFX_IIUr2AywZtcP70HbdygnAtEgHJV9DcS8ub3NvHYyE_lT35">
            <a:extLst>
              <a:ext uri="{FF2B5EF4-FFF2-40B4-BE49-F238E27FC236}">
                <a16:creationId xmlns:a16="http://schemas.microsoft.com/office/drawing/2014/main" id="{5B5698BF-0C81-40C4-8307-D8443280A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66072">
            <a:off x="4356100" y="1196975"/>
            <a:ext cx="3959225" cy="290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ljubljana.si/file/169252/file.html">
            <a:extLst>
              <a:ext uri="{FF2B5EF4-FFF2-40B4-BE49-F238E27FC236}">
                <a16:creationId xmlns:a16="http://schemas.microsoft.com/office/drawing/2014/main" id="{C7F0E9EA-3793-48C4-A0FE-ED1659268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173">
            <a:off x="323850" y="3213100"/>
            <a:ext cx="4356100" cy="313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E409EA-2F58-4A31-98B2-E0D424DA3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/>
              <a:t>SIMBOL in GRB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B8556C-010E-4CBE-9690-6AF2C8D85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229600" cy="4525962"/>
          </a:xfrm>
        </p:spPr>
        <p:txBody>
          <a:bodyPr/>
          <a:lstStyle/>
          <a:p>
            <a:r>
              <a:rPr lang="sl-SI" altLang="sl-SI" sz="2800"/>
              <a:t>Simbol:  zmaj</a:t>
            </a:r>
          </a:p>
          <a:p>
            <a:endParaRPr lang="sl-SI" altLang="sl-SI" sz="2800"/>
          </a:p>
          <a:p>
            <a:endParaRPr lang="sl-SI" altLang="sl-SI" sz="2400"/>
          </a:p>
          <a:p>
            <a:endParaRPr lang="sl-SI" altLang="sl-SI" sz="2400"/>
          </a:p>
          <a:p>
            <a:endParaRPr lang="sl-SI" altLang="sl-SI" sz="2400"/>
          </a:p>
          <a:p>
            <a:r>
              <a:rPr lang="sl-SI" altLang="sl-SI" sz="2800"/>
              <a:t>Grb:</a:t>
            </a:r>
            <a:r>
              <a:rPr lang="sl-SI" altLang="sl-SI" sz="2400"/>
              <a:t>  rdeča podlaga, grad in zmaj </a:t>
            </a:r>
          </a:p>
        </p:txBody>
      </p:sp>
      <p:pic>
        <p:nvPicPr>
          <p:cNvPr id="4100" name="Picture 4" descr="index">
            <a:extLst>
              <a:ext uri="{FF2B5EF4-FFF2-40B4-BE49-F238E27FC236}">
                <a16:creationId xmlns:a16="http://schemas.microsoft.com/office/drawing/2014/main" id="{262AB6E6-35E9-428C-A72A-EE0CA743A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6622">
            <a:off x="2843213" y="4221163"/>
            <a:ext cx="2046287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file">
            <a:extLst>
              <a:ext uri="{FF2B5EF4-FFF2-40B4-BE49-F238E27FC236}">
                <a16:creationId xmlns:a16="http://schemas.microsoft.com/office/drawing/2014/main" id="{42CF99DB-7596-48BC-8258-25F59192C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34081">
            <a:off x="3924300" y="1196975"/>
            <a:ext cx="2339975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ile">
            <a:extLst>
              <a:ext uri="{FF2B5EF4-FFF2-40B4-BE49-F238E27FC236}">
                <a16:creationId xmlns:a16="http://schemas.microsoft.com/office/drawing/2014/main" id="{DAB82134-E13D-4367-8890-F9B06E7DF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4988">
            <a:off x="6156325" y="0"/>
            <a:ext cx="2840038" cy="302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ANd9GcR3XCk3mAuD45-p--Uo4L1SF7ybDP3MH88TXoa4ij5NH_vw622n">
            <a:extLst>
              <a:ext uri="{FF2B5EF4-FFF2-40B4-BE49-F238E27FC236}">
                <a16:creationId xmlns:a16="http://schemas.microsoft.com/office/drawing/2014/main" id="{2F94959E-A7E2-4B1A-9A50-7574794F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4373">
            <a:off x="684213" y="4292600"/>
            <a:ext cx="2001837" cy="2357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ANd9GcQk6DoCAW4EZcrf25lVtuj7SututdS1Pd3wxI5apvgY_Y-i9m9w2g">
            <a:extLst>
              <a:ext uri="{FF2B5EF4-FFF2-40B4-BE49-F238E27FC236}">
                <a16:creationId xmlns:a16="http://schemas.microsoft.com/office/drawing/2014/main" id="{BD57CB1D-4D23-438A-9517-E0AF13B14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44675"/>
            <a:ext cx="2663825" cy="1998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154B8A-8EAC-4CA8-94A1-AA1634D07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/>
              <a:t>PROMET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F861E6B-D938-440A-A65E-95102ECC0B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Letalski prevozi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Cestno omrežje</a:t>
            </a:r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Železnice </a:t>
            </a:r>
          </a:p>
        </p:txBody>
      </p:sp>
      <p:pic>
        <p:nvPicPr>
          <p:cNvPr id="5124" name="Picture 4" descr="index">
            <a:extLst>
              <a:ext uri="{FF2B5EF4-FFF2-40B4-BE49-F238E27FC236}">
                <a16:creationId xmlns:a16="http://schemas.microsoft.com/office/drawing/2014/main" id="{5E4A7A31-E7AA-402C-978B-84138E7DB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6301">
            <a:off x="5076825" y="3789363"/>
            <a:ext cx="3240088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index">
            <a:extLst>
              <a:ext uri="{FF2B5EF4-FFF2-40B4-BE49-F238E27FC236}">
                <a16:creationId xmlns:a16="http://schemas.microsoft.com/office/drawing/2014/main" id="{D7A8B187-8383-4C81-90C3-DAEEDD5C8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339">
            <a:off x="1908175" y="3213100"/>
            <a:ext cx="2552700" cy="166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ndex">
            <a:extLst>
              <a:ext uri="{FF2B5EF4-FFF2-40B4-BE49-F238E27FC236}">
                <a16:creationId xmlns:a16="http://schemas.microsoft.com/office/drawing/2014/main" id="{41BE2B68-08E1-4C7A-8787-9A1F495B0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092">
            <a:off x="3059113" y="908050"/>
            <a:ext cx="2809875" cy="2189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ANd9GcSEFd1rVTMP1MKc4ew3o3qTIDDPpItPrWKfj68cnjexZn_KUWuH">
            <a:extLst>
              <a:ext uri="{FF2B5EF4-FFF2-40B4-BE49-F238E27FC236}">
                <a16:creationId xmlns:a16="http://schemas.microsoft.com/office/drawing/2014/main" id="{2D71855D-1AFA-4438-B89D-A4FA6028C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8986">
            <a:off x="6156325" y="260350"/>
            <a:ext cx="2465388" cy="291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ANd9GcT7JrS8Q49IHxIIQYJ8OBMrxgDmFkX-8FhNPi7DwaVQtRObMfcoCQ">
            <a:extLst>
              <a:ext uri="{FF2B5EF4-FFF2-40B4-BE49-F238E27FC236}">
                <a16:creationId xmlns:a16="http://schemas.microsoft.com/office/drawing/2014/main" id="{2A963B86-5F71-4FCD-8116-2D558FC65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7596">
            <a:off x="539750" y="5013325"/>
            <a:ext cx="28575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6854D60-5C06-4B1F-8425-FD6E20CF5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/>
              <a:t>ZNAMENITOSTI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60F4C3D-BC65-4B56-BF59-7BBAECBF6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229600" cy="4525963"/>
          </a:xfrm>
        </p:spPr>
        <p:txBody>
          <a:bodyPr/>
          <a:lstStyle/>
          <a:p>
            <a:r>
              <a:rPr lang="sl-SI" altLang="sl-SI" sz="2800"/>
              <a:t>Tromostovje</a:t>
            </a:r>
          </a:p>
          <a:p>
            <a:endParaRPr lang="sl-SI" altLang="sl-SI" sz="2800"/>
          </a:p>
        </p:txBody>
      </p:sp>
      <p:pic>
        <p:nvPicPr>
          <p:cNvPr id="7172" name="Picture 4" descr="http://architronic.saed.kent.edu/v4n2/pix/v4n2.02fa.jpg">
            <a:extLst>
              <a:ext uri="{FF2B5EF4-FFF2-40B4-BE49-F238E27FC236}">
                <a16:creationId xmlns:a16="http://schemas.microsoft.com/office/drawing/2014/main" id="{EE6334FD-CF50-42DE-882B-D66FA985F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674">
            <a:off x="395288" y="1700213"/>
            <a:ext cx="3744912" cy="2544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ANd9GcQZVJKj-2JK2IIf_jk0pTH0DpqV2xJ-X-lNIKGOgPXNcMSVK-RGdQ">
            <a:extLst>
              <a:ext uri="{FF2B5EF4-FFF2-40B4-BE49-F238E27FC236}">
                <a16:creationId xmlns:a16="http://schemas.microsoft.com/office/drawing/2014/main" id="{0FD06AEC-F64F-4C6F-A193-CCF7BEAA9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1961">
            <a:off x="4427538" y="1052513"/>
            <a:ext cx="3744912" cy="2492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ANd9GcTB-zYAJPGyHGEQeB4Y8lTfUH30uSMruHcFD4OydSyfDkp-78LDWg">
            <a:extLst>
              <a:ext uri="{FF2B5EF4-FFF2-40B4-BE49-F238E27FC236}">
                <a16:creationId xmlns:a16="http://schemas.microsoft.com/office/drawing/2014/main" id="{03E3AEA6-D528-40B8-8491-D06C0AE01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4">
            <a:off x="4859338" y="3644900"/>
            <a:ext cx="3600450" cy="269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ANd9GcRSZsihoVNhIjbog-m3Jd13-86nAW6_eBRbOYwBApZR-ygsT3uy">
            <a:extLst>
              <a:ext uri="{FF2B5EF4-FFF2-40B4-BE49-F238E27FC236}">
                <a16:creationId xmlns:a16="http://schemas.microsoft.com/office/drawing/2014/main" id="{CDD9A4FE-71E7-46E3-B456-6FA06B6F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1659">
            <a:off x="827088" y="4437063"/>
            <a:ext cx="3240087" cy="2049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BF8592D-E6EC-479B-A11D-6B22672F2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sl-SI" altLang="sl-SI"/>
              <a:t>NARAVNE LEPOTE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3AA07E5-A573-4F0D-9305-733A4C94E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dirty="0"/>
              <a:t>Krajinski park Tivoli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Rožnik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Šmarna gora 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Polhograjski dolomit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Krim</a:t>
            </a:r>
          </a:p>
          <a:p>
            <a:pPr>
              <a:lnSpc>
                <a:spcPct val="90000"/>
              </a:lnSpc>
            </a:pPr>
            <a:r>
              <a:rPr lang="sl-SI" altLang="sl-SI" sz="2800" dirty="0" err="1"/>
              <a:t>Toško</a:t>
            </a:r>
            <a:r>
              <a:rPr lang="sl-SI" altLang="sl-SI" sz="2800" dirty="0"/>
              <a:t> čelo</a:t>
            </a:r>
          </a:p>
          <a:p>
            <a:pPr>
              <a:lnSpc>
                <a:spcPct val="90000"/>
              </a:lnSpc>
            </a:pPr>
            <a:r>
              <a:rPr lang="sl-SI" altLang="sl-SI" sz="2800" dirty="0"/>
              <a:t>Golovec</a:t>
            </a:r>
          </a:p>
          <a:p>
            <a:pPr>
              <a:lnSpc>
                <a:spcPct val="90000"/>
              </a:lnSpc>
            </a:pPr>
            <a:endParaRPr lang="sl-SI" altLang="sl-SI" sz="2800" dirty="0"/>
          </a:p>
          <a:p>
            <a:pPr>
              <a:lnSpc>
                <a:spcPct val="90000"/>
              </a:lnSpc>
            </a:pPr>
            <a:endParaRPr lang="sl-SI" altLang="sl-SI" sz="2800" dirty="0"/>
          </a:p>
        </p:txBody>
      </p:sp>
      <p:pic>
        <p:nvPicPr>
          <p:cNvPr id="6150" name="Picture 6" descr="ANd9GcSl7AdHf63Wse8NPzXWfECcqfmzLMT_tQ9ZW-joDJh5SmJsMkI9">
            <a:extLst>
              <a:ext uri="{FF2B5EF4-FFF2-40B4-BE49-F238E27FC236}">
                <a16:creationId xmlns:a16="http://schemas.microsoft.com/office/drawing/2014/main" id="{C3C208DB-B1E6-435B-868D-0375280B4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376">
            <a:off x="6877050" y="188913"/>
            <a:ext cx="184785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ANd9GcS0yHtX2oopXkL-iGMDuXR8OTyYOnGfbXYFIPJXIsqk-SrgUJNDLw">
            <a:extLst>
              <a:ext uri="{FF2B5EF4-FFF2-40B4-BE49-F238E27FC236}">
                <a16:creationId xmlns:a16="http://schemas.microsoft.com/office/drawing/2014/main" id="{2203DCDA-B4CA-4307-BC23-1FCFBE66F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355">
            <a:off x="2195513" y="3357563"/>
            <a:ext cx="3314700" cy="1381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ANd9GcStfE246myOV8JTaP5OhRQwmSBn_zUWBiYtuMIaL-tymN46_jjC">
            <a:extLst>
              <a:ext uri="{FF2B5EF4-FFF2-40B4-BE49-F238E27FC236}">
                <a16:creationId xmlns:a16="http://schemas.microsoft.com/office/drawing/2014/main" id="{4B132196-495A-4531-81D6-3064AE61E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428">
            <a:off x="5795963" y="2852738"/>
            <a:ext cx="2914650" cy="1938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ANd9GcQAUA8gjSp-hj_LgKh_xtO3Y8bWmfZTubRsPMS2eNfF_8S8GYqFrw">
            <a:extLst>
              <a:ext uri="{FF2B5EF4-FFF2-40B4-BE49-F238E27FC236}">
                <a16:creationId xmlns:a16="http://schemas.microsoft.com/office/drawing/2014/main" id="{3358BB9A-45ED-4909-A90B-C4BF8CFF2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81327">
            <a:off x="250825" y="4724400"/>
            <a:ext cx="2466975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ANd9GcQeRKvzjUsDtfIknZuhDbo4nlMo6bguTXaX4LocAYT0JiMCGFaB5A">
            <a:extLst>
              <a:ext uri="{FF2B5EF4-FFF2-40B4-BE49-F238E27FC236}">
                <a16:creationId xmlns:a16="http://schemas.microsoft.com/office/drawing/2014/main" id="{52A664AB-1906-4D69-811B-93CD87D27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183">
            <a:off x="2843213" y="4797425"/>
            <a:ext cx="2466975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ANd9GcQNIoRolg4Y2jZkoPXFXKe6xakScqLUPlT9CzPOz1Lz9KpbdE6s">
            <a:extLst>
              <a:ext uri="{FF2B5EF4-FFF2-40B4-BE49-F238E27FC236}">
                <a16:creationId xmlns:a16="http://schemas.microsoft.com/office/drawing/2014/main" id="{0164421D-5D4E-4E83-9006-80E922FB2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6551">
            <a:off x="6084888" y="4868863"/>
            <a:ext cx="2592387" cy="1714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ANd9GcSV2AjprXB3sh1PRPs9Ni_MX0R1vWhgegrm-kINxYYbiRy6ebjO">
            <a:extLst>
              <a:ext uri="{FF2B5EF4-FFF2-40B4-BE49-F238E27FC236}">
                <a16:creationId xmlns:a16="http://schemas.microsoft.com/office/drawing/2014/main" id="{C786A622-DA18-4ACB-B385-724BFE2EB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3370">
            <a:off x="3708400" y="908050"/>
            <a:ext cx="2466975" cy="1847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Impact</vt:lpstr>
      <vt:lpstr>Privzeti načrt</vt:lpstr>
      <vt:lpstr>PowerPoint Presentation</vt:lpstr>
      <vt:lpstr>OSNOVNI PODATKI</vt:lpstr>
      <vt:lpstr>SIMBOL in GRB</vt:lpstr>
      <vt:lpstr>PROMET</vt:lpstr>
      <vt:lpstr>ZNAMENITOSTI</vt:lpstr>
      <vt:lpstr>NARAVNE LEPOTE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2019-05-31T08:40:18Z</dcterms:created>
  <dcterms:modified xsi:type="dcterms:W3CDTF">2019-05-31T08:40:18Z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