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77FA6275-16DF-4D70-9C21-D03304740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EA3AB-118F-4550-8C26-2F576C8E365D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878D1397-C96A-424B-9963-FC62F8CE6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6AB687DE-502F-4710-8307-7CC08A631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E7649-94DB-4956-8682-BE05FF4F226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9751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39637240-3028-4F89-A599-4A4A36C71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02CF1-CCE3-4186-9885-2F26F5F5F1A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2F41CAC0-4650-44A9-B535-F1E00FEE6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BF784974-42FC-4713-A9BF-5AD05A8A7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DBFCEE-4E8D-400D-B9BF-F71E89B3F8C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31581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CFA2208A-B5DA-4E48-A6BB-86CAADFFC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9D94A-22C9-455D-84AE-C34C91B6C6A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170406F0-BA38-4A35-914D-1AA7F292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467B8227-9B5A-468F-9774-ECB18E033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70A41D-A9B2-4CEC-ADBC-4614C723ABC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79437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CF6DFAAE-2B81-47F2-8304-B9DFAB2E3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5797E-A6D5-4ADD-9118-4677428FB448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EE200393-AC21-4311-A7FB-BE5E64EDC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5ED5865F-72F2-4401-9423-8D646804E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638165-F7A5-42F7-9D42-9400C4FF695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55762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3A642186-3D8E-48E6-B7CD-BF83B3E49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9CD5E-644F-4E2D-A68C-62D74F3629A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2C19DBDA-8BB6-4DCC-B149-A0BE33A5D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ECE610A6-198D-406F-93FF-7DADA1C31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6FDA8-759C-4710-BD3D-D69DD5BE499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29952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3E0A8F11-C083-4B86-B3F6-C419B1A22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F2155-680F-4089-9F7F-A6ACFACDA9C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50F16CA1-7306-47BD-982E-E66B06940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372452D5-35EA-484E-964D-BF4464F83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F87EA-717C-47FC-A947-1A1D58C9280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61136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3D213DCD-818B-482B-917C-5CDD9E9AD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DA126-4337-4A40-9248-626D80D9BD8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C69D554F-B034-4CBA-9029-CADB55B9C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84883A31-DBA5-4BF4-A9DE-CFAA1359D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C45FB-8C54-428F-8E0B-FA4FF5DACCD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39173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E53C3ABB-8A65-4A78-8BC4-1F9E4C18B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E3A33-FD15-417F-8008-7F9E82B5EAD8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CE456AFC-E5D4-4B8D-9B28-1A0C8A7AB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7D6ADA3F-8EC4-4295-9105-BBC49E74A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6E493-E165-4282-AC27-4453CF6839F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08223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29787C36-DE1C-4D5D-9D53-3EE2E5837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83D08-59FD-4C97-93DC-13FADF119282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56FF42B1-6294-4416-9BE2-0163A8CF5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354DCC84-3DF0-4DC5-83B2-3AE11CCF3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754A0-62A5-4A8F-8A34-58C0842D4B2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96777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A2FEE0E5-5977-4F39-A69F-FCFCC1F8B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4D31D-DD7C-4E36-8ABD-D73BFB780D3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4950DBDE-D063-4277-9A24-A069C2392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2AEDFC37-13CB-4F11-8E4B-154684E26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242D71-74EF-4F87-9DD5-9DD97971B24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92473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A66E05B9-9E89-41DE-AF06-890207F43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57B3E-4507-42BD-9B61-14A32DEB7BD8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A3A79AD5-9A6A-4B89-A073-14551F088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22C35E09-65D8-409F-9BDA-9A5987BF4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05D8FC-9DE9-4EC3-8A5C-74D8FCBB3A7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65476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0044D062-15D7-49B4-934F-8DB30FC2083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4693BD4B-2BFB-441C-AB90-0A70334A23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17BBF61B-6C70-4F86-83A2-989FCAE578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CA5EFE-E602-4205-88C1-C55ACA7EEDE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9EBC7589-BFFB-423D-8E70-7F349EDBBD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AD61723A-8C86-4961-9ABC-4621956F67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E177817-A319-4F5E-9D90-C24A41A5F5BD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Slika 2" descr="lj.jpg">
            <a:extLst>
              <a:ext uri="{FF2B5EF4-FFF2-40B4-BE49-F238E27FC236}">
                <a16:creationId xmlns:a16="http://schemas.microsoft.com/office/drawing/2014/main" id="{EB51EFD0-3A1F-499B-AE52-EA88B61743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2D5D0813-0907-4E54-9657-E314B6DCF6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Ljubljansko barje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Slika 3" descr="ljubljansko_barje_borovnisk.jpg">
            <a:extLst>
              <a:ext uri="{FF2B5EF4-FFF2-40B4-BE49-F238E27FC236}">
                <a16:creationId xmlns:a16="http://schemas.microsoft.com/office/drawing/2014/main" id="{A2804D3E-82B5-4052-9089-DCDFDBC358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050"/>
            <a:ext cx="9144000" cy="671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D988A671-BC34-409F-8A67-217B3C967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Osnovni podatki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4E1762D8-5701-4105-9CCF-AE2CC8165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Dolgo je dobrih 20 km in široka približno 10 km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Površina-180 km2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Povprečna nadmorska višina- 297,5m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Gostota prebivalstva- 453 ljudi na km2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Delež gozda-9,5%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Slika 3" descr="fmpgtmp_96knek.jpeg">
            <a:extLst>
              <a:ext uri="{FF2B5EF4-FFF2-40B4-BE49-F238E27FC236}">
                <a16:creationId xmlns:a16="http://schemas.microsoft.com/office/drawing/2014/main" id="{2F8E3164-043E-4204-92CD-8F7EB0368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900" y="392113"/>
            <a:ext cx="9232900" cy="646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594B2F0B-9EC3-4366-B254-ED5BD421B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Lega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78D6A1EC-CC92-4F5D-8D54-C01BD3C15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Je južni del dna Ljubljanske kotline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Na S in SV sega do Ljubljanskih vrat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Na SZ in Z sega do JV dela polhograjskega hribovja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Na J do dinarskih planot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Na JV  pa se dviga Šmarska suha dolina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Slika 3" descr="images (1).jpg">
            <a:extLst>
              <a:ext uri="{FF2B5EF4-FFF2-40B4-BE49-F238E27FC236}">
                <a16:creationId xmlns:a16="http://schemas.microsoft.com/office/drawing/2014/main" id="{67BE817B-6ABD-4F52-A895-819A464A2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369888"/>
            <a:ext cx="9199563" cy="648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1ED5E14D-7EB5-4999-AFDF-B91FC79FB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Kamnine,površje in vode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8172DCF9-BC4D-470E-AE23-9F13BA3B5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Nastalo je na tektonsko zelo aktivnem površju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Zaradi aktivnosti želimeljskega preloma je leta 1895 prišlo do Ljubljanskega potresa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Ob prelomih se ugrezajo nekateri deli površja(ponekod hitreje,drugje počasi)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Površje je sestavljeno iz dolomita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Ljubljanica ima na 26 km dolgem toku od Vrhnike do Ljubljane le 4m padca</a:t>
            </a: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Slika 3" descr="images.jpg">
            <a:extLst>
              <a:ext uri="{FF2B5EF4-FFF2-40B4-BE49-F238E27FC236}">
                <a16:creationId xmlns:a16="http://schemas.microsoft.com/office/drawing/2014/main" id="{710782FC-62BF-43AB-AA09-03D9AEEDBA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4763"/>
            <a:ext cx="9150350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grada vsebine 2">
            <a:extLst>
              <a:ext uri="{FF2B5EF4-FFF2-40B4-BE49-F238E27FC236}">
                <a16:creationId xmlns:a16="http://schemas.microsoft.com/office/drawing/2014/main" id="{8DC51DB4-254F-4BE3-88E1-8F9F5F11B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Vode na Ljubljansko barje pritečejo kot kraški izviri na robu pokrajine ali pa kot površinski tokovi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Kraške vode prinesejo le majhne delce in apnenec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Neenakomerno ugrezanje kamninskih blokov in nanašanje gradiva sta oblikovali današnje površje,ki je večinoma ravno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Razlog za poplave je malo nagnjeno površje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 Mostah je dotok vode 372m3/s vse vode na </a:t>
            </a:r>
            <a:r>
              <a:rPr lang="sl-SI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Lj</a:t>
            </a:r>
            <a:r>
              <a:rPr lang="sl-SI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barju pa 659 m3/s</a:t>
            </a: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Slika 3" descr="ljubljansko barje.jpg">
            <a:extLst>
              <a:ext uri="{FF2B5EF4-FFF2-40B4-BE49-F238E27FC236}">
                <a16:creationId xmlns:a16="http://schemas.microsoft.com/office/drawing/2014/main" id="{E31D8005-9E00-4850-A8FC-823A462E6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9144000" cy="645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9D0D2B93-190F-476A-934B-16FA1CE38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Podnebje,prst in rastje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5AEA4078-3BD4-4E80-9D88-A74232A0C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Ima celinsko podnebje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Od drugih kotlin v Sloveniji se razlikuje po pogostejši megli in izdatnejših padavinah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Pomembna je bližina dinarsko-alpske reliefne pregrade,ki prepričuje dostop toplih morskih zračnih gmot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Šotne prsti poraščajo rastline,ki ga sestavljajo vlagoljubne rastlinske vrste</a:t>
            </a: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Slika 4" descr="images (2).jpg">
            <a:extLst>
              <a:ext uri="{FF2B5EF4-FFF2-40B4-BE49-F238E27FC236}">
                <a16:creationId xmlns:a16="http://schemas.microsoft.com/office/drawing/2014/main" id="{98FE9CBC-DF40-4DF7-B4BF-9F6CE1E6E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13" y="0"/>
            <a:ext cx="9474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grada vsebine 2">
            <a:extLst>
              <a:ext uri="{FF2B5EF4-FFF2-40B4-BE49-F238E27FC236}">
                <a16:creationId xmlns:a16="http://schemas.microsoft.com/office/drawing/2014/main" id="{742C46FC-DE1D-4783-BB80-96D8D8D5E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Zaradi zmanjšanja vlage so nastale ugodnejše možnosti za rast lesnih rastlin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Razvila se je združba bora,breze in šotnih mahov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Tam kjer so kosili in sežigali rastje in šoto,se drevesne vrste niso ohranile</a:t>
            </a: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Slika 3" descr="Močvirski tulipan.jpg">
            <a:extLst>
              <a:ext uri="{FF2B5EF4-FFF2-40B4-BE49-F238E27FC236}">
                <a16:creationId xmlns:a16="http://schemas.microsoft.com/office/drawing/2014/main" id="{588F7CFE-BBAA-484D-8FDE-1873E7A71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663" y="188913"/>
            <a:ext cx="9113838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C0C4C372-2ACE-43ED-827C-40940D0F0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Prebivalstvo in naselja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43B14171-B130-4E78-AC85-C20D245AF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Na Ljubljanskem barju je 43 naselij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Leta 1991 je bila gostota poselitve kar 453 ljudi na km2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Danes živi več kot sedem desetin vsega prebivalstva pokrajine v južnem delu Ljubljane in Vrhnike</a:t>
            </a: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C0828B-E707-45BA-8CC2-0E343AAAB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Gospodarstvo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DE247A01-6031-4605-9335-3D71F0178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Čez Ljubljansko barje potekajo razmeroma skromne prometne povezave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Najbolj znana cesta je Ižanska cesta</a:t>
            </a: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pic>
        <p:nvPicPr>
          <p:cNvPr id="10244" name="Slika 3" descr="img022.jpg">
            <a:extLst>
              <a:ext uri="{FF2B5EF4-FFF2-40B4-BE49-F238E27FC236}">
                <a16:creationId xmlns:a16="http://schemas.microsoft.com/office/drawing/2014/main" id="{7B82CA75-7E6B-4799-AB28-828ED047B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1" t="72049" r="26833" b="8002"/>
          <a:stretch>
            <a:fillRect/>
          </a:stretch>
        </p:blipFill>
        <p:spPr bwMode="auto">
          <a:xfrm>
            <a:off x="3779838" y="3284538"/>
            <a:ext cx="3990975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321</Words>
  <Application>Microsoft Office PowerPoint</Application>
  <PresentationFormat>On-screen Show (4:3)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Officeova tema</vt:lpstr>
      <vt:lpstr>Ljubljansko barje</vt:lpstr>
      <vt:lpstr>Osnovni podatki</vt:lpstr>
      <vt:lpstr>Lega</vt:lpstr>
      <vt:lpstr>Kamnine,površje in vode</vt:lpstr>
      <vt:lpstr>PowerPoint Presentation</vt:lpstr>
      <vt:lpstr>Podnebje,prst in rastje</vt:lpstr>
      <vt:lpstr>PowerPoint Presentation</vt:lpstr>
      <vt:lpstr>Prebivalstvo in naselja</vt:lpstr>
      <vt:lpstr>Gospodarstvo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2019-05-31T08:40:19Z</dcterms:created>
  <dcterms:modified xsi:type="dcterms:W3CDTF">2019-05-31T08:40:19Z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