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CC"/>
    <a:srgbClr val="DDDDDD"/>
    <a:srgbClr val="C0C0C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D641E37-A0F9-4BC6-B669-82E4C9039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 sz="24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AFD6AF5-45A7-4386-9FDC-35CA5EA55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 sz="2400"/>
          </a:p>
        </p:txBody>
      </p:sp>
      <p:grpSp>
        <p:nvGrpSpPr>
          <p:cNvPr id="25604" name="Group 4">
            <a:extLst>
              <a:ext uri="{FF2B5EF4-FFF2-40B4-BE49-F238E27FC236}">
                <a16:creationId xmlns:a16="http://schemas.microsoft.com/office/drawing/2014/main" id="{692589EC-36DB-4451-B056-341843FFF03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25605" name="Rectangle 5">
              <a:extLst>
                <a:ext uri="{FF2B5EF4-FFF2-40B4-BE49-F238E27FC236}">
                  <a16:creationId xmlns:a16="http://schemas.microsoft.com/office/drawing/2014/main" id="{D9D7BAB4-8174-40CA-9023-6AE4FE697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06" name="Rectangle 6">
              <a:extLst>
                <a:ext uri="{FF2B5EF4-FFF2-40B4-BE49-F238E27FC236}">
                  <a16:creationId xmlns:a16="http://schemas.microsoft.com/office/drawing/2014/main" id="{3FB70E3C-3446-4BB4-89D1-AA9BC64D9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07" name="Oval 7">
              <a:extLst>
                <a:ext uri="{FF2B5EF4-FFF2-40B4-BE49-F238E27FC236}">
                  <a16:creationId xmlns:a16="http://schemas.microsoft.com/office/drawing/2014/main" id="{D976193D-56B4-4673-B3E7-E56E4FB8C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08" name="Oval 8">
              <a:extLst>
                <a:ext uri="{FF2B5EF4-FFF2-40B4-BE49-F238E27FC236}">
                  <a16:creationId xmlns:a16="http://schemas.microsoft.com/office/drawing/2014/main" id="{BB19501F-929C-4D1F-8EBD-C8DE3EC7F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09" name="Oval 9">
              <a:extLst>
                <a:ext uri="{FF2B5EF4-FFF2-40B4-BE49-F238E27FC236}">
                  <a16:creationId xmlns:a16="http://schemas.microsoft.com/office/drawing/2014/main" id="{897BE047-C501-40CB-A872-24AF0253E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10" name="Oval 10">
              <a:extLst>
                <a:ext uri="{FF2B5EF4-FFF2-40B4-BE49-F238E27FC236}">
                  <a16:creationId xmlns:a16="http://schemas.microsoft.com/office/drawing/2014/main" id="{E52B39A8-4865-469A-808A-62D023029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11" name="Oval 11">
              <a:extLst>
                <a:ext uri="{FF2B5EF4-FFF2-40B4-BE49-F238E27FC236}">
                  <a16:creationId xmlns:a16="http://schemas.microsoft.com/office/drawing/2014/main" id="{87C1FD6B-D1BA-4517-B918-B6C323453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12" name="Oval 12">
              <a:extLst>
                <a:ext uri="{FF2B5EF4-FFF2-40B4-BE49-F238E27FC236}">
                  <a16:creationId xmlns:a16="http://schemas.microsoft.com/office/drawing/2014/main" id="{280E169D-EBF7-48B5-B842-10A0755E9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13" name="Oval 13">
              <a:extLst>
                <a:ext uri="{FF2B5EF4-FFF2-40B4-BE49-F238E27FC236}">
                  <a16:creationId xmlns:a16="http://schemas.microsoft.com/office/drawing/2014/main" id="{F5F76720-1227-4E86-B047-32A903B02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14" name="Oval 14">
              <a:extLst>
                <a:ext uri="{FF2B5EF4-FFF2-40B4-BE49-F238E27FC236}">
                  <a16:creationId xmlns:a16="http://schemas.microsoft.com/office/drawing/2014/main" id="{6DA32BBE-A41C-469A-9DED-2247E17D4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15" name="Oval 15">
              <a:extLst>
                <a:ext uri="{FF2B5EF4-FFF2-40B4-BE49-F238E27FC236}">
                  <a16:creationId xmlns:a16="http://schemas.microsoft.com/office/drawing/2014/main" id="{2F4F7207-25BD-42A2-A61B-73482F83E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16" name="Oval 16">
              <a:extLst>
                <a:ext uri="{FF2B5EF4-FFF2-40B4-BE49-F238E27FC236}">
                  <a16:creationId xmlns:a16="http://schemas.microsoft.com/office/drawing/2014/main" id="{41570AC0-7439-4EDE-91B0-658D1270B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17" name="Oval 17">
              <a:extLst>
                <a:ext uri="{FF2B5EF4-FFF2-40B4-BE49-F238E27FC236}">
                  <a16:creationId xmlns:a16="http://schemas.microsoft.com/office/drawing/2014/main" id="{233FD478-59A0-46D1-8AF0-3856EAE08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18" name="Oval 18">
              <a:extLst>
                <a:ext uri="{FF2B5EF4-FFF2-40B4-BE49-F238E27FC236}">
                  <a16:creationId xmlns:a16="http://schemas.microsoft.com/office/drawing/2014/main" id="{87A1B84F-5A96-4714-B56A-0F3634F85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19" name="Oval 19">
              <a:extLst>
                <a:ext uri="{FF2B5EF4-FFF2-40B4-BE49-F238E27FC236}">
                  <a16:creationId xmlns:a16="http://schemas.microsoft.com/office/drawing/2014/main" id="{EF4C5E46-681B-4A18-9D29-505DDCF55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20" name="Oval 20">
              <a:extLst>
                <a:ext uri="{FF2B5EF4-FFF2-40B4-BE49-F238E27FC236}">
                  <a16:creationId xmlns:a16="http://schemas.microsoft.com/office/drawing/2014/main" id="{17EBDD2A-DB2E-495C-9226-069C2C21A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21" name="Oval 21">
              <a:extLst>
                <a:ext uri="{FF2B5EF4-FFF2-40B4-BE49-F238E27FC236}">
                  <a16:creationId xmlns:a16="http://schemas.microsoft.com/office/drawing/2014/main" id="{ADFCA570-2A99-4542-A164-A72A53DD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22" name="Oval 22">
              <a:extLst>
                <a:ext uri="{FF2B5EF4-FFF2-40B4-BE49-F238E27FC236}">
                  <a16:creationId xmlns:a16="http://schemas.microsoft.com/office/drawing/2014/main" id="{A441732E-69FE-427E-806A-DDD6B7C98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23" name="Oval 23">
              <a:extLst>
                <a:ext uri="{FF2B5EF4-FFF2-40B4-BE49-F238E27FC236}">
                  <a16:creationId xmlns:a16="http://schemas.microsoft.com/office/drawing/2014/main" id="{EC4C0BC1-70CC-42C3-A6EC-69B58AC4C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24" name="Oval 24">
              <a:extLst>
                <a:ext uri="{FF2B5EF4-FFF2-40B4-BE49-F238E27FC236}">
                  <a16:creationId xmlns:a16="http://schemas.microsoft.com/office/drawing/2014/main" id="{AB07140D-D7FB-43FD-92B6-CEBCA7504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25" name="Oval 25">
              <a:extLst>
                <a:ext uri="{FF2B5EF4-FFF2-40B4-BE49-F238E27FC236}">
                  <a16:creationId xmlns:a16="http://schemas.microsoft.com/office/drawing/2014/main" id="{C3C37B52-2A4A-48C5-8B42-F1DD29189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26" name="Oval 26">
              <a:extLst>
                <a:ext uri="{FF2B5EF4-FFF2-40B4-BE49-F238E27FC236}">
                  <a16:creationId xmlns:a16="http://schemas.microsoft.com/office/drawing/2014/main" id="{1FF0D6AE-1CE3-4331-B9F6-4F3E3E7D7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27" name="Oval 27">
              <a:extLst>
                <a:ext uri="{FF2B5EF4-FFF2-40B4-BE49-F238E27FC236}">
                  <a16:creationId xmlns:a16="http://schemas.microsoft.com/office/drawing/2014/main" id="{3133C754-9F30-44D2-8477-266677194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28" name="Oval 28">
              <a:extLst>
                <a:ext uri="{FF2B5EF4-FFF2-40B4-BE49-F238E27FC236}">
                  <a16:creationId xmlns:a16="http://schemas.microsoft.com/office/drawing/2014/main" id="{B23588E2-4DEE-4E05-A666-14B7DE3EF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29" name="Oval 29">
              <a:extLst>
                <a:ext uri="{FF2B5EF4-FFF2-40B4-BE49-F238E27FC236}">
                  <a16:creationId xmlns:a16="http://schemas.microsoft.com/office/drawing/2014/main" id="{A54DAF40-71A6-428C-9BC5-17C09AE66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30" name="Oval 30">
              <a:extLst>
                <a:ext uri="{FF2B5EF4-FFF2-40B4-BE49-F238E27FC236}">
                  <a16:creationId xmlns:a16="http://schemas.microsoft.com/office/drawing/2014/main" id="{7C5FCE4B-0A70-4D84-91EE-850EA49DF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31" name="Oval 31">
              <a:extLst>
                <a:ext uri="{FF2B5EF4-FFF2-40B4-BE49-F238E27FC236}">
                  <a16:creationId xmlns:a16="http://schemas.microsoft.com/office/drawing/2014/main" id="{9904C08D-7D1A-4075-8638-68B8391B5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32" name="Oval 32">
              <a:extLst>
                <a:ext uri="{FF2B5EF4-FFF2-40B4-BE49-F238E27FC236}">
                  <a16:creationId xmlns:a16="http://schemas.microsoft.com/office/drawing/2014/main" id="{A2DA2C23-80E0-4282-B573-9C7FA5943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33" name="Oval 33">
              <a:extLst>
                <a:ext uri="{FF2B5EF4-FFF2-40B4-BE49-F238E27FC236}">
                  <a16:creationId xmlns:a16="http://schemas.microsoft.com/office/drawing/2014/main" id="{CF32DCAA-EB91-4E69-9C3F-B41521CAC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34" name="Oval 34">
              <a:extLst>
                <a:ext uri="{FF2B5EF4-FFF2-40B4-BE49-F238E27FC236}">
                  <a16:creationId xmlns:a16="http://schemas.microsoft.com/office/drawing/2014/main" id="{2862508F-FF24-431A-8680-C9612D3C2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35" name="Oval 35">
              <a:extLst>
                <a:ext uri="{FF2B5EF4-FFF2-40B4-BE49-F238E27FC236}">
                  <a16:creationId xmlns:a16="http://schemas.microsoft.com/office/drawing/2014/main" id="{E1E35180-EC3F-4521-8513-E17240072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36" name="Oval 36">
              <a:extLst>
                <a:ext uri="{FF2B5EF4-FFF2-40B4-BE49-F238E27FC236}">
                  <a16:creationId xmlns:a16="http://schemas.microsoft.com/office/drawing/2014/main" id="{AD577840-4BD2-4904-AB15-FA1FDD16A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37" name="Oval 37">
              <a:extLst>
                <a:ext uri="{FF2B5EF4-FFF2-40B4-BE49-F238E27FC236}">
                  <a16:creationId xmlns:a16="http://schemas.microsoft.com/office/drawing/2014/main" id="{23444A14-14F9-4057-AA2B-E42BBBA73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38" name="Oval 38">
              <a:extLst>
                <a:ext uri="{FF2B5EF4-FFF2-40B4-BE49-F238E27FC236}">
                  <a16:creationId xmlns:a16="http://schemas.microsoft.com/office/drawing/2014/main" id="{6FE4F6DD-E286-489B-AE05-D6558F4C1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39" name="Oval 39">
              <a:extLst>
                <a:ext uri="{FF2B5EF4-FFF2-40B4-BE49-F238E27FC236}">
                  <a16:creationId xmlns:a16="http://schemas.microsoft.com/office/drawing/2014/main" id="{196AAB1E-110C-44A6-91D4-C0B0B4D68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40" name="Oval 40">
              <a:extLst>
                <a:ext uri="{FF2B5EF4-FFF2-40B4-BE49-F238E27FC236}">
                  <a16:creationId xmlns:a16="http://schemas.microsoft.com/office/drawing/2014/main" id="{EB3B33CC-6809-4E59-9ADB-1FAFA9481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41" name="Oval 41">
              <a:extLst>
                <a:ext uri="{FF2B5EF4-FFF2-40B4-BE49-F238E27FC236}">
                  <a16:creationId xmlns:a16="http://schemas.microsoft.com/office/drawing/2014/main" id="{E1D41654-B778-4180-B958-9CBC13036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42" name="Oval 42">
              <a:extLst>
                <a:ext uri="{FF2B5EF4-FFF2-40B4-BE49-F238E27FC236}">
                  <a16:creationId xmlns:a16="http://schemas.microsoft.com/office/drawing/2014/main" id="{7BD91E50-6C6A-46CB-8BD7-001E5FC2F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43" name="Oval 43">
              <a:extLst>
                <a:ext uri="{FF2B5EF4-FFF2-40B4-BE49-F238E27FC236}">
                  <a16:creationId xmlns:a16="http://schemas.microsoft.com/office/drawing/2014/main" id="{421206D6-2411-441C-957D-41F792168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44" name="Oval 44">
              <a:extLst>
                <a:ext uri="{FF2B5EF4-FFF2-40B4-BE49-F238E27FC236}">
                  <a16:creationId xmlns:a16="http://schemas.microsoft.com/office/drawing/2014/main" id="{4F65F9F0-B0E9-466D-888C-0578DD28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45" name="Oval 45">
              <a:extLst>
                <a:ext uri="{FF2B5EF4-FFF2-40B4-BE49-F238E27FC236}">
                  <a16:creationId xmlns:a16="http://schemas.microsoft.com/office/drawing/2014/main" id="{4034061B-9D38-40C7-B81C-593624856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46" name="Oval 46">
              <a:extLst>
                <a:ext uri="{FF2B5EF4-FFF2-40B4-BE49-F238E27FC236}">
                  <a16:creationId xmlns:a16="http://schemas.microsoft.com/office/drawing/2014/main" id="{0BE82258-02F9-404E-9E5A-686853937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47" name="Oval 47">
              <a:extLst>
                <a:ext uri="{FF2B5EF4-FFF2-40B4-BE49-F238E27FC236}">
                  <a16:creationId xmlns:a16="http://schemas.microsoft.com/office/drawing/2014/main" id="{0435465D-C83F-4AD4-8342-3E5FF0A62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48" name="Oval 48">
              <a:extLst>
                <a:ext uri="{FF2B5EF4-FFF2-40B4-BE49-F238E27FC236}">
                  <a16:creationId xmlns:a16="http://schemas.microsoft.com/office/drawing/2014/main" id="{97C3BD4F-1B54-4F66-B7F2-3AA42D134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49" name="Oval 49">
              <a:extLst>
                <a:ext uri="{FF2B5EF4-FFF2-40B4-BE49-F238E27FC236}">
                  <a16:creationId xmlns:a16="http://schemas.microsoft.com/office/drawing/2014/main" id="{82BA4232-3884-4E14-9DA2-A9A5214BD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50" name="Oval 50">
              <a:extLst>
                <a:ext uri="{FF2B5EF4-FFF2-40B4-BE49-F238E27FC236}">
                  <a16:creationId xmlns:a16="http://schemas.microsoft.com/office/drawing/2014/main" id="{0DBD7DBF-C591-44DB-ADF9-45371E6C0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25651" name="Group 51">
              <a:extLst>
                <a:ext uri="{FF2B5EF4-FFF2-40B4-BE49-F238E27FC236}">
                  <a16:creationId xmlns:a16="http://schemas.microsoft.com/office/drawing/2014/main" id="{D4C62506-70F5-4488-97CE-2543CDA8BA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25652" name="Oval 52">
                <a:extLst>
                  <a:ext uri="{FF2B5EF4-FFF2-40B4-BE49-F238E27FC236}">
                    <a16:creationId xmlns:a16="http://schemas.microsoft.com/office/drawing/2014/main" id="{8C492F07-4D4E-4A28-AED5-6969E38BE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53" name="Oval 53">
                <a:extLst>
                  <a:ext uri="{FF2B5EF4-FFF2-40B4-BE49-F238E27FC236}">
                    <a16:creationId xmlns:a16="http://schemas.microsoft.com/office/drawing/2014/main" id="{2FEFFBD9-1323-4903-B812-21EDF081D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54" name="Oval 54">
                <a:extLst>
                  <a:ext uri="{FF2B5EF4-FFF2-40B4-BE49-F238E27FC236}">
                    <a16:creationId xmlns:a16="http://schemas.microsoft.com/office/drawing/2014/main" id="{F3E1DA1B-2A78-4712-B9D0-1C0BE4BD8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55" name="Oval 55">
                <a:extLst>
                  <a:ext uri="{FF2B5EF4-FFF2-40B4-BE49-F238E27FC236}">
                    <a16:creationId xmlns:a16="http://schemas.microsoft.com/office/drawing/2014/main" id="{59317712-6193-4D23-BD7E-78D85F7DF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56" name="Oval 56">
                <a:extLst>
                  <a:ext uri="{FF2B5EF4-FFF2-40B4-BE49-F238E27FC236}">
                    <a16:creationId xmlns:a16="http://schemas.microsoft.com/office/drawing/2014/main" id="{471FC4FA-6296-4925-ADB7-812940685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57" name="Oval 57">
                <a:extLst>
                  <a:ext uri="{FF2B5EF4-FFF2-40B4-BE49-F238E27FC236}">
                    <a16:creationId xmlns:a16="http://schemas.microsoft.com/office/drawing/2014/main" id="{7CDC3C08-12E0-4C2A-AD8B-B8BEB313E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58" name="Oval 58">
                <a:extLst>
                  <a:ext uri="{FF2B5EF4-FFF2-40B4-BE49-F238E27FC236}">
                    <a16:creationId xmlns:a16="http://schemas.microsoft.com/office/drawing/2014/main" id="{253530C4-DE1D-454F-B9F4-BA0FA10BC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59" name="Oval 59">
                <a:extLst>
                  <a:ext uri="{FF2B5EF4-FFF2-40B4-BE49-F238E27FC236}">
                    <a16:creationId xmlns:a16="http://schemas.microsoft.com/office/drawing/2014/main" id="{4677105F-7EA6-495D-AAB4-6C3F2E49D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60" name="Oval 60">
                <a:extLst>
                  <a:ext uri="{FF2B5EF4-FFF2-40B4-BE49-F238E27FC236}">
                    <a16:creationId xmlns:a16="http://schemas.microsoft.com/office/drawing/2014/main" id="{30703E37-48B2-4377-872D-A028A033A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61" name="Oval 61">
                <a:extLst>
                  <a:ext uri="{FF2B5EF4-FFF2-40B4-BE49-F238E27FC236}">
                    <a16:creationId xmlns:a16="http://schemas.microsoft.com/office/drawing/2014/main" id="{284C4D98-6550-4EB7-A1DD-8C4D35F84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62" name="Oval 62">
                <a:extLst>
                  <a:ext uri="{FF2B5EF4-FFF2-40B4-BE49-F238E27FC236}">
                    <a16:creationId xmlns:a16="http://schemas.microsoft.com/office/drawing/2014/main" id="{F473A32A-4D6A-4FD0-858A-03CA49993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63" name="Oval 63">
                <a:extLst>
                  <a:ext uri="{FF2B5EF4-FFF2-40B4-BE49-F238E27FC236}">
                    <a16:creationId xmlns:a16="http://schemas.microsoft.com/office/drawing/2014/main" id="{376CAD91-AFF2-400E-B109-4D24E1F3E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64" name="Oval 64">
                <a:extLst>
                  <a:ext uri="{FF2B5EF4-FFF2-40B4-BE49-F238E27FC236}">
                    <a16:creationId xmlns:a16="http://schemas.microsoft.com/office/drawing/2014/main" id="{A21B1A41-80A7-4146-9711-17B5E72B2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65" name="Oval 65">
                <a:extLst>
                  <a:ext uri="{FF2B5EF4-FFF2-40B4-BE49-F238E27FC236}">
                    <a16:creationId xmlns:a16="http://schemas.microsoft.com/office/drawing/2014/main" id="{6C108E37-F950-4E86-8A37-DCF2B5B5E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66" name="Oval 66">
                <a:extLst>
                  <a:ext uri="{FF2B5EF4-FFF2-40B4-BE49-F238E27FC236}">
                    <a16:creationId xmlns:a16="http://schemas.microsoft.com/office/drawing/2014/main" id="{8036A54B-0B06-4027-870B-404D446E5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67" name="Oval 67">
                <a:extLst>
                  <a:ext uri="{FF2B5EF4-FFF2-40B4-BE49-F238E27FC236}">
                    <a16:creationId xmlns:a16="http://schemas.microsoft.com/office/drawing/2014/main" id="{4E4448C2-1FED-4F23-BF30-949B7EEBF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5668" name="Oval 68">
                <a:extLst>
                  <a:ext uri="{FF2B5EF4-FFF2-40B4-BE49-F238E27FC236}">
                    <a16:creationId xmlns:a16="http://schemas.microsoft.com/office/drawing/2014/main" id="{078AC11C-DF81-4999-8500-AD8036962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5669" name="Rectangle 69">
              <a:extLst>
                <a:ext uri="{FF2B5EF4-FFF2-40B4-BE49-F238E27FC236}">
                  <a16:creationId xmlns:a16="http://schemas.microsoft.com/office/drawing/2014/main" id="{C6C924B9-42DD-4172-8D9B-9DDFB0994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70" name="Rectangle 70">
              <a:extLst>
                <a:ext uri="{FF2B5EF4-FFF2-40B4-BE49-F238E27FC236}">
                  <a16:creationId xmlns:a16="http://schemas.microsoft.com/office/drawing/2014/main" id="{056F414D-9367-48BB-A780-CBC67461B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71" name="Rectangle 71">
              <a:extLst>
                <a:ext uri="{FF2B5EF4-FFF2-40B4-BE49-F238E27FC236}">
                  <a16:creationId xmlns:a16="http://schemas.microsoft.com/office/drawing/2014/main" id="{DB199B64-F454-475F-9D51-ECDF2E107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72" name="Rectangle 72">
              <a:extLst>
                <a:ext uri="{FF2B5EF4-FFF2-40B4-BE49-F238E27FC236}">
                  <a16:creationId xmlns:a16="http://schemas.microsoft.com/office/drawing/2014/main" id="{0A04AB57-75A1-4664-94FC-ECCA596F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73" name="Rectangle 73">
              <a:extLst>
                <a:ext uri="{FF2B5EF4-FFF2-40B4-BE49-F238E27FC236}">
                  <a16:creationId xmlns:a16="http://schemas.microsoft.com/office/drawing/2014/main" id="{1477B99A-BEC6-4511-B8FF-FF892CF66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74" name="Rectangle 74">
              <a:extLst>
                <a:ext uri="{FF2B5EF4-FFF2-40B4-BE49-F238E27FC236}">
                  <a16:creationId xmlns:a16="http://schemas.microsoft.com/office/drawing/2014/main" id="{577EB706-6BBE-4D9D-9379-6C0EEFC81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5675" name="Oval 75">
              <a:extLst>
                <a:ext uri="{FF2B5EF4-FFF2-40B4-BE49-F238E27FC236}">
                  <a16:creationId xmlns:a16="http://schemas.microsoft.com/office/drawing/2014/main" id="{1F9FFD81-E471-4EEC-9EED-B6EBDE852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5676" name="Rectangle 76">
            <a:extLst>
              <a:ext uri="{FF2B5EF4-FFF2-40B4-BE49-F238E27FC236}">
                <a16:creationId xmlns:a16="http://schemas.microsoft.com/office/drawing/2014/main" id="{25BD04EF-DA27-4979-84B3-85A4186ABE6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25677" name="Rectangle 77">
            <a:extLst>
              <a:ext uri="{FF2B5EF4-FFF2-40B4-BE49-F238E27FC236}">
                <a16:creationId xmlns:a16="http://schemas.microsoft.com/office/drawing/2014/main" id="{596B3FAF-FCD3-4307-B2FB-CA30E33A1AC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25678" name="Rectangle 78">
            <a:extLst>
              <a:ext uri="{FF2B5EF4-FFF2-40B4-BE49-F238E27FC236}">
                <a16:creationId xmlns:a16="http://schemas.microsoft.com/office/drawing/2014/main" id="{B6E911CD-4D8F-4B32-968D-253A902AD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 sz="2400"/>
          </a:p>
        </p:txBody>
      </p:sp>
      <p:sp>
        <p:nvSpPr>
          <p:cNvPr id="25679" name="Rectangle 79">
            <a:extLst>
              <a:ext uri="{FF2B5EF4-FFF2-40B4-BE49-F238E27FC236}">
                <a16:creationId xmlns:a16="http://schemas.microsoft.com/office/drawing/2014/main" id="{D71667B4-2180-44DA-A2A3-38D49E789ED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5680" name="Rectangle 80">
            <a:extLst>
              <a:ext uri="{FF2B5EF4-FFF2-40B4-BE49-F238E27FC236}">
                <a16:creationId xmlns:a16="http://schemas.microsoft.com/office/drawing/2014/main" id="{35DAF2F5-B41B-4EB2-807F-005232136C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5681" name="Rectangle 81">
            <a:extLst>
              <a:ext uri="{FF2B5EF4-FFF2-40B4-BE49-F238E27FC236}">
                <a16:creationId xmlns:a16="http://schemas.microsoft.com/office/drawing/2014/main" id="{BA88ED60-20E1-48E2-B620-9B6C8D87AC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69115D-5ABA-41DD-9A7C-C9BD67DB2B4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8F99-8B96-41FD-BD4A-B5970ED7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4B66C-2448-42E4-911A-B993BE7F5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9EEFA-DC06-4530-B8E7-DD21B48A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F3755-4AE7-4F73-AF0C-767ED7DB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00D9B-289C-4A94-B112-71500784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11207-E0F2-4BD4-B1FC-20BDD2F37E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706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EFFB1-9429-40BC-9FFC-DC257DB25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23138" y="381000"/>
            <a:ext cx="1744662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3D681-B5F8-4AB1-BE37-4892C764A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7563" y="381000"/>
            <a:ext cx="5083175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34E0B-62BE-4A6F-A774-7ED8D7DA0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3727F-8746-45EC-8A22-6CAE7BF2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DDBD9-797E-40D7-9BB4-F299E74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4F086-506B-4B43-8A97-50BB4E9269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646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13DB-9311-43DE-8578-4E7CE335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DD4A4-0486-459E-BC9D-6B9A7159E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3C5C1-8A07-4191-9826-CFDCF66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9BC98-6973-48EF-B264-B3BCEB43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45FB4-FBFE-48B8-B30E-8EFF7680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75838-2C1A-4CD5-BA46-C78B60E14B1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936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888D3-9C77-46AD-A3F2-75CAAC87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AB69-E4A7-4111-AC10-0389E183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ACE2C-4F7B-4608-9D2D-892CD685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F966-C59E-4A8A-B427-95B7EDEE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F2BB-656A-41D8-9499-418A1812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79EEC-A8F2-4E83-B794-445B65674C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348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08E7-F78A-4CE8-A3FD-2F9FA885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9CA3E-808F-409C-8D9C-0415225BB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E2560-E6CE-48B6-923F-4D5319067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9FE7F-7486-49C2-BB2D-D0045070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3138F-D2C2-465B-A614-BDF845CC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9EE3F-9CAA-4629-9B81-2F2D64FC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5B3EC-C364-42E3-B20D-0F6D34F22B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92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B39B-8D7F-43D9-8EB1-AA873B42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CE969-1BE1-46C8-B9A0-997834ED8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95484-42A4-4CF4-9374-2D77F7F35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9945A-B800-4C0F-869E-CDE979742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8468B-68EA-4CD4-9945-EB9191ABD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74A68-D5C9-4F23-99C8-967DC2F0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FE651-CB70-453C-BC4F-7672E612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8EC29-3730-4EA7-812E-A8FAB346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B19B-53D6-482F-ACBF-F9B0228A49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1135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4453F-FA1C-4F06-82D2-5345C67C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AD995-B12B-4F31-B3D1-842CB201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6FE10-9E5C-410C-B9D3-943741E8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67FFC-8F58-4EA4-B654-74F81374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2D8A9-0970-4156-ABEE-F40B1C60EA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633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EE335D-0096-41BB-8A1D-41823FF6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390D9-84C4-46B5-8EC9-1B3BA3AE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3621D-584D-4C02-B6CD-2787EC8A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FF886-87B9-4434-BF46-DBA0B30025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023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6D9C-F202-41AA-8B4D-5162E355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08DBB-0641-4498-8294-0EF630B4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4FBD6-9A64-4FEB-8120-C6292A1B6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53A2E-3061-4A1D-BAD5-A3845CCD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DC274-22F1-47CE-95A3-A50DBBF3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E19D2-7CD2-47E4-BDAC-1A54EEF6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B4630-3591-460E-B7EA-8159E537E3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10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394F7-BFD3-4784-A066-BD7A6B49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49DC00-7F2C-46CD-80B5-E0C3051FA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4532A-3087-4685-87E0-60457F67F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57748-9145-44DD-A2F2-7CB53AEF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7EF59-BAA5-4765-87E6-82023D46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FB5B7-4C92-4675-A393-0FB26CA5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D48D5-C611-4FF8-953B-FE5D23B6A2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712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C999054-BF9F-4488-8807-840D7007C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 sz="240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73326D2-D7ED-4637-B915-4A265208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 sz="2400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CF198A4-178A-4597-A36F-E7802BCDB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D6E64C28-A831-416A-ACFA-F49544439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87563" y="381000"/>
            <a:ext cx="69802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grpSp>
        <p:nvGrpSpPr>
          <p:cNvPr id="24582" name="Group 6">
            <a:extLst>
              <a:ext uri="{FF2B5EF4-FFF2-40B4-BE49-F238E27FC236}">
                <a16:creationId xmlns:a16="http://schemas.microsoft.com/office/drawing/2014/main" id="{0FEDE521-A042-4BB9-BF29-BA121A6EF54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24583" name="Rectangle 7">
              <a:extLst>
                <a:ext uri="{FF2B5EF4-FFF2-40B4-BE49-F238E27FC236}">
                  <a16:creationId xmlns:a16="http://schemas.microsoft.com/office/drawing/2014/main" id="{009DC4C8-5DE9-4666-A8A9-FFCAB2A65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84" name="Rectangle 8">
              <a:extLst>
                <a:ext uri="{FF2B5EF4-FFF2-40B4-BE49-F238E27FC236}">
                  <a16:creationId xmlns:a16="http://schemas.microsoft.com/office/drawing/2014/main" id="{90F1F47A-C0BC-49F8-8399-DE5FCA029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85" name="Oval 9">
              <a:extLst>
                <a:ext uri="{FF2B5EF4-FFF2-40B4-BE49-F238E27FC236}">
                  <a16:creationId xmlns:a16="http://schemas.microsoft.com/office/drawing/2014/main" id="{299F19AD-622E-4533-9E10-4CE40C1B6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86" name="Oval 10">
              <a:extLst>
                <a:ext uri="{FF2B5EF4-FFF2-40B4-BE49-F238E27FC236}">
                  <a16:creationId xmlns:a16="http://schemas.microsoft.com/office/drawing/2014/main" id="{3F879ADE-21A2-4747-96B2-1B03C9E92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87" name="Oval 11">
              <a:extLst>
                <a:ext uri="{FF2B5EF4-FFF2-40B4-BE49-F238E27FC236}">
                  <a16:creationId xmlns:a16="http://schemas.microsoft.com/office/drawing/2014/main" id="{38A60719-93B1-4028-9119-86770FDA4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88" name="Oval 12">
              <a:extLst>
                <a:ext uri="{FF2B5EF4-FFF2-40B4-BE49-F238E27FC236}">
                  <a16:creationId xmlns:a16="http://schemas.microsoft.com/office/drawing/2014/main" id="{BD618764-E785-42EB-BDDC-284627AF6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89" name="Oval 13">
              <a:extLst>
                <a:ext uri="{FF2B5EF4-FFF2-40B4-BE49-F238E27FC236}">
                  <a16:creationId xmlns:a16="http://schemas.microsoft.com/office/drawing/2014/main" id="{DB48E63A-AE02-4A42-9ED5-5083F9C0E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90" name="Oval 14">
              <a:extLst>
                <a:ext uri="{FF2B5EF4-FFF2-40B4-BE49-F238E27FC236}">
                  <a16:creationId xmlns:a16="http://schemas.microsoft.com/office/drawing/2014/main" id="{CFC8C47F-561C-4515-B7D5-C901BCAEE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91" name="Oval 15">
              <a:extLst>
                <a:ext uri="{FF2B5EF4-FFF2-40B4-BE49-F238E27FC236}">
                  <a16:creationId xmlns:a16="http://schemas.microsoft.com/office/drawing/2014/main" id="{B9DDFD06-8146-4EB1-9AD6-EA6BAA550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92" name="Oval 16">
              <a:extLst>
                <a:ext uri="{FF2B5EF4-FFF2-40B4-BE49-F238E27FC236}">
                  <a16:creationId xmlns:a16="http://schemas.microsoft.com/office/drawing/2014/main" id="{6A7C1F05-3D32-466F-A506-FDB849FF3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93" name="Oval 17">
              <a:extLst>
                <a:ext uri="{FF2B5EF4-FFF2-40B4-BE49-F238E27FC236}">
                  <a16:creationId xmlns:a16="http://schemas.microsoft.com/office/drawing/2014/main" id="{56452D43-EAAB-4E18-961C-C1FA089BC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94" name="Oval 18">
              <a:extLst>
                <a:ext uri="{FF2B5EF4-FFF2-40B4-BE49-F238E27FC236}">
                  <a16:creationId xmlns:a16="http://schemas.microsoft.com/office/drawing/2014/main" id="{16EE09F5-88C7-48FE-A9B5-19EF78F6B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95" name="Oval 19">
              <a:extLst>
                <a:ext uri="{FF2B5EF4-FFF2-40B4-BE49-F238E27FC236}">
                  <a16:creationId xmlns:a16="http://schemas.microsoft.com/office/drawing/2014/main" id="{E59C6751-56D5-4952-8304-AD6398ED9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96" name="Oval 20">
              <a:extLst>
                <a:ext uri="{FF2B5EF4-FFF2-40B4-BE49-F238E27FC236}">
                  <a16:creationId xmlns:a16="http://schemas.microsoft.com/office/drawing/2014/main" id="{02FA88D0-1D97-4DFD-BF45-C2757190E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97" name="Oval 21">
              <a:extLst>
                <a:ext uri="{FF2B5EF4-FFF2-40B4-BE49-F238E27FC236}">
                  <a16:creationId xmlns:a16="http://schemas.microsoft.com/office/drawing/2014/main" id="{823F7879-F1F9-4D03-9269-6B570EDE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98" name="Oval 22">
              <a:extLst>
                <a:ext uri="{FF2B5EF4-FFF2-40B4-BE49-F238E27FC236}">
                  <a16:creationId xmlns:a16="http://schemas.microsoft.com/office/drawing/2014/main" id="{C8902655-8B6D-4D36-9F98-3BE787943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599" name="Oval 23">
              <a:extLst>
                <a:ext uri="{FF2B5EF4-FFF2-40B4-BE49-F238E27FC236}">
                  <a16:creationId xmlns:a16="http://schemas.microsoft.com/office/drawing/2014/main" id="{4F8232C8-FF4C-4B77-A618-8AAD1BA52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00" name="Oval 24">
              <a:extLst>
                <a:ext uri="{FF2B5EF4-FFF2-40B4-BE49-F238E27FC236}">
                  <a16:creationId xmlns:a16="http://schemas.microsoft.com/office/drawing/2014/main" id="{2FA8C7DB-8EEE-47AC-A3D7-8B732E684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01" name="Oval 25">
              <a:extLst>
                <a:ext uri="{FF2B5EF4-FFF2-40B4-BE49-F238E27FC236}">
                  <a16:creationId xmlns:a16="http://schemas.microsoft.com/office/drawing/2014/main" id="{56FA9619-6626-4CAE-A110-F32AAF38B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02" name="Oval 26">
              <a:extLst>
                <a:ext uri="{FF2B5EF4-FFF2-40B4-BE49-F238E27FC236}">
                  <a16:creationId xmlns:a16="http://schemas.microsoft.com/office/drawing/2014/main" id="{2BBC3B36-FA97-482F-BDC0-F9549BAC8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03" name="Oval 27">
              <a:extLst>
                <a:ext uri="{FF2B5EF4-FFF2-40B4-BE49-F238E27FC236}">
                  <a16:creationId xmlns:a16="http://schemas.microsoft.com/office/drawing/2014/main" id="{7038C3EB-4C1C-4844-A2C3-616207C0A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04" name="Oval 28">
              <a:extLst>
                <a:ext uri="{FF2B5EF4-FFF2-40B4-BE49-F238E27FC236}">
                  <a16:creationId xmlns:a16="http://schemas.microsoft.com/office/drawing/2014/main" id="{61678924-9816-44F3-B7C3-266AD2114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05" name="Oval 29">
              <a:extLst>
                <a:ext uri="{FF2B5EF4-FFF2-40B4-BE49-F238E27FC236}">
                  <a16:creationId xmlns:a16="http://schemas.microsoft.com/office/drawing/2014/main" id="{1AA981A4-C390-4C48-AF10-F33B3BEA0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06" name="Oval 30">
              <a:extLst>
                <a:ext uri="{FF2B5EF4-FFF2-40B4-BE49-F238E27FC236}">
                  <a16:creationId xmlns:a16="http://schemas.microsoft.com/office/drawing/2014/main" id="{FDFA51C2-C0B7-4E0C-9122-162DAFC40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07" name="Oval 31">
              <a:extLst>
                <a:ext uri="{FF2B5EF4-FFF2-40B4-BE49-F238E27FC236}">
                  <a16:creationId xmlns:a16="http://schemas.microsoft.com/office/drawing/2014/main" id="{76387A18-4790-4DF1-AF6B-8526D18B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08" name="Oval 32">
              <a:extLst>
                <a:ext uri="{FF2B5EF4-FFF2-40B4-BE49-F238E27FC236}">
                  <a16:creationId xmlns:a16="http://schemas.microsoft.com/office/drawing/2014/main" id="{2D452881-9AFF-4803-95DD-66DB11384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09" name="Oval 33">
              <a:extLst>
                <a:ext uri="{FF2B5EF4-FFF2-40B4-BE49-F238E27FC236}">
                  <a16:creationId xmlns:a16="http://schemas.microsoft.com/office/drawing/2014/main" id="{FCB8FE1F-D924-4DE9-9440-63D19E7C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10" name="Oval 34">
              <a:extLst>
                <a:ext uri="{FF2B5EF4-FFF2-40B4-BE49-F238E27FC236}">
                  <a16:creationId xmlns:a16="http://schemas.microsoft.com/office/drawing/2014/main" id="{5756167A-994D-4DE4-B1E1-013EBEEF4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11" name="Oval 35">
              <a:extLst>
                <a:ext uri="{FF2B5EF4-FFF2-40B4-BE49-F238E27FC236}">
                  <a16:creationId xmlns:a16="http://schemas.microsoft.com/office/drawing/2014/main" id="{246796DF-AB1F-43DC-8D16-6ADCD8FEA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12" name="Oval 36">
              <a:extLst>
                <a:ext uri="{FF2B5EF4-FFF2-40B4-BE49-F238E27FC236}">
                  <a16:creationId xmlns:a16="http://schemas.microsoft.com/office/drawing/2014/main" id="{65A62B01-595F-4C4C-9B8A-93A9B1CBC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13" name="Oval 37">
              <a:extLst>
                <a:ext uri="{FF2B5EF4-FFF2-40B4-BE49-F238E27FC236}">
                  <a16:creationId xmlns:a16="http://schemas.microsoft.com/office/drawing/2014/main" id="{644908E2-D89D-4A19-8B53-357661CEA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14" name="Oval 38">
              <a:extLst>
                <a:ext uri="{FF2B5EF4-FFF2-40B4-BE49-F238E27FC236}">
                  <a16:creationId xmlns:a16="http://schemas.microsoft.com/office/drawing/2014/main" id="{54F49DE4-9B17-47C2-AADC-BBBC264B9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15" name="Oval 39">
              <a:extLst>
                <a:ext uri="{FF2B5EF4-FFF2-40B4-BE49-F238E27FC236}">
                  <a16:creationId xmlns:a16="http://schemas.microsoft.com/office/drawing/2014/main" id="{DBF29F1B-4AB1-4BEF-9399-FFB1C10B8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16" name="Oval 40">
              <a:extLst>
                <a:ext uri="{FF2B5EF4-FFF2-40B4-BE49-F238E27FC236}">
                  <a16:creationId xmlns:a16="http://schemas.microsoft.com/office/drawing/2014/main" id="{D8897C3B-EC33-4647-80B5-27B23D24F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17" name="Oval 41">
              <a:extLst>
                <a:ext uri="{FF2B5EF4-FFF2-40B4-BE49-F238E27FC236}">
                  <a16:creationId xmlns:a16="http://schemas.microsoft.com/office/drawing/2014/main" id="{D4C45433-AA0D-4D79-9D4D-F79338722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18" name="Oval 42">
              <a:extLst>
                <a:ext uri="{FF2B5EF4-FFF2-40B4-BE49-F238E27FC236}">
                  <a16:creationId xmlns:a16="http://schemas.microsoft.com/office/drawing/2014/main" id="{8943000F-F0D2-49FF-B818-FF851972D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19" name="Oval 43">
              <a:extLst>
                <a:ext uri="{FF2B5EF4-FFF2-40B4-BE49-F238E27FC236}">
                  <a16:creationId xmlns:a16="http://schemas.microsoft.com/office/drawing/2014/main" id="{4037E25A-9F6A-4673-9102-95B5AEC59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20" name="Oval 44">
              <a:extLst>
                <a:ext uri="{FF2B5EF4-FFF2-40B4-BE49-F238E27FC236}">
                  <a16:creationId xmlns:a16="http://schemas.microsoft.com/office/drawing/2014/main" id="{11F78CA7-9316-4E2C-9F57-0E9AE9FAE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21" name="Oval 45">
              <a:extLst>
                <a:ext uri="{FF2B5EF4-FFF2-40B4-BE49-F238E27FC236}">
                  <a16:creationId xmlns:a16="http://schemas.microsoft.com/office/drawing/2014/main" id="{070FA32E-282E-47A4-BC58-8471313B9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22" name="Oval 46">
              <a:extLst>
                <a:ext uri="{FF2B5EF4-FFF2-40B4-BE49-F238E27FC236}">
                  <a16:creationId xmlns:a16="http://schemas.microsoft.com/office/drawing/2014/main" id="{353C792F-A7CB-4F56-8218-BF0FAA1B7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23" name="Oval 47">
              <a:extLst>
                <a:ext uri="{FF2B5EF4-FFF2-40B4-BE49-F238E27FC236}">
                  <a16:creationId xmlns:a16="http://schemas.microsoft.com/office/drawing/2014/main" id="{866D6822-C603-461B-87F7-8FD3B4D2F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24" name="Oval 48">
              <a:extLst>
                <a:ext uri="{FF2B5EF4-FFF2-40B4-BE49-F238E27FC236}">
                  <a16:creationId xmlns:a16="http://schemas.microsoft.com/office/drawing/2014/main" id="{CCB28F78-D95C-453A-A470-65876E8E2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25" name="Oval 49">
              <a:extLst>
                <a:ext uri="{FF2B5EF4-FFF2-40B4-BE49-F238E27FC236}">
                  <a16:creationId xmlns:a16="http://schemas.microsoft.com/office/drawing/2014/main" id="{F58B7EC0-FC12-4874-B101-2137858E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26" name="Oval 50">
              <a:extLst>
                <a:ext uri="{FF2B5EF4-FFF2-40B4-BE49-F238E27FC236}">
                  <a16:creationId xmlns:a16="http://schemas.microsoft.com/office/drawing/2014/main" id="{F290BF37-D534-4E12-B509-4263B375E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27" name="Oval 51">
              <a:extLst>
                <a:ext uri="{FF2B5EF4-FFF2-40B4-BE49-F238E27FC236}">
                  <a16:creationId xmlns:a16="http://schemas.microsoft.com/office/drawing/2014/main" id="{DF15A792-8B0D-44F8-93FC-F4C698D31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28" name="Oval 52">
              <a:extLst>
                <a:ext uri="{FF2B5EF4-FFF2-40B4-BE49-F238E27FC236}">
                  <a16:creationId xmlns:a16="http://schemas.microsoft.com/office/drawing/2014/main" id="{74D644FF-7AE7-416E-8A97-B7D7171EA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24629" name="Group 53">
              <a:extLst>
                <a:ext uri="{FF2B5EF4-FFF2-40B4-BE49-F238E27FC236}">
                  <a16:creationId xmlns:a16="http://schemas.microsoft.com/office/drawing/2014/main" id="{D5561688-A403-4F0D-8F63-B714CD5B9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24630" name="Oval 54">
                <a:extLst>
                  <a:ext uri="{FF2B5EF4-FFF2-40B4-BE49-F238E27FC236}">
                    <a16:creationId xmlns:a16="http://schemas.microsoft.com/office/drawing/2014/main" id="{E2F5B870-7C0E-4AEE-9C87-C81721BB0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31" name="Oval 55">
                <a:extLst>
                  <a:ext uri="{FF2B5EF4-FFF2-40B4-BE49-F238E27FC236}">
                    <a16:creationId xmlns:a16="http://schemas.microsoft.com/office/drawing/2014/main" id="{BADC20FF-6C63-455D-A62E-04287D850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32" name="Oval 56">
                <a:extLst>
                  <a:ext uri="{FF2B5EF4-FFF2-40B4-BE49-F238E27FC236}">
                    <a16:creationId xmlns:a16="http://schemas.microsoft.com/office/drawing/2014/main" id="{707C5349-B381-4F62-A8AD-F5F5D25E7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33" name="Oval 57">
                <a:extLst>
                  <a:ext uri="{FF2B5EF4-FFF2-40B4-BE49-F238E27FC236}">
                    <a16:creationId xmlns:a16="http://schemas.microsoft.com/office/drawing/2014/main" id="{F9E5DE4B-DB9D-45A8-A5A6-E16274251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34" name="Oval 58">
                <a:extLst>
                  <a:ext uri="{FF2B5EF4-FFF2-40B4-BE49-F238E27FC236}">
                    <a16:creationId xmlns:a16="http://schemas.microsoft.com/office/drawing/2014/main" id="{3EBC9D20-993D-476D-BD6B-771B7BA1F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35" name="Oval 59">
                <a:extLst>
                  <a:ext uri="{FF2B5EF4-FFF2-40B4-BE49-F238E27FC236}">
                    <a16:creationId xmlns:a16="http://schemas.microsoft.com/office/drawing/2014/main" id="{79E3D90F-6746-4990-A970-A25D830BD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36" name="Oval 60">
                <a:extLst>
                  <a:ext uri="{FF2B5EF4-FFF2-40B4-BE49-F238E27FC236}">
                    <a16:creationId xmlns:a16="http://schemas.microsoft.com/office/drawing/2014/main" id="{0C0BC10E-877B-4B79-8773-713E73EE9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37" name="Oval 61">
                <a:extLst>
                  <a:ext uri="{FF2B5EF4-FFF2-40B4-BE49-F238E27FC236}">
                    <a16:creationId xmlns:a16="http://schemas.microsoft.com/office/drawing/2014/main" id="{94A21B78-674C-4059-9951-B187BF1EE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38" name="Oval 62">
                <a:extLst>
                  <a:ext uri="{FF2B5EF4-FFF2-40B4-BE49-F238E27FC236}">
                    <a16:creationId xmlns:a16="http://schemas.microsoft.com/office/drawing/2014/main" id="{79F17A0D-75AC-4258-B47B-AE8491480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39" name="Oval 63">
                <a:extLst>
                  <a:ext uri="{FF2B5EF4-FFF2-40B4-BE49-F238E27FC236}">
                    <a16:creationId xmlns:a16="http://schemas.microsoft.com/office/drawing/2014/main" id="{0DA76970-EC80-4E92-AB8A-8676CCC86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40" name="Oval 64">
                <a:extLst>
                  <a:ext uri="{FF2B5EF4-FFF2-40B4-BE49-F238E27FC236}">
                    <a16:creationId xmlns:a16="http://schemas.microsoft.com/office/drawing/2014/main" id="{966A0BAF-14E6-4310-84D8-907115F10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41" name="Oval 65">
                <a:extLst>
                  <a:ext uri="{FF2B5EF4-FFF2-40B4-BE49-F238E27FC236}">
                    <a16:creationId xmlns:a16="http://schemas.microsoft.com/office/drawing/2014/main" id="{9B6ABF84-3E42-4308-BDE9-F29111D23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42" name="Oval 66">
                <a:extLst>
                  <a:ext uri="{FF2B5EF4-FFF2-40B4-BE49-F238E27FC236}">
                    <a16:creationId xmlns:a16="http://schemas.microsoft.com/office/drawing/2014/main" id="{424DA2D5-EF5C-4246-9CB0-F1BF8E40C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43" name="Oval 67">
                <a:extLst>
                  <a:ext uri="{FF2B5EF4-FFF2-40B4-BE49-F238E27FC236}">
                    <a16:creationId xmlns:a16="http://schemas.microsoft.com/office/drawing/2014/main" id="{512C6EEF-8125-4A68-B436-49DF72EA0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44" name="Oval 68">
                <a:extLst>
                  <a:ext uri="{FF2B5EF4-FFF2-40B4-BE49-F238E27FC236}">
                    <a16:creationId xmlns:a16="http://schemas.microsoft.com/office/drawing/2014/main" id="{4802AE7D-8A1F-4E16-B31E-070961B3E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45" name="Oval 69">
                <a:extLst>
                  <a:ext uri="{FF2B5EF4-FFF2-40B4-BE49-F238E27FC236}">
                    <a16:creationId xmlns:a16="http://schemas.microsoft.com/office/drawing/2014/main" id="{AD41E226-4DEB-4C38-8E6F-83ECD3578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4646" name="Oval 70">
                <a:extLst>
                  <a:ext uri="{FF2B5EF4-FFF2-40B4-BE49-F238E27FC236}">
                    <a16:creationId xmlns:a16="http://schemas.microsoft.com/office/drawing/2014/main" id="{74B6F58D-594D-471B-968B-C57E50A13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4647" name="Rectangle 71">
              <a:extLst>
                <a:ext uri="{FF2B5EF4-FFF2-40B4-BE49-F238E27FC236}">
                  <a16:creationId xmlns:a16="http://schemas.microsoft.com/office/drawing/2014/main" id="{3989F421-9C75-4014-A367-4FC6CA283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48" name="Rectangle 72">
              <a:extLst>
                <a:ext uri="{FF2B5EF4-FFF2-40B4-BE49-F238E27FC236}">
                  <a16:creationId xmlns:a16="http://schemas.microsoft.com/office/drawing/2014/main" id="{3DC90447-248C-4182-B3C6-B2D87B3A5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49" name="Rectangle 73">
              <a:extLst>
                <a:ext uri="{FF2B5EF4-FFF2-40B4-BE49-F238E27FC236}">
                  <a16:creationId xmlns:a16="http://schemas.microsoft.com/office/drawing/2014/main" id="{B8D70FB1-754B-4D6C-8F9C-BDEAF9719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50" name="Rectangle 74">
              <a:extLst>
                <a:ext uri="{FF2B5EF4-FFF2-40B4-BE49-F238E27FC236}">
                  <a16:creationId xmlns:a16="http://schemas.microsoft.com/office/drawing/2014/main" id="{87E08288-2F50-461B-9CDD-6196AA8C9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51" name="Rectangle 75">
              <a:extLst>
                <a:ext uri="{FF2B5EF4-FFF2-40B4-BE49-F238E27FC236}">
                  <a16:creationId xmlns:a16="http://schemas.microsoft.com/office/drawing/2014/main" id="{45F28C79-7620-4F1F-85FA-F3C373491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52" name="Rectangle 76">
              <a:extLst>
                <a:ext uri="{FF2B5EF4-FFF2-40B4-BE49-F238E27FC236}">
                  <a16:creationId xmlns:a16="http://schemas.microsoft.com/office/drawing/2014/main" id="{3FF86734-F250-4C8F-B49A-03D2BE467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653" name="Oval 77">
              <a:extLst>
                <a:ext uri="{FF2B5EF4-FFF2-40B4-BE49-F238E27FC236}">
                  <a16:creationId xmlns:a16="http://schemas.microsoft.com/office/drawing/2014/main" id="{09D771A4-EF13-4104-B3B0-DDAE93F7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4654" name="Rectangle 78">
            <a:extLst>
              <a:ext uri="{FF2B5EF4-FFF2-40B4-BE49-F238E27FC236}">
                <a16:creationId xmlns:a16="http://schemas.microsoft.com/office/drawing/2014/main" id="{8F760481-63DA-4517-84E8-3DCEA09229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6273800"/>
            <a:ext cx="16367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sl-SI" altLang="sl-SI"/>
          </a:p>
        </p:txBody>
      </p:sp>
      <p:sp>
        <p:nvSpPr>
          <p:cNvPr id="24655" name="Rectangle 79">
            <a:extLst>
              <a:ext uri="{FF2B5EF4-FFF2-40B4-BE49-F238E27FC236}">
                <a16:creationId xmlns:a16="http://schemas.microsoft.com/office/drawing/2014/main" id="{82CC82F4-8F45-4D1C-A31E-2FA72A384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273800"/>
            <a:ext cx="3179763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sl-SI" altLang="sl-SI"/>
          </a:p>
        </p:txBody>
      </p:sp>
      <p:sp>
        <p:nvSpPr>
          <p:cNvPr id="24656" name="Rectangle 80">
            <a:extLst>
              <a:ext uri="{FF2B5EF4-FFF2-40B4-BE49-F238E27FC236}">
                <a16:creationId xmlns:a16="http://schemas.microsoft.com/office/drawing/2014/main" id="{AF6D153B-14F4-4AA5-8948-076C1649F9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273800"/>
            <a:ext cx="158750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678D6B01-F24D-4608-946D-E7CAF2F5C61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4657" name="Rectangle 81">
            <a:extLst>
              <a:ext uri="{FF2B5EF4-FFF2-40B4-BE49-F238E27FC236}">
                <a16:creationId xmlns:a16="http://schemas.microsoft.com/office/drawing/2014/main" id="{CD1D1D4A-A17E-4BEF-8EEA-720E9798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 altLang="sl-SI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FFCC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anose="05000000000000000000" pitchFamily="2" charset="2"/>
        <a:buChar char="t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>
            <a:extLst>
              <a:ext uri="{FF2B5EF4-FFF2-40B4-BE49-F238E27FC236}">
                <a16:creationId xmlns:a16="http://schemas.microsoft.com/office/drawing/2014/main" id="{A638E007-6682-4490-8671-C93D02427A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4075" y="2852738"/>
            <a:ext cx="647700" cy="13668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8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L</a:t>
            </a:r>
          </a:p>
        </p:txBody>
      </p:sp>
      <p:sp>
        <p:nvSpPr>
          <p:cNvPr id="2057" name="WordArt 9">
            <a:extLst>
              <a:ext uri="{FF2B5EF4-FFF2-40B4-BE49-F238E27FC236}">
                <a16:creationId xmlns:a16="http://schemas.microsoft.com/office/drawing/2014/main" id="{B4C5A374-9855-4769-B61E-BD4C26F1FC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32138" y="2852738"/>
            <a:ext cx="989012" cy="1511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O</a:t>
            </a:r>
          </a:p>
        </p:txBody>
      </p:sp>
      <p:sp>
        <p:nvSpPr>
          <p:cNvPr id="2058" name="WordArt 10">
            <a:extLst>
              <a:ext uri="{FF2B5EF4-FFF2-40B4-BE49-F238E27FC236}">
                <a16:creationId xmlns:a16="http://schemas.microsoft.com/office/drawing/2014/main" id="{491A2A4B-712A-4A4B-941F-6124A2694E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00563" y="2924175"/>
            <a:ext cx="700087" cy="1422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N</a:t>
            </a:r>
          </a:p>
        </p:txBody>
      </p:sp>
      <p:sp>
        <p:nvSpPr>
          <p:cNvPr id="2059" name="WordArt 11">
            <a:extLst>
              <a:ext uri="{FF2B5EF4-FFF2-40B4-BE49-F238E27FC236}">
                <a16:creationId xmlns:a16="http://schemas.microsoft.com/office/drawing/2014/main" id="{4EC9C707-72CD-4BFB-AD08-4DE9863A0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80063" y="2924175"/>
            <a:ext cx="935037" cy="1350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D</a:t>
            </a:r>
          </a:p>
        </p:txBody>
      </p:sp>
      <p:sp>
        <p:nvSpPr>
          <p:cNvPr id="2060" name="WordArt 12">
            <a:extLst>
              <a:ext uri="{FF2B5EF4-FFF2-40B4-BE49-F238E27FC236}">
                <a16:creationId xmlns:a16="http://schemas.microsoft.com/office/drawing/2014/main" id="{C5295E4D-14C2-4C8A-9533-1B6C09AD0F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4025" y="2924175"/>
            <a:ext cx="844550" cy="1422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O</a:t>
            </a:r>
          </a:p>
        </p:txBody>
      </p:sp>
      <p:sp>
        <p:nvSpPr>
          <p:cNvPr id="2061" name="WordArt 13">
            <a:extLst>
              <a:ext uri="{FF2B5EF4-FFF2-40B4-BE49-F238E27FC236}">
                <a16:creationId xmlns:a16="http://schemas.microsoft.com/office/drawing/2014/main" id="{3A2AE540-96C5-49EE-B666-C046986BF9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56550" y="2924175"/>
            <a:ext cx="792163" cy="1349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N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6BB79E5E-C6A0-4EAB-8752-6F588CCD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09625"/>
            <a:ext cx="202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>
                <a:latin typeface="Tempus Sans ITC" panose="04020404030D07020202" pitchFamily="82" charset="0"/>
              </a:rPr>
              <a:t>GEOGRAFIJA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FE5E8E2A-8220-4085-8E32-220F32C95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46113"/>
            <a:ext cx="1793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800">
                <a:latin typeface="Tempus Sans ITC" panose="04020404030D07020202" pitchFamily="82" charset="0"/>
              </a:rPr>
              <a:t>FESTIVALI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1187239E-81AB-4102-B042-E9DD0F294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013" y="2349500"/>
            <a:ext cx="72659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sl-SI" altLang="sl-SI"/>
              <a:t> </a:t>
            </a:r>
            <a:r>
              <a:rPr lang="sl-SI" altLang="sl-SI" sz="2400"/>
              <a:t>CVETLIČNA RAZTAVA v maju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sz="2400"/>
              <a:t>UVEDBA NADŽUPANA v novembru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sz="2400"/>
              <a:t>NOTTING HILL CARNIVAL v avgustu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sz="2400"/>
              <a:t>ODPRTJE ZASEDANJA PARLAMENTA v septembru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 sz="2400"/>
              <a:t>PREVOD ZASTAV v juniju</a:t>
            </a:r>
          </a:p>
        </p:txBody>
      </p:sp>
      <p:pic>
        <p:nvPicPr>
          <p:cNvPr id="35847" name="Picture 7" descr="ikebana-nandina-peony-web">
            <a:extLst>
              <a:ext uri="{FF2B5EF4-FFF2-40B4-BE49-F238E27FC236}">
                <a16:creationId xmlns:a16="http://schemas.microsoft.com/office/drawing/2014/main" id="{CAA133E3-B99F-4E71-A47E-EC76AF0C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627312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velika-britanija">
            <a:extLst>
              <a:ext uri="{FF2B5EF4-FFF2-40B4-BE49-F238E27FC236}">
                <a16:creationId xmlns:a16="http://schemas.microsoft.com/office/drawing/2014/main" id="{376879F2-3168-4E09-A297-5E9FBB4F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581525"/>
            <a:ext cx="244792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0BA5D74-D72B-4C28-970C-751A6B666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latin typeface="Tempus Sans ITC" panose="04020404030D07020202" pitchFamily="82" charset="0"/>
              </a:rPr>
              <a:t>ALI STE VEDELI ???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5639B42-6FEE-4627-A5A9-D6860D724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1628775"/>
            <a:ext cx="6478587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sl-SI" altLang="sl-SI" sz="2400"/>
              <a:t>Leta 2012 bodo v Londonu potekale olimpijske igre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sl-SI" altLang="sl-SI" sz="2400"/>
              <a:t> London ima 200 muzejev, 500 kinodvoran in 5 simfoničnih orkestrov. 39 odstotkov mestne površine prekrivajo parki in zelenice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sl-SI" altLang="sl-SI" sz="2400"/>
              <a:t>Na SV delu Hyde parka je Speaker’s Corner, govorniški kot, kjer lahko od leta 1872 naprej vsak nagovori javnost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sl-SI" altLang="sl-SI" sz="2400"/>
              <a:t>Angleži vedno nosijo s seboj dežnik, ker v Veliki Britaniji skoraj vsak dan dežuje, tudi, če je sonce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sl-SI" altLang="sl-SI" sz="2400"/>
              <a:t>Angleži za zajtrk jedo opečene kruhke in pijejo čaj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sl-SI" altLang="sl-SI" sz="2400"/>
              <a:t>Na zvoniku Big Ben je urin kazalec dolg 2,7 m, minutni pa 4,3 m. zvonec je težek 13,8 tone, trkalo zvona pa 203,2 kg.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endParaRPr lang="sl-SI" altLang="sl-SI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>
            <a:extLst>
              <a:ext uri="{FF2B5EF4-FFF2-40B4-BE49-F238E27FC236}">
                <a16:creationId xmlns:a16="http://schemas.microsoft.com/office/drawing/2014/main" id="{90FB295F-699A-41A5-9AFB-2C54C0DEF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455613"/>
            <a:ext cx="5470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3600">
                <a:latin typeface="Tempus Sans ITC" panose="04020404030D07020202" pitchFamily="82" charset="0"/>
              </a:rPr>
              <a:t>OSNOVNE ZNAČILNOSTI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6397E945-A5AE-41E2-A384-60C6670F1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349500"/>
            <a:ext cx="65309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sl-SI" altLang="sl-SI"/>
              <a:t> LEGA: Jugovzhodni del Velike Britanije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/>
              <a:t> VELIKOST: 1.577 km</a:t>
            </a:r>
            <a:r>
              <a:rPr lang="sl-SI" altLang="sl-SI" baseline="30000"/>
              <a:t>2</a:t>
            </a:r>
            <a:endParaRPr lang="sl-SI" altLang="sl-SI"/>
          </a:p>
          <a:p>
            <a:pPr>
              <a:buFontTx/>
              <a:buBlip>
                <a:blip r:embed="rId2"/>
              </a:buBlip>
            </a:pPr>
            <a:r>
              <a:rPr lang="sl-SI" altLang="sl-SI"/>
              <a:t> PREBIVALCI: Okoli 7.400.000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/>
              <a:t> Je eno najpomembnejših </a:t>
            </a:r>
            <a:r>
              <a:rPr lang="sl-SI" altLang="sl-SI" u="sng"/>
              <a:t>poslovnih, kulturnih, političnih in</a:t>
            </a:r>
          </a:p>
          <a:p>
            <a:r>
              <a:rPr lang="sl-SI" altLang="sl-SI" u="sng"/>
              <a:t>izobraževalnih </a:t>
            </a:r>
            <a:r>
              <a:rPr lang="sl-SI" altLang="sl-SI"/>
              <a:t>središč na svetu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/>
              <a:t> Skozi London teče reka Temza.</a:t>
            </a:r>
          </a:p>
          <a:p>
            <a:pPr>
              <a:buFontTx/>
              <a:buBlip>
                <a:blip r:embed="rId2"/>
              </a:buBlip>
            </a:pPr>
            <a:r>
              <a:rPr lang="sl-SI" altLang="sl-SI"/>
              <a:t> UPRAVNA RAZDELITEV: -City of London, -32 mestnih okrajev</a:t>
            </a:r>
          </a:p>
          <a:p>
            <a:endParaRPr lang="sl-SI" altLang="sl-SI"/>
          </a:p>
        </p:txBody>
      </p:sp>
      <p:pic>
        <p:nvPicPr>
          <p:cNvPr id="27654" name="Picture 6" descr="img002">
            <a:extLst>
              <a:ext uri="{FF2B5EF4-FFF2-40B4-BE49-F238E27FC236}">
                <a16:creationId xmlns:a16="http://schemas.microsoft.com/office/drawing/2014/main" id="{A3608EF2-7627-4D49-9383-4A788316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9275"/>
            <a:ext cx="4140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Oval 7">
            <a:extLst>
              <a:ext uri="{FF2B5EF4-FFF2-40B4-BE49-F238E27FC236}">
                <a16:creationId xmlns:a16="http://schemas.microsoft.com/office/drawing/2014/main" id="{7D1F1C87-5FAC-411A-AAD0-0A5227A74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868863"/>
            <a:ext cx="73025" cy="730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altLang="sl-SI"/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42330059-2C75-46F4-8C88-FE8B4E1EC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797425"/>
            <a:ext cx="565150" cy="2286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900" b="1"/>
              <a:t>London</a:t>
            </a:r>
          </a:p>
        </p:txBody>
      </p:sp>
      <p:pic>
        <p:nvPicPr>
          <p:cNvPr id="27659" name="Picture 11" descr="map-of-london">
            <a:extLst>
              <a:ext uri="{FF2B5EF4-FFF2-40B4-BE49-F238E27FC236}">
                <a16:creationId xmlns:a16="http://schemas.microsoft.com/office/drawing/2014/main" id="{F0D55B1B-C4BD-4240-BFBB-DA4CEAA09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42418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5" grpId="1" animBg="1"/>
      <p:bldP spid="27657" grpId="0" animBg="1"/>
      <p:bldP spid="2765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>
            <a:extLst>
              <a:ext uri="{FF2B5EF4-FFF2-40B4-BE49-F238E27FC236}">
                <a16:creationId xmlns:a16="http://schemas.microsoft.com/office/drawing/2014/main" id="{131BAA98-F4E0-4256-9B09-4B2D4754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76250"/>
            <a:ext cx="3262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4000">
                <a:latin typeface="Tempus Sans ITC" panose="04020404030D07020202" pitchFamily="82" charset="0"/>
              </a:rPr>
              <a:t>ZGODOVINA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CFCA488-3F93-4927-A69D-8683A6F0E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060575"/>
            <a:ext cx="64801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Naselje Londinium so leta 43 pr. n. št. ustanovili </a:t>
            </a:r>
          </a:p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Rimljani na severni brežini reke Temze. </a:t>
            </a:r>
          </a:p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Verjetno je v 2.stoletju n.št. postal prestolnica </a:t>
            </a:r>
          </a:p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rimljanske province Britanije. </a:t>
            </a:r>
          </a:p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Po padcu rimskega cesarstva je mesto propadlo, </a:t>
            </a:r>
          </a:p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7.stoletju so Sasi na tem področju ustanovili mesto Lundenwic, </a:t>
            </a:r>
          </a:p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ki je postalo njihovo središče. </a:t>
            </a:r>
          </a:p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9. stoletju so ga zavzeli Danci, ki so ga po porazu prepustili Alfredu.</a:t>
            </a:r>
          </a:p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10. stoletju so ga napadli Normani, </a:t>
            </a:r>
          </a:p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proti katerim si je London zagotovil mir s pomočjo plačila. </a:t>
            </a:r>
          </a:p>
          <a:p>
            <a:r>
              <a:rPr kumimoji="0" lang="sl-SI" altLang="sl-SI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Postopoma se je začel razvijati v prvo mesto Anglije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75B979E9-6040-4FC4-B7CA-F89EB10E5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2276475"/>
            <a:ext cx="6611937" cy="40957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Leta 1066 je po porazu Angležev prišel pod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oblast Viljema Osvajalca, ki je v mestu zgradil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trdnjavo Tower. Od 16. do 20. stoletja je bil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London prestolnica Britanskega imperija. V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mestu je leta 1666 divjal ogromen požar, ki je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uničil večino mesta. Ponovna izgradnja mesta je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trajala okoli 10 let in na začetku 18. stoletja je bil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London že največje mesto na svetu. Njegova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krona je postala stolnica sv. Pavla.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>
            <a:extLst>
              <a:ext uri="{FF2B5EF4-FFF2-40B4-BE49-F238E27FC236}">
                <a16:creationId xmlns:a16="http://schemas.microsoft.com/office/drawing/2014/main" id="{DE3EE1F2-1FF0-451E-8E41-EDD73E9C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33375"/>
            <a:ext cx="63357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800">
                <a:latin typeface="Tempus Sans ITC" panose="04020404030D07020202" pitchFamily="82" charset="0"/>
              </a:rPr>
              <a:t>NARAVNO GEOGRAFSKE ZNAČILNOSTI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56540FB6-BEBE-4F17-80C2-EA357EEF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357563"/>
            <a:ext cx="39957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sl-SI" altLang="sl-SI" sz="2800"/>
              <a:t> Mile zime, topla poletja</a:t>
            </a:r>
          </a:p>
          <a:p>
            <a:pPr>
              <a:buFontTx/>
              <a:buChar char="•"/>
            </a:pPr>
            <a:r>
              <a:rPr lang="sl-SI" altLang="sl-SI" sz="2800"/>
              <a:t> Povprečna letna količina </a:t>
            </a:r>
          </a:p>
          <a:p>
            <a:r>
              <a:rPr lang="sl-SI" altLang="sl-SI" sz="2800"/>
              <a:t>padavin je 600mm</a:t>
            </a:r>
          </a:p>
        </p:txBody>
      </p:sp>
      <p:pic>
        <p:nvPicPr>
          <p:cNvPr id="30728" name="Picture 8" descr="img004">
            <a:extLst>
              <a:ext uri="{FF2B5EF4-FFF2-40B4-BE49-F238E27FC236}">
                <a16:creationId xmlns:a16="http://schemas.microsoft.com/office/drawing/2014/main" id="{FBD9AB05-42A7-42D7-86FD-BC286E7B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2428875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6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71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>
            <a:extLst>
              <a:ext uri="{FF2B5EF4-FFF2-40B4-BE49-F238E27FC236}">
                <a16:creationId xmlns:a16="http://schemas.microsoft.com/office/drawing/2014/main" id="{90DEE1B7-E9B1-4446-AEB9-4398F9163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20713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>
                <a:latin typeface="Tempus Sans ITC" panose="04020404030D07020202" pitchFamily="82" charset="0"/>
              </a:rPr>
              <a:t>GOSPODARSTVO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3A09C511-4042-4A91-B167-E093CF642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060575"/>
            <a:ext cx="69215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sl-SI" altLang="sl-SI" sz="2000"/>
              <a:t>The City of London je finančno središče Londona</a:t>
            </a:r>
          </a:p>
          <a:p>
            <a:r>
              <a:rPr kumimoji="0" lang="sl-SI" altLang="sl-SI" sz="2000"/>
              <a:t>odkar so Rimljani pred 2000 leti tu postavili trgovsko postojanko. </a:t>
            </a:r>
          </a:p>
          <a:p>
            <a:r>
              <a:rPr kumimoji="0" lang="sl-SI" altLang="sl-SI" sz="2000"/>
              <a:t>Leta je bilo to največje bivalno področje mesta,</a:t>
            </a:r>
          </a:p>
          <a:p>
            <a:r>
              <a:rPr kumimoji="0" lang="sl-SI" altLang="sl-SI" sz="2000"/>
              <a:t>danes pa je le malo ljudi živi tu. </a:t>
            </a:r>
          </a:p>
          <a:p>
            <a:r>
              <a:rPr kumimoji="0" lang="sl-SI" altLang="sl-SI" sz="2000"/>
              <a:t>Med II. Svetovno vojno je bil ta del mesta močno bombardiran. </a:t>
            </a:r>
          </a:p>
          <a:p>
            <a:r>
              <a:rPr kumimoji="0" lang="sl-SI" altLang="sl-SI" sz="2000"/>
              <a:t>V tem delu mesta so sedeži bank, zavarovalnic, </a:t>
            </a:r>
          </a:p>
          <a:p>
            <a:r>
              <a:rPr kumimoji="0" lang="sl-SI" altLang="sl-SI" sz="2000"/>
              <a:t>borznih posrednikov in odvetniških pisarn.</a:t>
            </a:r>
          </a:p>
          <a:p>
            <a:pPr eaLnBrk="0" hangingPunct="0"/>
            <a:endParaRPr kumimoji="0" lang="sl-SI" altLang="sl-SI" sz="2000">
              <a:latin typeface="Arial" panose="020B0604020202020204" pitchFamily="34" charset="0"/>
            </a:endParaRPr>
          </a:p>
        </p:txBody>
      </p:sp>
      <p:pic>
        <p:nvPicPr>
          <p:cNvPr id="31750" name="Picture 6" descr="img005">
            <a:extLst>
              <a:ext uri="{FF2B5EF4-FFF2-40B4-BE49-F238E27FC236}">
                <a16:creationId xmlns:a16="http://schemas.microsoft.com/office/drawing/2014/main" id="{0AB83C2A-E06C-42B8-8417-964464A5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20713"/>
            <a:ext cx="4200525" cy="55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7">
            <a:extLst>
              <a:ext uri="{FF2B5EF4-FFF2-40B4-BE49-F238E27FC236}">
                <a16:creationId xmlns:a16="http://schemas.microsoft.com/office/drawing/2014/main" id="{A891D1F1-74EC-4F46-816B-7BAD74F6C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373688"/>
            <a:ext cx="1295400" cy="8636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9448E73F-DFD9-4C6F-9500-87967D554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620713"/>
            <a:ext cx="1511300" cy="15128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A5BD4D46-C418-4FE7-8546-A42FBD1F2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620713"/>
            <a:ext cx="1512887" cy="863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>
            <a:extLst>
              <a:ext uri="{FF2B5EF4-FFF2-40B4-BE49-F238E27FC236}">
                <a16:creationId xmlns:a16="http://schemas.microsoft.com/office/drawing/2014/main" id="{EBA27CEB-86FF-4DE7-ACA5-5EBEC632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49275"/>
            <a:ext cx="1692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800">
                <a:latin typeface="Tempus Sans ITC" panose="04020404030D07020202" pitchFamily="82" charset="0"/>
              </a:rPr>
              <a:t>TURIZEM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D03036C9-319B-4C16-81FB-A981C1079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949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l-SI" altLang="sl-SI" sz="2400">
              <a:latin typeface="Tempus Sans ITC" panose="04020404030D07020202" pitchFamily="82" charset="0"/>
            </a:endParaRP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2F5EFFEA-0174-40B9-86F3-88B05BB19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171700"/>
            <a:ext cx="475297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0" lang="sl-SI" altLang="sl-SI" sz="2800"/>
              <a:t>Je ena najpomembnejših </a:t>
            </a:r>
          </a:p>
          <a:p>
            <a:r>
              <a:rPr kumimoji="0" lang="sl-SI" altLang="sl-SI" sz="2800"/>
              <a:t>gospodarskih dejavnosti, </a:t>
            </a:r>
          </a:p>
          <a:p>
            <a:r>
              <a:rPr kumimoji="0" lang="sl-SI" altLang="sl-SI" sz="2800"/>
              <a:t>leta 2003 je bilo v tej panogi v </a:t>
            </a:r>
          </a:p>
          <a:p>
            <a:r>
              <a:rPr kumimoji="0" lang="sl-SI" altLang="sl-SI" sz="2800"/>
              <a:t>Londonu stalno zaposlenih </a:t>
            </a:r>
          </a:p>
          <a:p>
            <a:r>
              <a:rPr kumimoji="0" lang="sl-SI" altLang="sl-SI" sz="2800"/>
              <a:t>350 000 delavcev.</a:t>
            </a:r>
            <a:r>
              <a:rPr kumimoji="0" lang="sl-SI" altLang="sl-S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459px-Big">
            <a:extLst>
              <a:ext uri="{FF2B5EF4-FFF2-40B4-BE49-F238E27FC236}">
                <a16:creationId xmlns:a16="http://schemas.microsoft.com/office/drawing/2014/main" id="{AE8D32F7-8277-495A-A05A-83F72910D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1931987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BB37B213-5792-41D3-B4C6-7161874BE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49275"/>
            <a:ext cx="1223963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 b="1"/>
              <a:t>B</a:t>
            </a:r>
          </a:p>
          <a:p>
            <a:r>
              <a:rPr lang="sl-SI" altLang="sl-SI" sz="2400" b="1"/>
              <a:t>I</a:t>
            </a:r>
          </a:p>
          <a:p>
            <a:r>
              <a:rPr lang="sl-SI" altLang="sl-SI" sz="2400" b="1"/>
              <a:t>G</a:t>
            </a:r>
          </a:p>
          <a:p>
            <a:endParaRPr lang="sl-SI" altLang="sl-SI" sz="2400" b="1"/>
          </a:p>
          <a:p>
            <a:r>
              <a:rPr lang="sl-SI" altLang="sl-SI" sz="2400" b="1"/>
              <a:t>B</a:t>
            </a:r>
          </a:p>
          <a:p>
            <a:r>
              <a:rPr lang="sl-SI" altLang="sl-SI" sz="2400" b="1"/>
              <a:t>E</a:t>
            </a:r>
          </a:p>
          <a:p>
            <a:r>
              <a:rPr lang="sl-SI" altLang="sl-SI" sz="2400" b="1"/>
              <a:t>N</a:t>
            </a:r>
          </a:p>
          <a:p>
            <a:endParaRPr lang="sl-SI" altLang="sl-SI"/>
          </a:p>
        </p:txBody>
      </p:sp>
      <p:sp>
        <p:nvSpPr>
          <p:cNvPr id="33800" name="AutoShape 8">
            <a:extLst>
              <a:ext uri="{FF2B5EF4-FFF2-40B4-BE49-F238E27FC236}">
                <a16:creationId xmlns:a16="http://schemas.microsoft.com/office/drawing/2014/main" id="{A9BAA85A-6399-4495-8D6E-C8DD7EF7C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3563938" cy="3860800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3801" name="AutoShape 9">
            <a:extLst>
              <a:ext uri="{FF2B5EF4-FFF2-40B4-BE49-F238E27FC236}">
                <a16:creationId xmlns:a16="http://schemas.microsoft.com/office/drawing/2014/main" id="{5395A8EA-B57D-479E-AB03-3A8A13545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500438"/>
            <a:ext cx="3455987" cy="3241675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33802" name="Picture 10" descr="Tower-Bridge">
            <a:extLst>
              <a:ext uri="{FF2B5EF4-FFF2-40B4-BE49-F238E27FC236}">
                <a16:creationId xmlns:a16="http://schemas.microsoft.com/office/drawing/2014/main" id="{7CCBDB1D-3E06-482F-AE60-73F3D8C0A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2801937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3" name="Text Box 11">
            <a:extLst>
              <a:ext uri="{FF2B5EF4-FFF2-40B4-BE49-F238E27FC236}">
                <a16:creationId xmlns:a16="http://schemas.microsoft.com/office/drawing/2014/main" id="{2A701907-2EEE-4ED7-A053-6820A62AC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734050"/>
            <a:ext cx="2632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 b="1"/>
              <a:t>TOWER BRIDGE</a:t>
            </a:r>
          </a:p>
        </p:txBody>
      </p:sp>
      <p:sp>
        <p:nvSpPr>
          <p:cNvPr id="33804" name="AutoShape 12">
            <a:extLst>
              <a:ext uri="{FF2B5EF4-FFF2-40B4-BE49-F238E27FC236}">
                <a16:creationId xmlns:a16="http://schemas.microsoft.com/office/drawing/2014/main" id="{930A0400-98CC-4CD0-BA5A-60566B5E6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0"/>
            <a:ext cx="4105275" cy="3644900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33805" name="Picture 13" descr="c89033a07f00000101bb1dd299f8b55d">
            <a:extLst>
              <a:ext uri="{FF2B5EF4-FFF2-40B4-BE49-F238E27FC236}">
                <a16:creationId xmlns:a16="http://schemas.microsoft.com/office/drawing/2014/main" id="{8B61CD35-9556-4B81-867C-017A20F8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49275"/>
            <a:ext cx="338455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6" name="Text Box 14">
            <a:extLst>
              <a:ext uri="{FF2B5EF4-FFF2-40B4-BE49-F238E27FC236}">
                <a16:creationId xmlns:a16="http://schemas.microsoft.com/office/drawing/2014/main" id="{F1EFF1C7-CE55-4D9F-9CB6-D36C3B36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708275"/>
            <a:ext cx="347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 b="1"/>
              <a:t>BUCHINGAMSKA PALAČA</a:t>
            </a:r>
          </a:p>
        </p:txBody>
      </p:sp>
      <p:sp>
        <p:nvSpPr>
          <p:cNvPr id="33807" name="AutoShape 15">
            <a:extLst>
              <a:ext uri="{FF2B5EF4-FFF2-40B4-BE49-F238E27FC236}">
                <a16:creationId xmlns:a16="http://schemas.microsoft.com/office/drawing/2014/main" id="{5852D2FA-6834-40E4-9741-42FBDB4C9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00438"/>
            <a:ext cx="3816350" cy="2952750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33809" name="Picture 17" descr="Hyde%20Park">
            <a:extLst>
              <a:ext uri="{FF2B5EF4-FFF2-40B4-BE49-F238E27FC236}">
                <a16:creationId xmlns:a16="http://schemas.microsoft.com/office/drawing/2014/main" id="{E82552BC-4CD8-4E0B-91CF-A81D0FC8F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2736850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11" name="Text Box 19">
            <a:extLst>
              <a:ext uri="{FF2B5EF4-FFF2-40B4-BE49-F238E27FC236}">
                <a16:creationId xmlns:a16="http://schemas.microsoft.com/office/drawing/2014/main" id="{849E3E4F-C18C-4953-890C-72DD60C0C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4076700"/>
            <a:ext cx="7778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 b="1"/>
              <a:t>H  P</a:t>
            </a:r>
          </a:p>
          <a:p>
            <a:r>
              <a:rPr lang="sl-SI" altLang="sl-SI" sz="2400" b="1"/>
              <a:t>Y  A</a:t>
            </a:r>
          </a:p>
          <a:p>
            <a:r>
              <a:rPr lang="sl-SI" altLang="sl-SI" sz="2400" b="1"/>
              <a:t>D  R</a:t>
            </a:r>
          </a:p>
          <a:p>
            <a:r>
              <a:rPr lang="sl-SI" altLang="sl-SI" sz="2400" b="1"/>
              <a:t>E  K</a:t>
            </a:r>
          </a:p>
        </p:txBody>
      </p:sp>
      <p:sp>
        <p:nvSpPr>
          <p:cNvPr id="33812" name="Text Box 20">
            <a:extLst>
              <a:ext uri="{FF2B5EF4-FFF2-40B4-BE49-F238E27FC236}">
                <a16:creationId xmlns:a16="http://schemas.microsoft.com/office/drawing/2014/main" id="{48413528-7AFC-4819-B49A-7F6F3D34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15888"/>
            <a:ext cx="590550" cy="723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3600">
                <a:solidFill>
                  <a:srgbClr val="FF66CC"/>
                </a:solidFill>
              </a:rPr>
              <a:t>Z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N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A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M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E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N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I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T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O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S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T</a:t>
            </a:r>
          </a:p>
          <a:p>
            <a:r>
              <a:rPr lang="sl-SI" altLang="sl-SI" sz="3600">
                <a:solidFill>
                  <a:srgbClr val="FF66CC"/>
                </a:solidFill>
              </a:rPr>
              <a:t>I</a:t>
            </a:r>
          </a:p>
          <a:p>
            <a:endParaRPr lang="sl-SI" altLang="sl-SI" sz="360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3" grpId="0"/>
      <p:bldP spid="33806" grpId="0"/>
      <p:bldP spid="338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AutoShape 5">
            <a:extLst>
              <a:ext uri="{FF2B5EF4-FFF2-40B4-BE49-F238E27FC236}">
                <a16:creationId xmlns:a16="http://schemas.microsoft.com/office/drawing/2014/main" id="{87E5F25A-DB86-424B-8D4A-76F3B141A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268413"/>
            <a:ext cx="4319587" cy="4176712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34823" name="Picture 7" descr="greenwich-observatory">
            <a:extLst>
              <a:ext uri="{FF2B5EF4-FFF2-40B4-BE49-F238E27FC236}">
                <a16:creationId xmlns:a16="http://schemas.microsoft.com/office/drawing/2014/main" id="{1BCB2E4C-90C3-4302-B23B-125762B5E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3167063" cy="23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Text Box 8">
            <a:extLst>
              <a:ext uri="{FF2B5EF4-FFF2-40B4-BE49-F238E27FC236}">
                <a16:creationId xmlns:a16="http://schemas.microsoft.com/office/drawing/2014/main" id="{EAB97DC9-99C2-482E-9091-E9753F206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292600"/>
            <a:ext cx="214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 b="1"/>
              <a:t>GREENWICH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theme/theme1.xml><?xml version="1.0" encoding="utf-8"?>
<a:theme xmlns:a="http://schemas.openxmlformats.org/drawingml/2006/main" name="Communicating Bad News">
  <a:themeElements>
    <a:clrScheme name="Communicating Bad News 6">
      <a:dk1>
        <a:srgbClr val="000000"/>
      </a:dk1>
      <a:lt1>
        <a:srgbClr val="CCECFF"/>
      </a:lt1>
      <a:dk2>
        <a:srgbClr val="000000"/>
      </a:dk2>
      <a:lt2>
        <a:srgbClr val="FFCCFF"/>
      </a:lt2>
      <a:accent1>
        <a:srgbClr val="FFFFCC"/>
      </a:accent1>
      <a:accent2>
        <a:srgbClr val="FFCCCC"/>
      </a:accent2>
      <a:accent3>
        <a:srgbClr val="E2F4FF"/>
      </a:accent3>
      <a:accent4>
        <a:srgbClr val="000000"/>
      </a:accent4>
      <a:accent5>
        <a:srgbClr val="FFFFE2"/>
      </a:accent5>
      <a:accent6>
        <a:srgbClr val="E7B9B9"/>
      </a:accent6>
      <a:hlink>
        <a:srgbClr val="CCFFCC"/>
      </a:hlink>
      <a:folHlink>
        <a:srgbClr val="EAEAEA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4">
        <a:dk1>
          <a:srgbClr val="000000"/>
        </a:dk1>
        <a:lt1>
          <a:srgbClr val="FF66CC"/>
        </a:lt1>
        <a:dk2>
          <a:srgbClr val="000000"/>
        </a:dk2>
        <a:lt2>
          <a:srgbClr val="FFCCFF"/>
        </a:lt2>
        <a:accent1>
          <a:srgbClr val="FF66FF"/>
        </a:accent1>
        <a:accent2>
          <a:srgbClr val="000000"/>
        </a:accent2>
        <a:accent3>
          <a:srgbClr val="FFB8E2"/>
        </a:accent3>
        <a:accent4>
          <a:srgbClr val="000000"/>
        </a:accent4>
        <a:accent5>
          <a:srgbClr val="FFB8FF"/>
        </a:accent5>
        <a:accent6>
          <a:srgbClr val="000000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5">
        <a:dk1>
          <a:srgbClr val="000000"/>
        </a:dk1>
        <a:lt1>
          <a:srgbClr val="FFCCFF"/>
        </a:lt1>
        <a:dk2>
          <a:srgbClr val="000000"/>
        </a:dk2>
        <a:lt2>
          <a:srgbClr val="FF66FF"/>
        </a:lt2>
        <a:accent1>
          <a:srgbClr val="FF66FF"/>
        </a:accent1>
        <a:accent2>
          <a:srgbClr val="000000"/>
        </a:accent2>
        <a:accent3>
          <a:srgbClr val="FFE2FF"/>
        </a:accent3>
        <a:accent4>
          <a:srgbClr val="000000"/>
        </a:accent4>
        <a:accent5>
          <a:srgbClr val="FFB8FF"/>
        </a:accent5>
        <a:accent6>
          <a:srgbClr val="000000"/>
        </a:accent6>
        <a:hlink>
          <a:srgbClr val="00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6">
        <a:dk1>
          <a:srgbClr val="000000"/>
        </a:dk1>
        <a:lt1>
          <a:srgbClr val="CCECFF"/>
        </a:lt1>
        <a:dk2>
          <a:srgbClr val="000000"/>
        </a:dk2>
        <a:lt2>
          <a:srgbClr val="FFCCFF"/>
        </a:lt2>
        <a:accent1>
          <a:srgbClr val="FFFFCC"/>
        </a:accent1>
        <a:accent2>
          <a:srgbClr val="FFCCCC"/>
        </a:accent2>
        <a:accent3>
          <a:srgbClr val="E2F4FF"/>
        </a:accent3>
        <a:accent4>
          <a:srgbClr val="000000"/>
        </a:accent4>
        <a:accent5>
          <a:srgbClr val="FFFFE2"/>
        </a:accent5>
        <a:accent6>
          <a:srgbClr val="E7B9B9"/>
        </a:accent6>
        <a:hlink>
          <a:srgbClr val="CCFF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Communicating Bad News</Template>
  <TotalTime>0</TotalTime>
  <Words>523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Impact</vt:lpstr>
      <vt:lpstr>Tempus Sans ITC</vt:lpstr>
      <vt:lpstr>Times New Roman</vt:lpstr>
      <vt:lpstr>Wingdings</vt:lpstr>
      <vt:lpstr>Communicating Bad News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 STE VEDELI 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2019-05-31T08:40:19Z</dcterms:created>
  <dcterms:modified xsi:type="dcterms:W3CDTF">2019-05-31T08:40:19Z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