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33" autoAdjust="0"/>
  </p:normalViewPr>
  <p:slideViewPr>
    <p:cSldViewPr>
      <p:cViewPr>
        <p:scale>
          <a:sx n="66" d="100"/>
          <a:sy n="66" d="100"/>
        </p:scale>
        <p:origin x="-7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FDF8-F8D5-470D-A57E-5444EBDF3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432BC-8CAE-41C6-9652-8041C4319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D5D63-85FD-4375-8A2D-4ECB1360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22705-4096-4075-B246-369C7167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9F3DD-6A1B-42FA-AE13-FE024F57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34B6-0A7A-4365-9181-7AFC010484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056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AF43-82BA-4879-8F5C-A93608C7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76631-F13E-4046-B4A0-14A296934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D924C-FB09-4F5C-97C2-71F7B3CB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09E49-CBBC-4472-8906-D3C87795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0BB8-163B-4C26-A4FE-3F258C78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772B1-8E6F-4200-BFD5-7502C9DB0C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83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C1A18-E9AC-45C9-A726-48E760524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40E9A-F1A9-4714-B334-921EE9AEA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9F2F5-33A8-4613-82B4-F62C5B5D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6D92B-75F8-4C53-9230-AF21DF61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49621-D24A-4ABB-BD99-B8C7A45E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F5FA4-2912-4B52-9F66-38BDD962BC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650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D5F3-D92F-4ED1-801E-BED576E8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9F9A7-116E-46A9-BE6A-C0D240C28FE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B8137247-FA67-4285-A1A5-1FEA413C78EC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A3611-5F11-488F-A987-DE257F3B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7F9D2-10A7-48FA-BF5F-3AF8C40F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435B7-E436-4133-AF91-3DF2F7D6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2C71D5-3A62-4847-8915-38870EA4AD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33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A921-5ACE-4E4D-8875-8B01EF8E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1C4F-3749-4D97-99FA-8833B616D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37B02-DFA8-4804-939F-528D269C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EC0D7-EF3A-4358-B63C-935681BC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D0AF-AD55-4D65-9E2E-9DE4010D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C53D8-EFE4-4F28-80CB-8E98849CF0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309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969D-B7BF-4D36-A0B8-8D14E0FD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77CB8-5C9E-4F45-AF6A-BF18A421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B1332-9DE4-4248-ABC3-9273D617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1888B-415D-4C93-9FE8-892DCEF3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D6797-A961-4AD4-9F98-5E7B09E7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46651-4247-4505-929A-ECAFE490E9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130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9DF5-E7BF-4579-9BBC-6BDFEB8C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AA78-FA0B-4466-B4D0-DC857ADF5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ADA4B-500E-43F1-AB54-0FB26C96B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1CEB4-F97C-4FEF-A36C-3FDCE8D9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3FCF9-D0E4-4136-948A-BB662111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A7B76-2C99-449D-AEF9-5C87501D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03512-4436-421A-9D8D-5C9AD4146E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94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1988-65F9-4FFA-B2FC-55C6BEE9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9C62-6CE3-4AB6-B0B8-7F1FD136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93BEC-9B64-4BEA-B1EE-4D20C82BB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80098-B9F2-47DC-9094-54958E36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A007F-8616-4065-8139-5F0E9B813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0643D-A82A-46F1-9F60-52DFE4AB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A4C5B-C16A-43FE-B3E6-5920695E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8378E1-85AE-46BA-A38A-B40CB74D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915F2-DF43-468F-98C4-9D69935A3E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844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BDE9-E4A5-43CA-943D-7386FDCF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3794C-DFC7-47C1-AA58-03835702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1A8BF-325A-4144-8C36-47E9DF84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7FA8B-F0CD-4A76-97B1-1809B0CB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9EE40-D9C0-4C4C-8002-704BEEB177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154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E9DBD-077A-430A-8D24-216367CE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4641B-3584-440F-BE85-B0754012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F0F10-B605-4B0E-9542-DEDDEC19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1B3DC-756E-4E8E-88F4-FBB15E2561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728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6216-B492-4289-8861-D610F5CCC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C42A4-003A-409B-9B77-7F830C0D1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467B1-C719-4215-B313-9C6821858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2E1D9-8EB0-45A8-9C65-0161BC18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C56DD-B1E9-4455-81F8-25093B67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8B29D-4234-4CA2-8B43-3AF5E536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DBCEA-1A35-4CCC-87B6-5D8D676B91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96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FCCA-5814-435A-B2D7-5717D957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692F5-8CB9-46A1-93CC-09CAFDFAE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FE85D-D108-4095-8336-B1DBAA291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79B22-4AE7-48B0-BC80-9523ECF5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56F13-0204-4B35-AD90-AFBC5E18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76D47-E7CD-423E-BA5F-70CECD4F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E100-3F23-4334-9024-12BA930255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362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7A8B01-1D8B-4B80-8B57-67412E871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B58992-AEE0-479B-B5A5-41446CE5E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A6D2AC-EA50-4B6D-A4A6-6657EF9AB5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346A69-100C-4C91-AA09-350231948B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451BBE-0FB1-4156-845B-DAEC2D8529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27F416-296A-4359-84D0-CCFCE77FA78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madagaskar-22g">
            <a:extLst>
              <a:ext uri="{FF2B5EF4-FFF2-40B4-BE49-F238E27FC236}">
                <a16:creationId xmlns:a16="http://schemas.microsoft.com/office/drawing/2014/main" id="{AA32695D-0664-4F87-AF19-2DD46F6F9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WordArt 12">
            <a:extLst>
              <a:ext uri="{FF2B5EF4-FFF2-40B4-BE49-F238E27FC236}">
                <a16:creationId xmlns:a16="http://schemas.microsoft.com/office/drawing/2014/main" id="{DC62C65D-5ED1-4716-8E8A-7FB6CF4D56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9067800" cy="13573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200"/>
              </a:contourClr>
            </a:sp3d>
          </a:bodyPr>
          <a:lstStyle/>
          <a:p>
            <a:pPr algn="ctr"/>
            <a:r>
              <a:rPr lang="sl-SI" sz="5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>
                        <a:alpha val="99100"/>
                      </a:srgbClr>
                    </a:gs>
                    <a:gs pos="70000">
                      <a:srgbClr val="FF0300">
                        <a:alpha val="98600"/>
                      </a:srgbClr>
                    </a:gs>
                    <a:gs pos="100000">
                      <a:srgbClr val="4D0808">
                        <a:alpha val="98000"/>
                      </a:srgbClr>
                    </a:gs>
                  </a:gsLst>
                  <a:lin ang="5400000" scaled="1"/>
                </a:gradFill>
                <a:latin typeface="Goudy Stout"/>
              </a:rPr>
              <a:t>MADAGASKAR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087BEA6-4CA7-4ADF-BBC2-F5683F95E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OPIS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4A9158-134D-46A1-95BE-4BBEE84CF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</a:rPr>
              <a:t>Denarna enota je ariari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</a:rPr>
              <a:t>Uradna jezika sta francoščina in malgalščina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</a:rPr>
              <a:t>Glavno mesto je Antananarivo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chemeClr val="bg1"/>
                </a:solidFill>
              </a:rPr>
              <a:t>Madagaskar ima 18 milijonov prebivalcev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>
            <a:extLst>
              <a:ext uri="{FF2B5EF4-FFF2-40B4-BE49-F238E27FC236}">
                <a16:creationId xmlns:a16="http://schemas.microsoft.com/office/drawing/2014/main" id="{E82608F7-D152-414C-AE66-3B59CCBF7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sl-SI" altLang="sl-SI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elix Titling" panose="04060505060202020A04" pitchFamily="82" charset="0"/>
              </a:rPr>
              <a:t>površje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486AE27F-4B0A-4052-A1A1-B38117E80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  <a:solidFill>
            <a:schemeClr val="folHlink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b="1"/>
              <a:t>Večina ravnine od 750 do 1400m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b="1"/>
              <a:t>Tri gorovja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 b="1"/>
              <a:t>Maromokotro 2876m (12m višji od Triglava)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 b="1"/>
              <a:t>Ankaratra (leži v srednjem delu)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 b="1"/>
              <a:t>Andringitra (leži na jugu otoka)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 b="1"/>
              <a:t>Na vzhodu in zahodu pa so od 20-50km široke obalne ravnine. Obale so težko dostopne zaradi koralnih grebenov in mangrov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5D789B-9133-4694-BC1B-60D4CE12E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l-SI" altLang="sl-SI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Podnebje</a:t>
            </a:r>
            <a:r>
              <a:rPr lang="sl-SI" altLang="sl-SI" sz="5400">
                <a:solidFill>
                  <a:srgbClr val="FF0000"/>
                </a:solidFill>
                <a:latin typeface="Copperplate Gothic Bold" panose="020E0705020206020404" pitchFamily="34" charset="0"/>
              </a:rPr>
              <a:t> in </a:t>
            </a:r>
            <a:r>
              <a:rPr lang="sl-SI" altLang="sl-SI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rast</a:t>
            </a:r>
            <a:endParaRPr lang="sl-SI" altLang="sl-SI" sz="5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0A8D4EA-08EA-437C-83E2-CFC0E2D16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28775"/>
            <a:ext cx="4897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sl-SI" altLang="sl-SI" sz="1800">
              <a:latin typeface="Felix Titling" panose="04060505060202020A04" pitchFamily="82" charset="0"/>
            </a:endParaRP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B1257FE8-A574-44DF-AC05-AB913308E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70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 sz="1800">
              <a:solidFill>
                <a:srgbClr val="FF0000"/>
              </a:solidFill>
            </a:endParaRP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18BC0829-1C24-437A-BFB4-11357D54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938"/>
            <a:ext cx="9004300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</a:rPr>
              <a:t>Prevladujejo travnate površine in grmičevja na vzhodu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</a:rPr>
              <a:t> pa so ohranjeni tudi tropski deževni gozdovi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8DEB0E35-E2F1-4AA7-87F1-C18B8CE17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9888"/>
            <a:ext cx="3714750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</a:rPr>
              <a:t>Podnebje je tropsko.</a:t>
            </a: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A5A8A55D-4A3E-4901-925A-6B1A23841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9070975" cy="1373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</a:rPr>
              <a:t>Madagaskar je poznan tudi po izrednem bogastvu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</a:rPr>
              <a:t> živalskih in rastlinskih vrst, ta naravna raznovrstnost pa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</a:rPr>
              <a:t> je ogrožena zaradi propadanja gozda.</a:t>
            </a:r>
            <a:r>
              <a:rPr lang="sl-SI" altLang="sl-SI" sz="2000" b="1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6EE2BE-6B31-47B5-82C0-0C24308DE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l-SI" altLang="sl-SI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PREBIVALSTVO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184B416-EA3C-4BA6-AA26-AE75E3714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1300"/>
            <a:ext cx="9012238" cy="13731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FF00"/>
                </a:solidFill>
              </a:rPr>
              <a:t>Večina prebivalstva je azijskega izvora z pomešanimi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FF00"/>
                </a:solidFill>
              </a:rPr>
              <a:t>  črnskimi priseljenci, tam pa živijo tudi indijski, francoski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FF00"/>
                </a:solidFill>
              </a:rPr>
              <a:t>  in kitajski priseljenci.</a:t>
            </a:r>
            <a:r>
              <a:rPr lang="sl-SI" altLang="sl-SI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C931DA-2B4C-413C-9487-C1BF4710C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08313"/>
            <a:ext cx="7300913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FF00"/>
                </a:solidFill>
              </a:rPr>
              <a:t>Tamkajšnji prebivalci se imenujejo Malgaši.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E798C8E-38DE-4839-9877-EDD7E5C3E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Comic Sans MS" panose="030F0702030302020204" pitchFamily="66" charset="0"/>
              </a:rPr>
              <a:t>PO ČEM VELIKO KDO POZNA MADAGASKAR?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1692ED7-0C36-4675-8327-FA94031CB3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8820150" cy="4525963"/>
          </a:xfrm>
        </p:spPr>
        <p:txBody>
          <a:bodyPr/>
          <a:lstStyle/>
          <a:p>
            <a:r>
              <a:rPr lang="sl-SI" altLang="sl-SI" sz="2800"/>
              <a:t>Risanka Madagascar je posneta v dveh delih in prikazuje živali iz živalskega vrta, ki po spletu okoliščin pridejo na otok Madagaskar.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67B5D64-1701-4DA7-99E3-33C8D0A451A3}"/>
              </a:ext>
            </a:extLst>
          </p:cNvPr>
          <p:cNvSpPr>
            <a:spLocks noGrp="1" noChangeArrowheads="1"/>
          </p:cNvSpPr>
          <p:nvPr>
            <p:ph type="media" sz="half" idx="2"/>
          </p:nvPr>
        </p:nvSpPr>
        <p:spPr>
          <a:xfrm>
            <a:off x="10333038" y="1600200"/>
            <a:ext cx="576262" cy="4525963"/>
          </a:xfr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Comic Sans MS</vt:lpstr>
      <vt:lpstr>Copperplate Gothic Bold</vt:lpstr>
      <vt:lpstr>Felix Titling</vt:lpstr>
      <vt:lpstr>Goudy Stout</vt:lpstr>
      <vt:lpstr>Showcard Gothic</vt:lpstr>
      <vt:lpstr>Wingdings</vt:lpstr>
      <vt:lpstr>Privzeti načrt</vt:lpstr>
      <vt:lpstr>PowerPoint Presentation</vt:lpstr>
      <vt:lpstr>OPIS</vt:lpstr>
      <vt:lpstr>površje</vt:lpstr>
      <vt:lpstr>Podnebje in rast</vt:lpstr>
      <vt:lpstr>PREBIVALSTVO</vt:lpstr>
      <vt:lpstr>PO ČEM VELIKO KDO POZNA MADAGASKAR?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2019-05-31T08:40:20Z</dcterms:created>
  <dcterms:modified xsi:type="dcterms:W3CDTF">2019-05-31T08:40:20Z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