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53" r:id="rId1"/>
  </p:sldMasterIdLst>
  <p:sldIdLst>
    <p:sldId id="256" r:id="rId2"/>
    <p:sldId id="257" r:id="rId3"/>
    <p:sldId id="258" r:id="rId4"/>
    <p:sldId id="259" r:id="rId5"/>
    <p:sldId id="260" r:id="rId6"/>
    <p:sldId id="263" r:id="rId7"/>
    <p:sldId id="261" r:id="rId8"/>
    <p:sldId id="269" r:id="rId9"/>
    <p:sldId id="262" r:id="rId10"/>
    <p:sldId id="265" r:id="rId11"/>
    <p:sldId id="264" r:id="rId12"/>
    <p:sldId id="266" r:id="rId13"/>
    <p:sldId id="267" r:id="rId14"/>
    <p:sldId id="270" r:id="rId15"/>
  </p:sldIdLst>
  <p:sldSz cx="9144000" cy="6858000" type="screen4x3"/>
  <p:notesSz cx="6858000" cy="9144000"/>
  <p:defaultTextStyle>
    <a:defPPr>
      <a:defRPr lang="sl-SI"/>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2121"/>
    <a:srgbClr val="C400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54" d="100"/>
          <a:sy n="154" d="100"/>
        </p:scale>
        <p:origin x="1620" y="13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diapozitiv">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7B5190D9-B138-40EC-A322-724D196486CB}"/>
              </a:ext>
            </a:extLst>
          </p:cNvPr>
          <p:cNvGrpSpPr>
            <a:grpSpLocks/>
          </p:cNvGrpSpPr>
          <p:nvPr/>
        </p:nvGrpSpPr>
        <p:grpSpPr bwMode="auto">
          <a:xfrm>
            <a:off x="0" y="0"/>
            <a:ext cx="9142413" cy="6856413"/>
            <a:chOff x="0" y="0"/>
            <a:chExt cx="5759" cy="4319"/>
          </a:xfrm>
        </p:grpSpPr>
        <p:sp>
          <p:nvSpPr>
            <p:cNvPr id="5" name="Freeform 3">
              <a:extLst>
                <a:ext uri="{FF2B5EF4-FFF2-40B4-BE49-F238E27FC236}">
                  <a16:creationId xmlns:a16="http://schemas.microsoft.com/office/drawing/2014/main" id="{AA8EAF65-CBB9-487F-BCE4-69469082BC23}"/>
                </a:ext>
              </a:extLst>
            </p:cNvPr>
            <p:cNvSpPr>
              <a:spLocks/>
            </p:cNvSpPr>
            <p:nvPr/>
          </p:nvSpPr>
          <p:spPr bwMode="hidden">
            <a:xfrm>
              <a:off x="0" y="0"/>
              <a:ext cx="5758" cy="1043"/>
            </a:xfrm>
            <a:custGeom>
              <a:avLst/>
              <a:gdLst>
                <a:gd name="T0" fmla="*/ 5740 w 5740"/>
                <a:gd name="T1" fmla="*/ 1043 h 1043"/>
                <a:gd name="T2" fmla="*/ 0 w 5740"/>
                <a:gd name="T3" fmla="*/ 1043 h 1043"/>
                <a:gd name="T4" fmla="*/ 0 w 5740"/>
                <a:gd name="T5" fmla="*/ 0 h 1043"/>
                <a:gd name="T6" fmla="*/ 5740 w 5740"/>
                <a:gd name="T7" fmla="*/ 0 h 1043"/>
                <a:gd name="T8" fmla="*/ 5740 w 5740"/>
                <a:gd name="T9" fmla="*/ 1043 h 1043"/>
                <a:gd name="T10" fmla="*/ 5740 w 5740"/>
                <a:gd name="T11" fmla="*/ 1043 h 1043"/>
              </a:gdLst>
              <a:ahLst/>
              <a:cxnLst>
                <a:cxn ang="0">
                  <a:pos x="T0" y="T1"/>
                </a:cxn>
                <a:cxn ang="0">
                  <a:pos x="T2" y="T3"/>
                </a:cxn>
                <a:cxn ang="0">
                  <a:pos x="T4" y="T5"/>
                </a:cxn>
                <a:cxn ang="0">
                  <a:pos x="T6" y="T7"/>
                </a:cxn>
                <a:cxn ang="0">
                  <a:pos x="T8" y="T9"/>
                </a:cxn>
                <a:cxn ang="0">
                  <a:pos x="T10" y="T11"/>
                </a:cxn>
              </a:cxnLst>
              <a:rect l="0" t="0" r="r" b="b"/>
              <a:pathLst>
                <a:path w="5740" h="1043">
                  <a:moveTo>
                    <a:pt x="5740" y="1043"/>
                  </a:moveTo>
                  <a:lnTo>
                    <a:pt x="0" y="1043"/>
                  </a:lnTo>
                  <a:lnTo>
                    <a:pt x="0" y="0"/>
                  </a:lnTo>
                  <a:lnTo>
                    <a:pt x="5740" y="0"/>
                  </a:lnTo>
                  <a:lnTo>
                    <a:pt x="5740" y="1043"/>
                  </a:lnTo>
                  <a:lnTo>
                    <a:pt x="5740" y="1043"/>
                  </a:lnTo>
                  <a:close/>
                </a:path>
              </a:pathLst>
            </a:custGeom>
            <a:gradFill rotWithShape="0">
              <a:gsLst>
                <a:gs pos="0">
                  <a:schemeClr val="bg1"/>
                </a:gs>
                <a:gs pos="100000">
                  <a:schemeClr val="bg1">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sl-SI">
                <a:latin typeface="Arial" charset="0"/>
              </a:endParaRPr>
            </a:p>
          </p:txBody>
        </p:sp>
        <p:grpSp>
          <p:nvGrpSpPr>
            <p:cNvPr id="6" name="Group 4">
              <a:extLst>
                <a:ext uri="{FF2B5EF4-FFF2-40B4-BE49-F238E27FC236}">
                  <a16:creationId xmlns:a16="http://schemas.microsoft.com/office/drawing/2014/main" id="{EBC0E002-02EE-42C5-8EFA-CA7FC1DEEC75}"/>
                </a:ext>
              </a:extLst>
            </p:cNvPr>
            <p:cNvGrpSpPr>
              <a:grpSpLocks/>
            </p:cNvGrpSpPr>
            <p:nvPr userDrawn="1"/>
          </p:nvGrpSpPr>
          <p:grpSpPr bwMode="auto">
            <a:xfrm>
              <a:off x="0" y="0"/>
              <a:ext cx="5759" cy="4319"/>
              <a:chOff x="0" y="0"/>
              <a:chExt cx="5759" cy="4319"/>
            </a:xfrm>
          </p:grpSpPr>
          <p:sp>
            <p:nvSpPr>
              <p:cNvPr id="7" name="Freeform 5">
                <a:extLst>
                  <a:ext uri="{FF2B5EF4-FFF2-40B4-BE49-F238E27FC236}">
                    <a16:creationId xmlns:a16="http://schemas.microsoft.com/office/drawing/2014/main" id="{0D84CD64-F3DB-40E4-B1CA-669CB752D14B}"/>
                  </a:ext>
                </a:extLst>
              </p:cNvPr>
              <p:cNvSpPr>
                <a:spLocks/>
              </p:cNvSpPr>
              <p:nvPr/>
            </p:nvSpPr>
            <p:spPr bwMode="hidden">
              <a:xfrm>
                <a:off x="1" y="1040"/>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sl-SI">
                  <a:latin typeface="Arial" charset="0"/>
                </a:endParaRPr>
              </a:p>
            </p:txBody>
          </p:sp>
          <p:sp>
            <p:nvSpPr>
              <p:cNvPr id="8" name="Freeform 6">
                <a:extLst>
                  <a:ext uri="{FF2B5EF4-FFF2-40B4-BE49-F238E27FC236}">
                    <a16:creationId xmlns:a16="http://schemas.microsoft.com/office/drawing/2014/main" id="{F05D247E-D8EC-4DDA-AED9-A2008F0217DB}"/>
                  </a:ext>
                </a:extLst>
              </p:cNvPr>
              <p:cNvSpPr>
                <a:spLocks/>
              </p:cNvSpPr>
              <p:nvPr/>
            </p:nvSpPr>
            <p:spPr bwMode="hidden">
              <a:xfrm>
                <a:off x="0" y="3988"/>
                <a:ext cx="5758" cy="42"/>
              </a:xfrm>
              <a:custGeom>
                <a:avLst/>
                <a:gdLst>
                  <a:gd name="T0" fmla="*/ 0 w 5740"/>
                  <a:gd name="T1" fmla="*/ 42 h 42"/>
                  <a:gd name="T2" fmla="*/ 5740 w 5740"/>
                  <a:gd name="T3" fmla="*/ 42 h 42"/>
                  <a:gd name="T4" fmla="*/ 5740 w 5740"/>
                  <a:gd name="T5" fmla="*/ 0 h 42"/>
                  <a:gd name="T6" fmla="*/ 0 w 5740"/>
                  <a:gd name="T7" fmla="*/ 0 h 42"/>
                  <a:gd name="T8" fmla="*/ 0 w 5740"/>
                  <a:gd name="T9" fmla="*/ 42 h 42"/>
                  <a:gd name="T10" fmla="*/ 0 w 5740"/>
                  <a:gd name="T11" fmla="*/ 42 h 42"/>
                </a:gdLst>
                <a:ahLst/>
                <a:cxnLst>
                  <a:cxn ang="0">
                    <a:pos x="T0" y="T1"/>
                  </a:cxn>
                  <a:cxn ang="0">
                    <a:pos x="T2" y="T3"/>
                  </a:cxn>
                  <a:cxn ang="0">
                    <a:pos x="T4" y="T5"/>
                  </a:cxn>
                  <a:cxn ang="0">
                    <a:pos x="T6" y="T7"/>
                  </a:cxn>
                  <a:cxn ang="0">
                    <a:pos x="T8" y="T9"/>
                  </a:cxn>
                  <a:cxn ang="0">
                    <a:pos x="T10" y="T11"/>
                  </a:cxn>
                </a:cxnLst>
                <a:rect l="0" t="0" r="r" b="b"/>
                <a:pathLst>
                  <a:path w="5740" h="42">
                    <a:moveTo>
                      <a:pt x="0" y="42"/>
                    </a:moveTo>
                    <a:lnTo>
                      <a:pt x="5740" y="42"/>
                    </a:lnTo>
                    <a:lnTo>
                      <a:pt x="5740" y="0"/>
                    </a:lnTo>
                    <a:lnTo>
                      <a:pt x="0" y="0"/>
                    </a:lnTo>
                    <a:lnTo>
                      <a:pt x="0" y="42"/>
                    </a:lnTo>
                    <a:lnTo>
                      <a:pt x="0" y="42"/>
                    </a:lnTo>
                    <a:close/>
                  </a:path>
                </a:pathLst>
              </a:custGeom>
              <a:gradFill rotWithShape="0">
                <a:gsLst>
                  <a:gs pos="0">
                    <a:schemeClr val="bg2">
                      <a:gamma/>
                      <a:shade val="94118"/>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sl-SI">
                  <a:latin typeface="Arial" charset="0"/>
                </a:endParaRPr>
              </a:p>
            </p:txBody>
          </p:sp>
          <p:sp>
            <p:nvSpPr>
              <p:cNvPr id="9" name="Freeform 7">
                <a:extLst>
                  <a:ext uri="{FF2B5EF4-FFF2-40B4-BE49-F238E27FC236}">
                    <a16:creationId xmlns:a16="http://schemas.microsoft.com/office/drawing/2014/main" id="{4FB92DAF-0514-4203-A22B-250B142EA7A6}"/>
                  </a:ext>
                </a:extLst>
              </p:cNvPr>
              <p:cNvSpPr>
                <a:spLocks/>
              </p:cNvSpPr>
              <p:nvPr/>
            </p:nvSpPr>
            <p:spPr bwMode="hidden">
              <a:xfrm>
                <a:off x="0" y="3665"/>
                <a:ext cx="5758" cy="30"/>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4118"/>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sl-SI">
                  <a:latin typeface="Arial" charset="0"/>
                </a:endParaRPr>
              </a:p>
            </p:txBody>
          </p:sp>
          <p:sp>
            <p:nvSpPr>
              <p:cNvPr id="10" name="Freeform 8">
                <a:extLst>
                  <a:ext uri="{FF2B5EF4-FFF2-40B4-BE49-F238E27FC236}">
                    <a16:creationId xmlns:a16="http://schemas.microsoft.com/office/drawing/2014/main" id="{728CD523-9888-4E4F-AE70-FB8F6E6C8A97}"/>
                  </a:ext>
                </a:extLst>
              </p:cNvPr>
              <p:cNvSpPr>
                <a:spLocks/>
              </p:cNvSpPr>
              <p:nvPr/>
            </p:nvSpPr>
            <p:spPr bwMode="hidden">
              <a:xfrm>
                <a:off x="0" y="3364"/>
                <a:ext cx="5758" cy="30"/>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0980"/>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sl-SI">
                  <a:latin typeface="Arial" charset="0"/>
                </a:endParaRPr>
              </a:p>
            </p:txBody>
          </p:sp>
          <p:sp>
            <p:nvSpPr>
              <p:cNvPr id="11" name="Freeform 9">
                <a:extLst>
                  <a:ext uri="{FF2B5EF4-FFF2-40B4-BE49-F238E27FC236}">
                    <a16:creationId xmlns:a16="http://schemas.microsoft.com/office/drawing/2014/main" id="{7D4C8C5F-B993-499F-82AB-F37666143022}"/>
                  </a:ext>
                </a:extLst>
              </p:cNvPr>
              <p:cNvSpPr>
                <a:spLocks/>
              </p:cNvSpPr>
              <p:nvPr/>
            </p:nvSpPr>
            <p:spPr bwMode="hidden">
              <a:xfrm>
                <a:off x="0" y="3105"/>
                <a:ext cx="5758" cy="31"/>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0980"/>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sl-SI">
                  <a:latin typeface="Arial" charset="0"/>
                </a:endParaRPr>
              </a:p>
            </p:txBody>
          </p:sp>
          <p:sp>
            <p:nvSpPr>
              <p:cNvPr id="12" name="Freeform 10">
                <a:extLst>
                  <a:ext uri="{FF2B5EF4-FFF2-40B4-BE49-F238E27FC236}">
                    <a16:creationId xmlns:a16="http://schemas.microsoft.com/office/drawing/2014/main" id="{076F2319-5631-4490-B1B3-20F3EF787874}"/>
                  </a:ext>
                </a:extLst>
              </p:cNvPr>
              <p:cNvSpPr>
                <a:spLocks/>
              </p:cNvSpPr>
              <p:nvPr/>
            </p:nvSpPr>
            <p:spPr bwMode="hidden">
              <a:xfrm>
                <a:off x="0" y="2859"/>
                <a:ext cx="5758" cy="36"/>
              </a:xfrm>
              <a:custGeom>
                <a:avLst/>
                <a:gdLst>
                  <a:gd name="T0" fmla="*/ 5740 w 5740"/>
                  <a:gd name="T1" fmla="*/ 0 h 36"/>
                  <a:gd name="T2" fmla="*/ 0 w 5740"/>
                  <a:gd name="T3" fmla="*/ 0 h 36"/>
                  <a:gd name="T4" fmla="*/ 0 w 5740"/>
                  <a:gd name="T5" fmla="*/ 36 h 36"/>
                  <a:gd name="T6" fmla="*/ 5740 w 5740"/>
                  <a:gd name="T7" fmla="*/ 36 h 36"/>
                  <a:gd name="T8" fmla="*/ 5740 w 5740"/>
                  <a:gd name="T9" fmla="*/ 0 h 36"/>
                  <a:gd name="T10" fmla="*/ 5740 w 5740"/>
                  <a:gd name="T11" fmla="*/ 0 h 36"/>
                </a:gdLst>
                <a:ahLst/>
                <a:cxnLst>
                  <a:cxn ang="0">
                    <a:pos x="T0" y="T1"/>
                  </a:cxn>
                  <a:cxn ang="0">
                    <a:pos x="T2" y="T3"/>
                  </a:cxn>
                  <a:cxn ang="0">
                    <a:pos x="T4" y="T5"/>
                  </a:cxn>
                  <a:cxn ang="0">
                    <a:pos x="T6" y="T7"/>
                  </a:cxn>
                  <a:cxn ang="0">
                    <a:pos x="T8" y="T9"/>
                  </a:cxn>
                  <a:cxn ang="0">
                    <a:pos x="T10" y="T11"/>
                  </a:cxn>
                </a:cxnLst>
                <a:rect l="0" t="0" r="r" b="b"/>
                <a:pathLst>
                  <a:path w="5740" h="36">
                    <a:moveTo>
                      <a:pt x="5740" y="0"/>
                    </a:moveTo>
                    <a:lnTo>
                      <a:pt x="0" y="0"/>
                    </a:lnTo>
                    <a:lnTo>
                      <a:pt x="0" y="36"/>
                    </a:lnTo>
                    <a:lnTo>
                      <a:pt x="5740" y="36"/>
                    </a:lnTo>
                    <a:lnTo>
                      <a:pt x="5740" y="0"/>
                    </a:lnTo>
                    <a:lnTo>
                      <a:pt x="5740" y="0"/>
                    </a:lnTo>
                    <a:close/>
                  </a:path>
                </a:pathLst>
              </a:custGeom>
              <a:gradFill rotWithShape="0">
                <a:gsLst>
                  <a:gs pos="0">
                    <a:schemeClr val="bg2">
                      <a:gamma/>
                      <a:shade val="87843"/>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sl-SI">
                  <a:latin typeface="Arial" charset="0"/>
                </a:endParaRPr>
              </a:p>
            </p:txBody>
          </p:sp>
          <p:sp>
            <p:nvSpPr>
              <p:cNvPr id="13" name="Freeform 11">
                <a:extLst>
                  <a:ext uri="{FF2B5EF4-FFF2-40B4-BE49-F238E27FC236}">
                    <a16:creationId xmlns:a16="http://schemas.microsoft.com/office/drawing/2014/main" id="{3C7F65CD-1C65-4C52-87C6-CCD455320128}"/>
                  </a:ext>
                </a:extLst>
              </p:cNvPr>
              <p:cNvSpPr>
                <a:spLocks/>
              </p:cNvSpPr>
              <p:nvPr/>
            </p:nvSpPr>
            <p:spPr bwMode="hidden">
              <a:xfrm>
                <a:off x="0" y="2644"/>
                <a:ext cx="5758" cy="30"/>
              </a:xfrm>
              <a:custGeom>
                <a:avLst/>
                <a:gdLst>
                  <a:gd name="T0" fmla="*/ 5740 w 5740"/>
                  <a:gd name="T1" fmla="*/ 0 h 30"/>
                  <a:gd name="T2" fmla="*/ 0 w 5740"/>
                  <a:gd name="T3" fmla="*/ 0 h 30"/>
                  <a:gd name="T4" fmla="*/ 0 w 5740"/>
                  <a:gd name="T5" fmla="*/ 30 h 30"/>
                  <a:gd name="T6" fmla="*/ 5740 w 5740"/>
                  <a:gd name="T7" fmla="*/ 30 h 30"/>
                  <a:gd name="T8" fmla="*/ 5740 w 5740"/>
                  <a:gd name="T9" fmla="*/ 0 h 30"/>
                  <a:gd name="T10" fmla="*/ 5740 w 5740"/>
                  <a:gd name="T11" fmla="*/ 0 h 30"/>
                </a:gdLst>
                <a:ahLst/>
                <a:cxnLst>
                  <a:cxn ang="0">
                    <a:pos x="T0" y="T1"/>
                  </a:cxn>
                  <a:cxn ang="0">
                    <a:pos x="T2" y="T3"/>
                  </a:cxn>
                  <a:cxn ang="0">
                    <a:pos x="T4" y="T5"/>
                  </a:cxn>
                  <a:cxn ang="0">
                    <a:pos x="T6" y="T7"/>
                  </a:cxn>
                  <a:cxn ang="0">
                    <a:pos x="T8" y="T9"/>
                  </a:cxn>
                  <a:cxn ang="0">
                    <a:pos x="T10" y="T11"/>
                  </a:cxn>
                </a:cxnLst>
                <a:rect l="0" t="0" r="r" b="b"/>
                <a:pathLst>
                  <a:path w="5740" h="30">
                    <a:moveTo>
                      <a:pt x="5740" y="0"/>
                    </a:moveTo>
                    <a:lnTo>
                      <a:pt x="0" y="0"/>
                    </a:lnTo>
                    <a:lnTo>
                      <a:pt x="0" y="30"/>
                    </a:lnTo>
                    <a:lnTo>
                      <a:pt x="5740" y="30"/>
                    </a:lnTo>
                    <a:lnTo>
                      <a:pt x="5740" y="0"/>
                    </a:lnTo>
                    <a:lnTo>
                      <a:pt x="5740" y="0"/>
                    </a:lnTo>
                    <a:close/>
                  </a:path>
                </a:pathLst>
              </a:custGeom>
              <a:gradFill rotWithShape="0">
                <a:gsLst>
                  <a:gs pos="0">
                    <a:schemeClr val="bg2">
                      <a:gamma/>
                      <a:shade val="87843"/>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sl-SI">
                  <a:latin typeface="Arial" charset="0"/>
                </a:endParaRPr>
              </a:p>
            </p:txBody>
          </p:sp>
          <p:sp>
            <p:nvSpPr>
              <p:cNvPr id="14" name="Freeform 12">
                <a:extLst>
                  <a:ext uri="{FF2B5EF4-FFF2-40B4-BE49-F238E27FC236}">
                    <a16:creationId xmlns:a16="http://schemas.microsoft.com/office/drawing/2014/main" id="{743F1ABD-8BF6-4CBD-B3B6-D5B2DD5972E1}"/>
                  </a:ext>
                </a:extLst>
              </p:cNvPr>
              <p:cNvSpPr>
                <a:spLocks/>
              </p:cNvSpPr>
              <p:nvPr/>
            </p:nvSpPr>
            <p:spPr bwMode="hidden">
              <a:xfrm>
                <a:off x="0" y="2433"/>
                <a:ext cx="5758" cy="36"/>
              </a:xfrm>
              <a:custGeom>
                <a:avLst/>
                <a:gdLst>
                  <a:gd name="T0" fmla="*/ 5740 w 5740"/>
                  <a:gd name="T1" fmla="*/ 0 h 36"/>
                  <a:gd name="T2" fmla="*/ 0 w 5740"/>
                  <a:gd name="T3" fmla="*/ 0 h 36"/>
                  <a:gd name="T4" fmla="*/ 0 w 5740"/>
                  <a:gd name="T5" fmla="*/ 36 h 36"/>
                  <a:gd name="T6" fmla="*/ 5740 w 5740"/>
                  <a:gd name="T7" fmla="*/ 36 h 36"/>
                  <a:gd name="T8" fmla="*/ 5740 w 5740"/>
                  <a:gd name="T9" fmla="*/ 0 h 36"/>
                  <a:gd name="T10" fmla="*/ 5740 w 5740"/>
                  <a:gd name="T11" fmla="*/ 0 h 36"/>
                </a:gdLst>
                <a:ahLst/>
                <a:cxnLst>
                  <a:cxn ang="0">
                    <a:pos x="T0" y="T1"/>
                  </a:cxn>
                  <a:cxn ang="0">
                    <a:pos x="T2" y="T3"/>
                  </a:cxn>
                  <a:cxn ang="0">
                    <a:pos x="T4" y="T5"/>
                  </a:cxn>
                  <a:cxn ang="0">
                    <a:pos x="T6" y="T7"/>
                  </a:cxn>
                  <a:cxn ang="0">
                    <a:pos x="T8" y="T9"/>
                  </a:cxn>
                  <a:cxn ang="0">
                    <a:pos x="T10" y="T11"/>
                  </a:cxn>
                </a:cxnLst>
                <a:rect l="0" t="0" r="r" b="b"/>
                <a:pathLst>
                  <a:path w="5740" h="36">
                    <a:moveTo>
                      <a:pt x="5740" y="0"/>
                    </a:moveTo>
                    <a:lnTo>
                      <a:pt x="0" y="0"/>
                    </a:lnTo>
                    <a:lnTo>
                      <a:pt x="0" y="36"/>
                    </a:lnTo>
                    <a:lnTo>
                      <a:pt x="5740" y="36"/>
                    </a:lnTo>
                    <a:lnTo>
                      <a:pt x="5740" y="0"/>
                    </a:lnTo>
                    <a:lnTo>
                      <a:pt x="5740" y="0"/>
                    </a:lnTo>
                    <a:close/>
                  </a:path>
                </a:pathLst>
              </a:custGeom>
              <a:gradFill rotWithShape="0">
                <a:gsLst>
                  <a:gs pos="0">
                    <a:schemeClr val="bg2">
                      <a:gamma/>
                      <a:shade val="8470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sl-SI">
                  <a:latin typeface="Arial" charset="0"/>
                </a:endParaRPr>
              </a:p>
            </p:txBody>
          </p:sp>
          <p:sp>
            <p:nvSpPr>
              <p:cNvPr id="15" name="Freeform 13">
                <a:extLst>
                  <a:ext uri="{FF2B5EF4-FFF2-40B4-BE49-F238E27FC236}">
                    <a16:creationId xmlns:a16="http://schemas.microsoft.com/office/drawing/2014/main" id="{A0F09E22-E064-4EEC-8518-7E745F6D1555}"/>
                  </a:ext>
                </a:extLst>
              </p:cNvPr>
              <p:cNvSpPr>
                <a:spLocks/>
              </p:cNvSpPr>
              <p:nvPr/>
            </p:nvSpPr>
            <p:spPr bwMode="hidden">
              <a:xfrm>
                <a:off x="0" y="2259"/>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470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sl-SI">
                  <a:latin typeface="Arial" charset="0"/>
                </a:endParaRPr>
              </a:p>
            </p:txBody>
          </p:sp>
          <p:sp>
            <p:nvSpPr>
              <p:cNvPr id="16" name="Freeform 14">
                <a:extLst>
                  <a:ext uri="{FF2B5EF4-FFF2-40B4-BE49-F238E27FC236}">
                    <a16:creationId xmlns:a16="http://schemas.microsoft.com/office/drawing/2014/main" id="{1205DB61-A99F-4372-9DE8-01E7E1DF9717}"/>
                  </a:ext>
                </a:extLst>
              </p:cNvPr>
              <p:cNvSpPr>
                <a:spLocks/>
              </p:cNvSpPr>
              <p:nvPr/>
            </p:nvSpPr>
            <p:spPr bwMode="hidden">
              <a:xfrm>
                <a:off x="0" y="2090"/>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sl-SI">
                  <a:latin typeface="Arial" charset="0"/>
                </a:endParaRPr>
              </a:p>
            </p:txBody>
          </p:sp>
          <p:sp>
            <p:nvSpPr>
              <p:cNvPr id="17" name="Freeform 15">
                <a:extLst>
                  <a:ext uri="{FF2B5EF4-FFF2-40B4-BE49-F238E27FC236}">
                    <a16:creationId xmlns:a16="http://schemas.microsoft.com/office/drawing/2014/main" id="{C2CC362C-6D55-45FB-AD3C-A3BAAAE647B7}"/>
                  </a:ext>
                </a:extLst>
              </p:cNvPr>
              <p:cNvSpPr>
                <a:spLocks/>
              </p:cNvSpPr>
              <p:nvPr/>
            </p:nvSpPr>
            <p:spPr bwMode="hidden">
              <a:xfrm>
                <a:off x="0" y="1928"/>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sl-SI">
                  <a:latin typeface="Arial" charset="0"/>
                </a:endParaRPr>
              </a:p>
            </p:txBody>
          </p:sp>
          <p:sp>
            <p:nvSpPr>
              <p:cNvPr id="18" name="Freeform 16">
                <a:extLst>
                  <a:ext uri="{FF2B5EF4-FFF2-40B4-BE49-F238E27FC236}">
                    <a16:creationId xmlns:a16="http://schemas.microsoft.com/office/drawing/2014/main" id="{D2222E62-2FD1-4E4E-ACDE-84CDB68910F7}"/>
                  </a:ext>
                </a:extLst>
              </p:cNvPr>
              <p:cNvSpPr>
                <a:spLocks/>
              </p:cNvSpPr>
              <p:nvPr/>
            </p:nvSpPr>
            <p:spPr bwMode="hidden">
              <a:xfrm>
                <a:off x="0" y="1645"/>
                <a:ext cx="5758" cy="12"/>
              </a:xfrm>
              <a:custGeom>
                <a:avLst/>
                <a:gdLst>
                  <a:gd name="T0" fmla="*/ 5740 w 5740"/>
                  <a:gd name="T1" fmla="*/ 0 h 12"/>
                  <a:gd name="T2" fmla="*/ 0 w 5740"/>
                  <a:gd name="T3" fmla="*/ 0 h 12"/>
                  <a:gd name="T4" fmla="*/ 0 w 5740"/>
                  <a:gd name="T5" fmla="*/ 12 h 12"/>
                  <a:gd name="T6" fmla="*/ 5740 w 5740"/>
                  <a:gd name="T7" fmla="*/ 12 h 12"/>
                  <a:gd name="T8" fmla="*/ 5740 w 5740"/>
                  <a:gd name="T9" fmla="*/ 0 h 12"/>
                  <a:gd name="T10" fmla="*/ 5740 w 5740"/>
                  <a:gd name="T11" fmla="*/ 0 h 12"/>
                </a:gdLst>
                <a:ahLst/>
                <a:cxnLst>
                  <a:cxn ang="0">
                    <a:pos x="T0" y="T1"/>
                  </a:cxn>
                  <a:cxn ang="0">
                    <a:pos x="T2" y="T3"/>
                  </a:cxn>
                  <a:cxn ang="0">
                    <a:pos x="T4" y="T5"/>
                  </a:cxn>
                  <a:cxn ang="0">
                    <a:pos x="T6" y="T7"/>
                  </a:cxn>
                  <a:cxn ang="0">
                    <a:pos x="T8" y="T9"/>
                  </a:cxn>
                  <a:cxn ang="0">
                    <a:pos x="T10" y="T11"/>
                  </a:cxn>
                </a:cxnLst>
                <a:rect l="0" t="0" r="r" b="b"/>
                <a:pathLst>
                  <a:path w="5740" h="12">
                    <a:moveTo>
                      <a:pt x="5740" y="0"/>
                    </a:moveTo>
                    <a:lnTo>
                      <a:pt x="0" y="0"/>
                    </a:lnTo>
                    <a:lnTo>
                      <a:pt x="0" y="12"/>
                    </a:lnTo>
                    <a:lnTo>
                      <a:pt x="5740" y="12"/>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sl-SI">
                  <a:latin typeface="Arial" charset="0"/>
                </a:endParaRPr>
              </a:p>
            </p:txBody>
          </p:sp>
          <p:sp>
            <p:nvSpPr>
              <p:cNvPr id="19" name="Freeform 17">
                <a:extLst>
                  <a:ext uri="{FF2B5EF4-FFF2-40B4-BE49-F238E27FC236}">
                    <a16:creationId xmlns:a16="http://schemas.microsoft.com/office/drawing/2014/main" id="{7B21012E-66C4-429A-AF73-D9B5D83741AC}"/>
                  </a:ext>
                </a:extLst>
              </p:cNvPr>
              <p:cNvSpPr>
                <a:spLocks/>
              </p:cNvSpPr>
              <p:nvPr/>
            </p:nvSpPr>
            <p:spPr bwMode="hidden">
              <a:xfrm>
                <a:off x="0" y="1778"/>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sl-SI">
                  <a:latin typeface="Arial" charset="0"/>
                </a:endParaRPr>
              </a:p>
            </p:txBody>
          </p:sp>
          <p:sp>
            <p:nvSpPr>
              <p:cNvPr id="20" name="Freeform 18">
                <a:extLst>
                  <a:ext uri="{FF2B5EF4-FFF2-40B4-BE49-F238E27FC236}">
                    <a16:creationId xmlns:a16="http://schemas.microsoft.com/office/drawing/2014/main" id="{553A3A5B-B866-4349-B21E-B67522883BE8}"/>
                  </a:ext>
                </a:extLst>
              </p:cNvPr>
              <p:cNvSpPr>
                <a:spLocks/>
              </p:cNvSpPr>
              <p:nvPr/>
            </p:nvSpPr>
            <p:spPr bwMode="hidden">
              <a:xfrm>
                <a:off x="0" y="1520"/>
                <a:ext cx="5758" cy="12"/>
              </a:xfrm>
              <a:custGeom>
                <a:avLst/>
                <a:gdLst>
                  <a:gd name="T0" fmla="*/ 5740 w 5740"/>
                  <a:gd name="T1" fmla="*/ 0 h 12"/>
                  <a:gd name="T2" fmla="*/ 0 w 5740"/>
                  <a:gd name="T3" fmla="*/ 0 h 12"/>
                  <a:gd name="T4" fmla="*/ 0 w 5740"/>
                  <a:gd name="T5" fmla="*/ 12 h 12"/>
                  <a:gd name="T6" fmla="*/ 5740 w 5740"/>
                  <a:gd name="T7" fmla="*/ 12 h 12"/>
                  <a:gd name="T8" fmla="*/ 5740 w 5740"/>
                  <a:gd name="T9" fmla="*/ 0 h 12"/>
                  <a:gd name="T10" fmla="*/ 5740 w 5740"/>
                  <a:gd name="T11" fmla="*/ 0 h 12"/>
                </a:gdLst>
                <a:ahLst/>
                <a:cxnLst>
                  <a:cxn ang="0">
                    <a:pos x="T0" y="T1"/>
                  </a:cxn>
                  <a:cxn ang="0">
                    <a:pos x="T2" y="T3"/>
                  </a:cxn>
                  <a:cxn ang="0">
                    <a:pos x="T4" y="T5"/>
                  </a:cxn>
                  <a:cxn ang="0">
                    <a:pos x="T6" y="T7"/>
                  </a:cxn>
                  <a:cxn ang="0">
                    <a:pos x="T8" y="T9"/>
                  </a:cxn>
                  <a:cxn ang="0">
                    <a:pos x="T10" y="T11"/>
                  </a:cxn>
                </a:cxnLst>
                <a:rect l="0" t="0" r="r" b="b"/>
                <a:pathLst>
                  <a:path w="5740" h="12">
                    <a:moveTo>
                      <a:pt x="5740" y="0"/>
                    </a:moveTo>
                    <a:lnTo>
                      <a:pt x="0" y="0"/>
                    </a:lnTo>
                    <a:lnTo>
                      <a:pt x="0" y="12"/>
                    </a:lnTo>
                    <a:lnTo>
                      <a:pt x="5740" y="12"/>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sl-SI">
                  <a:latin typeface="Arial" charset="0"/>
                </a:endParaRPr>
              </a:p>
            </p:txBody>
          </p:sp>
          <p:sp>
            <p:nvSpPr>
              <p:cNvPr id="21" name="Freeform 19">
                <a:extLst>
                  <a:ext uri="{FF2B5EF4-FFF2-40B4-BE49-F238E27FC236}">
                    <a16:creationId xmlns:a16="http://schemas.microsoft.com/office/drawing/2014/main" id="{2D166860-18E2-42EB-A694-7D6BB62998CE}"/>
                  </a:ext>
                </a:extLst>
              </p:cNvPr>
              <p:cNvSpPr>
                <a:spLocks/>
              </p:cNvSpPr>
              <p:nvPr/>
            </p:nvSpPr>
            <p:spPr bwMode="hidden">
              <a:xfrm>
                <a:off x="0" y="1394"/>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sl-SI">
                  <a:latin typeface="Arial" charset="0"/>
                </a:endParaRPr>
              </a:p>
            </p:txBody>
          </p:sp>
          <p:sp>
            <p:nvSpPr>
              <p:cNvPr id="22" name="Freeform 20">
                <a:extLst>
                  <a:ext uri="{FF2B5EF4-FFF2-40B4-BE49-F238E27FC236}">
                    <a16:creationId xmlns:a16="http://schemas.microsoft.com/office/drawing/2014/main" id="{DD13858E-20F5-4D6A-808F-5D8C11A45B0D}"/>
                  </a:ext>
                </a:extLst>
              </p:cNvPr>
              <p:cNvSpPr>
                <a:spLocks/>
              </p:cNvSpPr>
              <p:nvPr/>
            </p:nvSpPr>
            <p:spPr bwMode="hidden">
              <a:xfrm>
                <a:off x="0" y="1280"/>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sl-SI">
                  <a:latin typeface="Arial" charset="0"/>
                </a:endParaRPr>
              </a:p>
            </p:txBody>
          </p:sp>
          <p:sp>
            <p:nvSpPr>
              <p:cNvPr id="23" name="Freeform 21">
                <a:extLst>
                  <a:ext uri="{FF2B5EF4-FFF2-40B4-BE49-F238E27FC236}">
                    <a16:creationId xmlns:a16="http://schemas.microsoft.com/office/drawing/2014/main" id="{1B2C397A-D710-474E-8030-4C6FFF3448DB}"/>
                  </a:ext>
                </a:extLst>
              </p:cNvPr>
              <p:cNvSpPr>
                <a:spLocks/>
              </p:cNvSpPr>
              <p:nvPr/>
            </p:nvSpPr>
            <p:spPr bwMode="hidden">
              <a:xfrm>
                <a:off x="0" y="1177"/>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sl-SI">
                  <a:latin typeface="Arial" charset="0"/>
                </a:endParaRPr>
              </a:p>
            </p:txBody>
          </p:sp>
          <p:sp>
            <p:nvSpPr>
              <p:cNvPr id="24" name="Freeform 22">
                <a:extLst>
                  <a:ext uri="{FF2B5EF4-FFF2-40B4-BE49-F238E27FC236}">
                    <a16:creationId xmlns:a16="http://schemas.microsoft.com/office/drawing/2014/main" id="{BC42A6DB-C315-440A-A565-1E6679B7C1E3}"/>
                  </a:ext>
                </a:extLst>
              </p:cNvPr>
              <p:cNvSpPr>
                <a:spLocks/>
              </p:cNvSpPr>
              <p:nvPr/>
            </p:nvSpPr>
            <p:spPr bwMode="hidden">
              <a:xfrm>
                <a:off x="0" y="24"/>
                <a:ext cx="5758" cy="30"/>
              </a:xfrm>
              <a:custGeom>
                <a:avLst/>
                <a:gdLst>
                  <a:gd name="T0" fmla="*/ 5740 w 5740"/>
                  <a:gd name="T1" fmla="*/ 0 h 30"/>
                  <a:gd name="T2" fmla="*/ 0 w 5740"/>
                  <a:gd name="T3" fmla="*/ 0 h 30"/>
                  <a:gd name="T4" fmla="*/ 0 w 5740"/>
                  <a:gd name="T5" fmla="*/ 30 h 30"/>
                  <a:gd name="T6" fmla="*/ 5740 w 5740"/>
                  <a:gd name="T7" fmla="*/ 30 h 30"/>
                  <a:gd name="T8" fmla="*/ 5740 w 5740"/>
                  <a:gd name="T9" fmla="*/ 0 h 30"/>
                  <a:gd name="T10" fmla="*/ 5740 w 5740"/>
                  <a:gd name="T11" fmla="*/ 0 h 30"/>
                </a:gdLst>
                <a:ahLst/>
                <a:cxnLst>
                  <a:cxn ang="0">
                    <a:pos x="T0" y="T1"/>
                  </a:cxn>
                  <a:cxn ang="0">
                    <a:pos x="T2" y="T3"/>
                  </a:cxn>
                  <a:cxn ang="0">
                    <a:pos x="T4" y="T5"/>
                  </a:cxn>
                  <a:cxn ang="0">
                    <a:pos x="T6" y="T7"/>
                  </a:cxn>
                  <a:cxn ang="0">
                    <a:pos x="T8" y="T9"/>
                  </a:cxn>
                  <a:cxn ang="0">
                    <a:pos x="T10" y="T11"/>
                  </a:cxn>
                </a:cxnLst>
                <a:rect l="0" t="0" r="r" b="b"/>
                <a:pathLst>
                  <a:path w="5740" h="30">
                    <a:moveTo>
                      <a:pt x="5740" y="0"/>
                    </a:moveTo>
                    <a:lnTo>
                      <a:pt x="0" y="0"/>
                    </a:lnTo>
                    <a:lnTo>
                      <a:pt x="0" y="30"/>
                    </a:lnTo>
                    <a:lnTo>
                      <a:pt x="5740" y="30"/>
                    </a:lnTo>
                    <a:lnTo>
                      <a:pt x="5740" y="0"/>
                    </a:lnTo>
                    <a:lnTo>
                      <a:pt x="5740" y="0"/>
                    </a:lnTo>
                    <a:close/>
                  </a:path>
                </a:pathLst>
              </a:custGeom>
              <a:gradFill rotWithShape="0">
                <a:gsLst>
                  <a:gs pos="0">
                    <a:schemeClr val="bg2">
                      <a:gamma/>
                      <a:shade val="94118"/>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sl-SI">
                  <a:latin typeface="Arial" charset="0"/>
                </a:endParaRPr>
              </a:p>
            </p:txBody>
          </p:sp>
          <p:sp>
            <p:nvSpPr>
              <p:cNvPr id="25" name="Freeform 23">
                <a:extLst>
                  <a:ext uri="{FF2B5EF4-FFF2-40B4-BE49-F238E27FC236}">
                    <a16:creationId xmlns:a16="http://schemas.microsoft.com/office/drawing/2014/main" id="{FE345CAF-CDE6-4B87-BD66-7D9C282D16FF}"/>
                  </a:ext>
                </a:extLst>
              </p:cNvPr>
              <p:cNvSpPr>
                <a:spLocks/>
              </p:cNvSpPr>
              <p:nvPr/>
            </p:nvSpPr>
            <p:spPr bwMode="hidden">
              <a:xfrm>
                <a:off x="0" y="186"/>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94118"/>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sl-SI">
                  <a:latin typeface="Arial" charset="0"/>
                </a:endParaRPr>
              </a:p>
            </p:txBody>
          </p:sp>
          <p:sp>
            <p:nvSpPr>
              <p:cNvPr id="26" name="Freeform 24">
                <a:extLst>
                  <a:ext uri="{FF2B5EF4-FFF2-40B4-BE49-F238E27FC236}">
                    <a16:creationId xmlns:a16="http://schemas.microsoft.com/office/drawing/2014/main" id="{D38D953F-C497-42E8-A83F-32882D47BD07}"/>
                  </a:ext>
                </a:extLst>
              </p:cNvPr>
              <p:cNvSpPr>
                <a:spLocks/>
              </p:cNvSpPr>
              <p:nvPr/>
            </p:nvSpPr>
            <p:spPr bwMode="hidden">
              <a:xfrm>
                <a:off x="0" y="475"/>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7843"/>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sl-SI">
                  <a:latin typeface="Arial" charset="0"/>
                </a:endParaRPr>
              </a:p>
            </p:txBody>
          </p:sp>
          <p:sp>
            <p:nvSpPr>
              <p:cNvPr id="27" name="Freeform 25">
                <a:extLst>
                  <a:ext uri="{FF2B5EF4-FFF2-40B4-BE49-F238E27FC236}">
                    <a16:creationId xmlns:a16="http://schemas.microsoft.com/office/drawing/2014/main" id="{A6BE6337-783F-4E52-904A-0D66BE87D01D}"/>
                  </a:ext>
                </a:extLst>
              </p:cNvPr>
              <p:cNvSpPr>
                <a:spLocks/>
              </p:cNvSpPr>
              <p:nvPr/>
            </p:nvSpPr>
            <p:spPr bwMode="hidden">
              <a:xfrm>
                <a:off x="0" y="337"/>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90980"/>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sl-SI">
                  <a:latin typeface="Arial" charset="0"/>
                </a:endParaRPr>
              </a:p>
            </p:txBody>
          </p:sp>
          <p:sp>
            <p:nvSpPr>
              <p:cNvPr id="28" name="Freeform 26">
                <a:extLst>
                  <a:ext uri="{FF2B5EF4-FFF2-40B4-BE49-F238E27FC236}">
                    <a16:creationId xmlns:a16="http://schemas.microsoft.com/office/drawing/2014/main" id="{7840CFD9-19BA-49FA-AAEC-AAD9BA027095}"/>
                  </a:ext>
                </a:extLst>
              </p:cNvPr>
              <p:cNvSpPr>
                <a:spLocks/>
              </p:cNvSpPr>
              <p:nvPr/>
            </p:nvSpPr>
            <p:spPr bwMode="hidden">
              <a:xfrm>
                <a:off x="0" y="600"/>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sl-SI">
                  <a:latin typeface="Arial" charset="0"/>
                </a:endParaRPr>
              </a:p>
            </p:txBody>
          </p:sp>
          <p:sp>
            <p:nvSpPr>
              <p:cNvPr id="29" name="Freeform 27">
                <a:extLst>
                  <a:ext uri="{FF2B5EF4-FFF2-40B4-BE49-F238E27FC236}">
                    <a16:creationId xmlns:a16="http://schemas.microsoft.com/office/drawing/2014/main" id="{FA69BA2B-C000-4F30-81B9-3C77FB669E40}"/>
                  </a:ext>
                </a:extLst>
              </p:cNvPr>
              <p:cNvSpPr>
                <a:spLocks/>
              </p:cNvSpPr>
              <p:nvPr/>
            </p:nvSpPr>
            <p:spPr bwMode="hidden">
              <a:xfrm>
                <a:off x="0" y="727"/>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sl-SI">
                  <a:latin typeface="Arial" charset="0"/>
                </a:endParaRPr>
              </a:p>
            </p:txBody>
          </p:sp>
          <p:sp>
            <p:nvSpPr>
              <p:cNvPr id="30" name="Freeform 28">
                <a:extLst>
                  <a:ext uri="{FF2B5EF4-FFF2-40B4-BE49-F238E27FC236}">
                    <a16:creationId xmlns:a16="http://schemas.microsoft.com/office/drawing/2014/main" id="{D499BDB5-1738-4A6C-9A43-F7EEAFF2F07D}"/>
                  </a:ext>
                </a:extLst>
              </p:cNvPr>
              <p:cNvSpPr>
                <a:spLocks/>
              </p:cNvSpPr>
              <p:nvPr/>
            </p:nvSpPr>
            <p:spPr bwMode="hidden">
              <a:xfrm>
                <a:off x="0" y="841"/>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sl-SI">
                  <a:latin typeface="Arial" charset="0"/>
                </a:endParaRPr>
              </a:p>
            </p:txBody>
          </p:sp>
          <p:sp>
            <p:nvSpPr>
              <p:cNvPr id="31" name="Freeform 29">
                <a:extLst>
                  <a:ext uri="{FF2B5EF4-FFF2-40B4-BE49-F238E27FC236}">
                    <a16:creationId xmlns:a16="http://schemas.microsoft.com/office/drawing/2014/main" id="{9CCBF387-BF05-4089-AD59-608E295BC2D1}"/>
                  </a:ext>
                </a:extLst>
              </p:cNvPr>
              <p:cNvSpPr>
                <a:spLocks/>
              </p:cNvSpPr>
              <p:nvPr/>
            </p:nvSpPr>
            <p:spPr bwMode="hidden">
              <a:xfrm>
                <a:off x="0" y="943"/>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sl-SI">
                  <a:latin typeface="Arial" charset="0"/>
                </a:endParaRPr>
              </a:p>
            </p:txBody>
          </p:sp>
          <p:grpSp>
            <p:nvGrpSpPr>
              <p:cNvPr id="32" name="Group 30">
                <a:extLst>
                  <a:ext uri="{FF2B5EF4-FFF2-40B4-BE49-F238E27FC236}">
                    <a16:creationId xmlns:a16="http://schemas.microsoft.com/office/drawing/2014/main" id="{4C4AA91A-1A57-444F-966A-E651C3EC0861}"/>
                  </a:ext>
                </a:extLst>
              </p:cNvPr>
              <p:cNvGrpSpPr>
                <a:grpSpLocks/>
              </p:cNvGrpSpPr>
              <p:nvPr/>
            </p:nvGrpSpPr>
            <p:grpSpPr bwMode="auto">
              <a:xfrm>
                <a:off x="0" y="0"/>
                <a:ext cx="5758" cy="1045"/>
                <a:chOff x="0" y="0"/>
                <a:chExt cx="5758" cy="1045"/>
              </a:xfrm>
            </p:grpSpPr>
            <p:sp>
              <p:nvSpPr>
                <p:cNvPr id="54" name="Freeform 31">
                  <a:extLst>
                    <a:ext uri="{FF2B5EF4-FFF2-40B4-BE49-F238E27FC236}">
                      <a16:creationId xmlns:a16="http://schemas.microsoft.com/office/drawing/2014/main" id="{B52D5BA1-2574-4A84-908A-D0E55E7C4488}"/>
                    </a:ext>
                  </a:extLst>
                </p:cNvPr>
                <p:cNvSpPr>
                  <a:spLocks/>
                </p:cNvSpPr>
                <p:nvPr/>
              </p:nvSpPr>
              <p:spPr bwMode="hidden">
                <a:xfrm>
                  <a:off x="2849" y="0"/>
                  <a:ext cx="42" cy="1045"/>
                </a:xfrm>
                <a:custGeom>
                  <a:avLst/>
                  <a:gdLst>
                    <a:gd name="T0" fmla="*/ 18 w 42"/>
                    <a:gd name="T1" fmla="*/ 1043 h 1043"/>
                    <a:gd name="T2" fmla="*/ 42 w 42"/>
                    <a:gd name="T3" fmla="*/ 1043 h 1043"/>
                    <a:gd name="T4" fmla="*/ 42 w 42"/>
                    <a:gd name="T5" fmla="*/ 0 h 1043"/>
                    <a:gd name="T6" fmla="*/ 0 w 42"/>
                    <a:gd name="T7" fmla="*/ 0 h 1043"/>
                    <a:gd name="T8" fmla="*/ 0 w 42"/>
                    <a:gd name="T9" fmla="*/ 1043 h 1043"/>
                    <a:gd name="T10" fmla="*/ 18 w 42"/>
                    <a:gd name="T11" fmla="*/ 1043 h 1043"/>
                    <a:gd name="T12" fmla="*/ 18 w 42"/>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2" h="1043">
                      <a:moveTo>
                        <a:pt x="18" y="1043"/>
                      </a:moveTo>
                      <a:lnTo>
                        <a:pt x="42" y="1043"/>
                      </a:lnTo>
                      <a:lnTo>
                        <a:pt x="42" y="0"/>
                      </a:lnTo>
                      <a:lnTo>
                        <a:pt x="0"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sl-SI">
                    <a:latin typeface="Arial" charset="0"/>
                  </a:endParaRPr>
                </a:p>
              </p:txBody>
            </p:sp>
            <p:sp>
              <p:nvSpPr>
                <p:cNvPr id="55" name="Freeform 32">
                  <a:extLst>
                    <a:ext uri="{FF2B5EF4-FFF2-40B4-BE49-F238E27FC236}">
                      <a16:creationId xmlns:a16="http://schemas.microsoft.com/office/drawing/2014/main" id="{D336F00C-3AC0-473D-AA45-C6876F15FF96}"/>
                    </a:ext>
                  </a:extLst>
                </p:cNvPr>
                <p:cNvSpPr>
                  <a:spLocks/>
                </p:cNvSpPr>
                <p:nvPr/>
              </p:nvSpPr>
              <p:spPr bwMode="hidden">
                <a:xfrm>
                  <a:off x="2400" y="0"/>
                  <a:ext cx="155" cy="1045"/>
                </a:xfrm>
                <a:custGeom>
                  <a:avLst/>
                  <a:gdLst>
                    <a:gd name="T0" fmla="*/ 131 w 155"/>
                    <a:gd name="T1" fmla="*/ 1043 h 1043"/>
                    <a:gd name="T2" fmla="*/ 155 w 155"/>
                    <a:gd name="T3" fmla="*/ 1043 h 1043"/>
                    <a:gd name="T4" fmla="*/ 42 w 155"/>
                    <a:gd name="T5" fmla="*/ 0 h 1043"/>
                    <a:gd name="T6" fmla="*/ 0 w 155"/>
                    <a:gd name="T7" fmla="*/ 0 h 1043"/>
                    <a:gd name="T8" fmla="*/ 113 w 155"/>
                    <a:gd name="T9" fmla="*/ 1043 h 1043"/>
                    <a:gd name="T10" fmla="*/ 131 w 155"/>
                    <a:gd name="T11" fmla="*/ 1043 h 1043"/>
                    <a:gd name="T12" fmla="*/ 131 w 155"/>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155" h="1043">
                      <a:moveTo>
                        <a:pt x="131" y="1043"/>
                      </a:moveTo>
                      <a:lnTo>
                        <a:pt x="155" y="1043"/>
                      </a:lnTo>
                      <a:lnTo>
                        <a:pt x="42" y="0"/>
                      </a:lnTo>
                      <a:lnTo>
                        <a:pt x="0" y="0"/>
                      </a:lnTo>
                      <a:lnTo>
                        <a:pt x="113" y="1043"/>
                      </a:lnTo>
                      <a:lnTo>
                        <a:pt x="131" y="1043"/>
                      </a:lnTo>
                      <a:lnTo>
                        <a:pt x="131"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sl-SI">
                    <a:latin typeface="Arial" charset="0"/>
                  </a:endParaRPr>
                </a:p>
              </p:txBody>
            </p:sp>
            <p:sp>
              <p:nvSpPr>
                <p:cNvPr id="56" name="Freeform 33">
                  <a:extLst>
                    <a:ext uri="{FF2B5EF4-FFF2-40B4-BE49-F238E27FC236}">
                      <a16:creationId xmlns:a16="http://schemas.microsoft.com/office/drawing/2014/main" id="{3A752228-D17F-48D2-9B69-43AAAF1DE382}"/>
                    </a:ext>
                  </a:extLst>
                </p:cNvPr>
                <p:cNvSpPr>
                  <a:spLocks/>
                </p:cNvSpPr>
                <p:nvPr/>
              </p:nvSpPr>
              <p:spPr bwMode="hidden">
                <a:xfrm>
                  <a:off x="1967" y="0"/>
                  <a:ext cx="240" cy="1045"/>
                </a:xfrm>
                <a:custGeom>
                  <a:avLst/>
                  <a:gdLst>
                    <a:gd name="T0" fmla="*/ 221 w 239"/>
                    <a:gd name="T1" fmla="*/ 1043 h 1043"/>
                    <a:gd name="T2" fmla="*/ 239 w 239"/>
                    <a:gd name="T3" fmla="*/ 1043 h 1043"/>
                    <a:gd name="T4" fmla="*/ 36 w 239"/>
                    <a:gd name="T5" fmla="*/ 0 h 1043"/>
                    <a:gd name="T6" fmla="*/ 0 w 239"/>
                    <a:gd name="T7" fmla="*/ 0 h 1043"/>
                    <a:gd name="T8" fmla="*/ 203 w 239"/>
                    <a:gd name="T9" fmla="*/ 1043 h 1043"/>
                    <a:gd name="T10" fmla="*/ 221 w 239"/>
                    <a:gd name="T11" fmla="*/ 1043 h 1043"/>
                    <a:gd name="T12" fmla="*/ 221 w 2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239" h="1043">
                      <a:moveTo>
                        <a:pt x="221" y="1043"/>
                      </a:moveTo>
                      <a:lnTo>
                        <a:pt x="239" y="1043"/>
                      </a:lnTo>
                      <a:lnTo>
                        <a:pt x="36" y="0"/>
                      </a:lnTo>
                      <a:lnTo>
                        <a:pt x="0" y="0"/>
                      </a:lnTo>
                      <a:lnTo>
                        <a:pt x="203" y="1043"/>
                      </a:lnTo>
                      <a:lnTo>
                        <a:pt x="221" y="1043"/>
                      </a:lnTo>
                      <a:lnTo>
                        <a:pt x="221"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sl-SI">
                    <a:latin typeface="Arial" charset="0"/>
                  </a:endParaRPr>
                </a:p>
              </p:txBody>
            </p:sp>
            <p:sp>
              <p:nvSpPr>
                <p:cNvPr id="57" name="Freeform 34">
                  <a:extLst>
                    <a:ext uri="{FF2B5EF4-FFF2-40B4-BE49-F238E27FC236}">
                      <a16:creationId xmlns:a16="http://schemas.microsoft.com/office/drawing/2014/main" id="{960392FD-2E37-4999-A95A-755DB321D0C0}"/>
                    </a:ext>
                  </a:extLst>
                </p:cNvPr>
                <p:cNvSpPr>
                  <a:spLocks/>
                </p:cNvSpPr>
                <p:nvPr/>
              </p:nvSpPr>
              <p:spPr bwMode="hidden">
                <a:xfrm>
                  <a:off x="1554" y="0"/>
                  <a:ext cx="353" cy="1045"/>
                </a:xfrm>
                <a:custGeom>
                  <a:avLst/>
                  <a:gdLst>
                    <a:gd name="T0" fmla="*/ 334 w 352"/>
                    <a:gd name="T1" fmla="*/ 1043 h 1043"/>
                    <a:gd name="T2" fmla="*/ 352 w 352"/>
                    <a:gd name="T3" fmla="*/ 1043 h 1043"/>
                    <a:gd name="T4" fmla="*/ 41 w 352"/>
                    <a:gd name="T5" fmla="*/ 0 h 1043"/>
                    <a:gd name="T6" fmla="*/ 0 w 352"/>
                    <a:gd name="T7" fmla="*/ 0 h 1043"/>
                    <a:gd name="T8" fmla="*/ 311 w 352"/>
                    <a:gd name="T9" fmla="*/ 1043 h 1043"/>
                    <a:gd name="T10" fmla="*/ 334 w 352"/>
                    <a:gd name="T11" fmla="*/ 1043 h 1043"/>
                    <a:gd name="T12" fmla="*/ 334 w 352"/>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352" h="1043">
                      <a:moveTo>
                        <a:pt x="334" y="1043"/>
                      </a:moveTo>
                      <a:lnTo>
                        <a:pt x="352" y="1043"/>
                      </a:lnTo>
                      <a:lnTo>
                        <a:pt x="41" y="0"/>
                      </a:lnTo>
                      <a:lnTo>
                        <a:pt x="0" y="0"/>
                      </a:lnTo>
                      <a:lnTo>
                        <a:pt x="311" y="1043"/>
                      </a:lnTo>
                      <a:lnTo>
                        <a:pt x="334" y="1043"/>
                      </a:lnTo>
                      <a:lnTo>
                        <a:pt x="334"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sl-SI">
                    <a:latin typeface="Arial" charset="0"/>
                  </a:endParaRPr>
                </a:p>
              </p:txBody>
            </p:sp>
            <p:sp>
              <p:nvSpPr>
                <p:cNvPr id="58" name="Freeform 35">
                  <a:extLst>
                    <a:ext uri="{FF2B5EF4-FFF2-40B4-BE49-F238E27FC236}">
                      <a16:creationId xmlns:a16="http://schemas.microsoft.com/office/drawing/2014/main" id="{DAF05B83-4D89-42DD-A9B0-EA9F9700391A}"/>
                    </a:ext>
                  </a:extLst>
                </p:cNvPr>
                <p:cNvSpPr>
                  <a:spLocks/>
                </p:cNvSpPr>
                <p:nvPr/>
              </p:nvSpPr>
              <p:spPr bwMode="hidden">
                <a:xfrm>
                  <a:off x="1134" y="0"/>
                  <a:ext cx="450" cy="1045"/>
                </a:xfrm>
                <a:custGeom>
                  <a:avLst/>
                  <a:gdLst>
                    <a:gd name="T0" fmla="*/ 425 w 449"/>
                    <a:gd name="T1" fmla="*/ 1043 h 1043"/>
                    <a:gd name="T2" fmla="*/ 449 w 449"/>
                    <a:gd name="T3" fmla="*/ 1043 h 1043"/>
                    <a:gd name="T4" fmla="*/ 42 w 449"/>
                    <a:gd name="T5" fmla="*/ 0 h 1043"/>
                    <a:gd name="T6" fmla="*/ 0 w 449"/>
                    <a:gd name="T7" fmla="*/ 0 h 1043"/>
                    <a:gd name="T8" fmla="*/ 407 w 449"/>
                    <a:gd name="T9" fmla="*/ 1043 h 1043"/>
                    <a:gd name="T10" fmla="*/ 425 w 449"/>
                    <a:gd name="T11" fmla="*/ 1043 h 1043"/>
                    <a:gd name="T12" fmla="*/ 425 w 44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49" h="1043">
                      <a:moveTo>
                        <a:pt x="425" y="1043"/>
                      </a:moveTo>
                      <a:lnTo>
                        <a:pt x="449" y="1043"/>
                      </a:lnTo>
                      <a:lnTo>
                        <a:pt x="42" y="0"/>
                      </a:lnTo>
                      <a:lnTo>
                        <a:pt x="0" y="0"/>
                      </a:lnTo>
                      <a:lnTo>
                        <a:pt x="407" y="1043"/>
                      </a:lnTo>
                      <a:lnTo>
                        <a:pt x="425" y="1043"/>
                      </a:lnTo>
                      <a:lnTo>
                        <a:pt x="425"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sl-SI">
                    <a:latin typeface="Arial" charset="0"/>
                  </a:endParaRPr>
                </a:p>
              </p:txBody>
            </p:sp>
            <p:sp>
              <p:nvSpPr>
                <p:cNvPr id="59" name="Freeform 36">
                  <a:extLst>
                    <a:ext uri="{FF2B5EF4-FFF2-40B4-BE49-F238E27FC236}">
                      <a16:creationId xmlns:a16="http://schemas.microsoft.com/office/drawing/2014/main" id="{926DC5EC-9D18-4A5E-BC37-686B71A95C67}"/>
                    </a:ext>
                  </a:extLst>
                </p:cNvPr>
                <p:cNvSpPr>
                  <a:spLocks/>
                </p:cNvSpPr>
                <p:nvPr/>
              </p:nvSpPr>
              <p:spPr bwMode="hidden">
                <a:xfrm>
                  <a:off x="714" y="0"/>
                  <a:ext cx="540" cy="1045"/>
                </a:xfrm>
                <a:custGeom>
                  <a:avLst/>
                  <a:gdLst>
                    <a:gd name="T0" fmla="*/ 520 w 538"/>
                    <a:gd name="T1" fmla="*/ 1043 h 1043"/>
                    <a:gd name="T2" fmla="*/ 538 w 538"/>
                    <a:gd name="T3" fmla="*/ 1043 h 1043"/>
                    <a:gd name="T4" fmla="*/ 41 w 538"/>
                    <a:gd name="T5" fmla="*/ 0 h 1043"/>
                    <a:gd name="T6" fmla="*/ 0 w 538"/>
                    <a:gd name="T7" fmla="*/ 0 h 1043"/>
                    <a:gd name="T8" fmla="*/ 496 w 538"/>
                    <a:gd name="T9" fmla="*/ 1043 h 1043"/>
                    <a:gd name="T10" fmla="*/ 520 w 538"/>
                    <a:gd name="T11" fmla="*/ 1043 h 1043"/>
                    <a:gd name="T12" fmla="*/ 520 w 53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538" h="1043">
                      <a:moveTo>
                        <a:pt x="520" y="1043"/>
                      </a:moveTo>
                      <a:lnTo>
                        <a:pt x="538" y="1043"/>
                      </a:lnTo>
                      <a:lnTo>
                        <a:pt x="41" y="0"/>
                      </a:lnTo>
                      <a:lnTo>
                        <a:pt x="0" y="0"/>
                      </a:lnTo>
                      <a:lnTo>
                        <a:pt x="496" y="1043"/>
                      </a:lnTo>
                      <a:lnTo>
                        <a:pt x="520" y="1043"/>
                      </a:lnTo>
                      <a:lnTo>
                        <a:pt x="520"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sl-SI">
                    <a:latin typeface="Arial" charset="0"/>
                  </a:endParaRPr>
                </a:p>
              </p:txBody>
            </p:sp>
            <p:sp>
              <p:nvSpPr>
                <p:cNvPr id="60" name="Freeform 37">
                  <a:extLst>
                    <a:ext uri="{FF2B5EF4-FFF2-40B4-BE49-F238E27FC236}">
                      <a16:creationId xmlns:a16="http://schemas.microsoft.com/office/drawing/2014/main" id="{0CC44094-A7C6-4633-B001-5A24BC840939}"/>
                    </a:ext>
                  </a:extLst>
                </p:cNvPr>
                <p:cNvSpPr>
                  <a:spLocks/>
                </p:cNvSpPr>
                <p:nvPr/>
              </p:nvSpPr>
              <p:spPr bwMode="hidden">
                <a:xfrm>
                  <a:off x="306" y="0"/>
                  <a:ext cx="642" cy="1045"/>
                </a:xfrm>
                <a:custGeom>
                  <a:avLst/>
                  <a:gdLst>
                    <a:gd name="T0" fmla="*/ 622 w 640"/>
                    <a:gd name="T1" fmla="*/ 1043 h 1043"/>
                    <a:gd name="T2" fmla="*/ 640 w 640"/>
                    <a:gd name="T3" fmla="*/ 1043 h 1043"/>
                    <a:gd name="T4" fmla="*/ 48 w 640"/>
                    <a:gd name="T5" fmla="*/ 0 h 1043"/>
                    <a:gd name="T6" fmla="*/ 0 w 640"/>
                    <a:gd name="T7" fmla="*/ 0 h 1043"/>
                    <a:gd name="T8" fmla="*/ 598 w 640"/>
                    <a:gd name="T9" fmla="*/ 1043 h 1043"/>
                    <a:gd name="T10" fmla="*/ 622 w 640"/>
                    <a:gd name="T11" fmla="*/ 1043 h 1043"/>
                    <a:gd name="T12" fmla="*/ 622 w 640"/>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640" h="1043">
                      <a:moveTo>
                        <a:pt x="622" y="1043"/>
                      </a:moveTo>
                      <a:lnTo>
                        <a:pt x="640" y="1043"/>
                      </a:lnTo>
                      <a:lnTo>
                        <a:pt x="48" y="0"/>
                      </a:lnTo>
                      <a:lnTo>
                        <a:pt x="0" y="0"/>
                      </a:lnTo>
                      <a:lnTo>
                        <a:pt x="598" y="1043"/>
                      </a:lnTo>
                      <a:lnTo>
                        <a:pt x="622" y="1043"/>
                      </a:lnTo>
                      <a:lnTo>
                        <a:pt x="622"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sl-SI">
                    <a:latin typeface="Arial" charset="0"/>
                  </a:endParaRPr>
                </a:p>
              </p:txBody>
            </p:sp>
            <p:sp>
              <p:nvSpPr>
                <p:cNvPr id="61" name="Freeform 38">
                  <a:extLst>
                    <a:ext uri="{FF2B5EF4-FFF2-40B4-BE49-F238E27FC236}">
                      <a16:creationId xmlns:a16="http://schemas.microsoft.com/office/drawing/2014/main" id="{74A46514-B7DA-4925-91F8-13C95AB6CA12}"/>
                    </a:ext>
                  </a:extLst>
                </p:cNvPr>
                <p:cNvSpPr>
                  <a:spLocks/>
                </p:cNvSpPr>
                <p:nvPr/>
              </p:nvSpPr>
              <p:spPr bwMode="hidden">
                <a:xfrm>
                  <a:off x="0" y="108"/>
                  <a:ext cx="630" cy="937"/>
                </a:xfrm>
                <a:custGeom>
                  <a:avLst/>
                  <a:gdLst>
                    <a:gd name="T0" fmla="*/ 604 w 628"/>
                    <a:gd name="T1" fmla="*/ 935 h 935"/>
                    <a:gd name="T2" fmla="*/ 628 w 628"/>
                    <a:gd name="T3" fmla="*/ 935 h 935"/>
                    <a:gd name="T4" fmla="*/ 0 w 628"/>
                    <a:gd name="T5" fmla="*/ 0 h 935"/>
                    <a:gd name="T6" fmla="*/ 0 w 628"/>
                    <a:gd name="T7" fmla="*/ 66 h 935"/>
                    <a:gd name="T8" fmla="*/ 580 w 628"/>
                    <a:gd name="T9" fmla="*/ 935 h 935"/>
                    <a:gd name="T10" fmla="*/ 604 w 628"/>
                    <a:gd name="T11" fmla="*/ 935 h 935"/>
                    <a:gd name="T12" fmla="*/ 604 w 628"/>
                    <a:gd name="T13" fmla="*/ 935 h 935"/>
                  </a:gdLst>
                  <a:ahLst/>
                  <a:cxnLst>
                    <a:cxn ang="0">
                      <a:pos x="T0" y="T1"/>
                    </a:cxn>
                    <a:cxn ang="0">
                      <a:pos x="T2" y="T3"/>
                    </a:cxn>
                    <a:cxn ang="0">
                      <a:pos x="T4" y="T5"/>
                    </a:cxn>
                    <a:cxn ang="0">
                      <a:pos x="T6" y="T7"/>
                    </a:cxn>
                    <a:cxn ang="0">
                      <a:pos x="T8" y="T9"/>
                    </a:cxn>
                    <a:cxn ang="0">
                      <a:pos x="T10" y="T11"/>
                    </a:cxn>
                    <a:cxn ang="0">
                      <a:pos x="T12" y="T13"/>
                    </a:cxn>
                  </a:cxnLst>
                  <a:rect l="0" t="0" r="r" b="b"/>
                  <a:pathLst>
                    <a:path w="628" h="935">
                      <a:moveTo>
                        <a:pt x="604" y="935"/>
                      </a:moveTo>
                      <a:lnTo>
                        <a:pt x="628" y="935"/>
                      </a:lnTo>
                      <a:lnTo>
                        <a:pt x="0" y="0"/>
                      </a:lnTo>
                      <a:lnTo>
                        <a:pt x="0" y="66"/>
                      </a:lnTo>
                      <a:lnTo>
                        <a:pt x="580" y="935"/>
                      </a:lnTo>
                      <a:lnTo>
                        <a:pt x="604" y="935"/>
                      </a:lnTo>
                      <a:lnTo>
                        <a:pt x="604" y="935"/>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sl-SI">
                    <a:latin typeface="Arial" charset="0"/>
                  </a:endParaRPr>
                </a:p>
              </p:txBody>
            </p:sp>
            <p:sp>
              <p:nvSpPr>
                <p:cNvPr id="62" name="Freeform 39">
                  <a:extLst>
                    <a:ext uri="{FF2B5EF4-FFF2-40B4-BE49-F238E27FC236}">
                      <a16:creationId xmlns:a16="http://schemas.microsoft.com/office/drawing/2014/main" id="{0AA84EA8-6FEE-47A9-A2CF-FED0DAF566C7}"/>
                    </a:ext>
                  </a:extLst>
                </p:cNvPr>
                <p:cNvSpPr>
                  <a:spLocks/>
                </p:cNvSpPr>
                <p:nvPr/>
              </p:nvSpPr>
              <p:spPr bwMode="hidden">
                <a:xfrm>
                  <a:off x="3191" y="0"/>
                  <a:ext cx="155" cy="1045"/>
                </a:xfrm>
                <a:custGeom>
                  <a:avLst/>
                  <a:gdLst>
                    <a:gd name="T0" fmla="*/ 18 w 155"/>
                    <a:gd name="T1" fmla="*/ 1043 h 1043"/>
                    <a:gd name="T2" fmla="*/ 42 w 155"/>
                    <a:gd name="T3" fmla="*/ 1043 h 1043"/>
                    <a:gd name="T4" fmla="*/ 155 w 155"/>
                    <a:gd name="T5" fmla="*/ 0 h 1043"/>
                    <a:gd name="T6" fmla="*/ 114 w 155"/>
                    <a:gd name="T7" fmla="*/ 0 h 1043"/>
                    <a:gd name="T8" fmla="*/ 0 w 155"/>
                    <a:gd name="T9" fmla="*/ 1043 h 1043"/>
                    <a:gd name="T10" fmla="*/ 18 w 155"/>
                    <a:gd name="T11" fmla="*/ 1043 h 1043"/>
                    <a:gd name="T12" fmla="*/ 18 w 155"/>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155" h="1043">
                      <a:moveTo>
                        <a:pt x="18" y="1043"/>
                      </a:moveTo>
                      <a:lnTo>
                        <a:pt x="42" y="1043"/>
                      </a:lnTo>
                      <a:lnTo>
                        <a:pt x="155" y="0"/>
                      </a:lnTo>
                      <a:lnTo>
                        <a:pt x="114"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sl-SI">
                    <a:latin typeface="Arial" charset="0"/>
                  </a:endParaRPr>
                </a:p>
              </p:txBody>
            </p:sp>
            <p:sp>
              <p:nvSpPr>
                <p:cNvPr id="63" name="Freeform 40">
                  <a:extLst>
                    <a:ext uri="{FF2B5EF4-FFF2-40B4-BE49-F238E27FC236}">
                      <a16:creationId xmlns:a16="http://schemas.microsoft.com/office/drawing/2014/main" id="{7C81DA65-CC5D-43C2-A190-50F05B643B6C}"/>
                    </a:ext>
                  </a:extLst>
                </p:cNvPr>
                <p:cNvSpPr>
                  <a:spLocks/>
                </p:cNvSpPr>
                <p:nvPr/>
              </p:nvSpPr>
              <p:spPr bwMode="hidden">
                <a:xfrm>
                  <a:off x="3533" y="0"/>
                  <a:ext cx="240" cy="1045"/>
                </a:xfrm>
                <a:custGeom>
                  <a:avLst/>
                  <a:gdLst>
                    <a:gd name="T0" fmla="*/ 18 w 239"/>
                    <a:gd name="T1" fmla="*/ 1043 h 1043"/>
                    <a:gd name="T2" fmla="*/ 36 w 239"/>
                    <a:gd name="T3" fmla="*/ 1043 h 1043"/>
                    <a:gd name="T4" fmla="*/ 239 w 239"/>
                    <a:gd name="T5" fmla="*/ 0 h 1043"/>
                    <a:gd name="T6" fmla="*/ 203 w 239"/>
                    <a:gd name="T7" fmla="*/ 0 h 1043"/>
                    <a:gd name="T8" fmla="*/ 0 w 239"/>
                    <a:gd name="T9" fmla="*/ 1043 h 1043"/>
                    <a:gd name="T10" fmla="*/ 18 w 239"/>
                    <a:gd name="T11" fmla="*/ 1043 h 1043"/>
                    <a:gd name="T12" fmla="*/ 18 w 2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239" h="1043">
                      <a:moveTo>
                        <a:pt x="18" y="1043"/>
                      </a:moveTo>
                      <a:lnTo>
                        <a:pt x="36" y="1043"/>
                      </a:lnTo>
                      <a:lnTo>
                        <a:pt x="239" y="0"/>
                      </a:lnTo>
                      <a:lnTo>
                        <a:pt x="203"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sl-SI">
                    <a:latin typeface="Arial" charset="0"/>
                  </a:endParaRPr>
                </a:p>
              </p:txBody>
            </p:sp>
            <p:sp>
              <p:nvSpPr>
                <p:cNvPr id="64" name="Freeform 41">
                  <a:extLst>
                    <a:ext uri="{FF2B5EF4-FFF2-40B4-BE49-F238E27FC236}">
                      <a16:creationId xmlns:a16="http://schemas.microsoft.com/office/drawing/2014/main" id="{ABAB1002-3C09-41F3-9BB7-C124CEA0AEEB}"/>
                    </a:ext>
                  </a:extLst>
                </p:cNvPr>
                <p:cNvSpPr>
                  <a:spLocks/>
                </p:cNvSpPr>
                <p:nvPr/>
              </p:nvSpPr>
              <p:spPr bwMode="hidden">
                <a:xfrm>
                  <a:off x="3821" y="0"/>
                  <a:ext cx="359" cy="1045"/>
                </a:xfrm>
                <a:custGeom>
                  <a:avLst/>
                  <a:gdLst>
                    <a:gd name="T0" fmla="*/ 24 w 358"/>
                    <a:gd name="T1" fmla="*/ 1043 h 1043"/>
                    <a:gd name="T2" fmla="*/ 42 w 358"/>
                    <a:gd name="T3" fmla="*/ 1043 h 1043"/>
                    <a:gd name="T4" fmla="*/ 358 w 358"/>
                    <a:gd name="T5" fmla="*/ 0 h 1043"/>
                    <a:gd name="T6" fmla="*/ 317 w 358"/>
                    <a:gd name="T7" fmla="*/ 0 h 1043"/>
                    <a:gd name="T8" fmla="*/ 0 w 358"/>
                    <a:gd name="T9" fmla="*/ 1043 h 1043"/>
                    <a:gd name="T10" fmla="*/ 24 w 358"/>
                    <a:gd name="T11" fmla="*/ 1043 h 1043"/>
                    <a:gd name="T12" fmla="*/ 24 w 35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358" h="1043">
                      <a:moveTo>
                        <a:pt x="24" y="1043"/>
                      </a:moveTo>
                      <a:lnTo>
                        <a:pt x="42" y="1043"/>
                      </a:lnTo>
                      <a:lnTo>
                        <a:pt x="358" y="0"/>
                      </a:lnTo>
                      <a:lnTo>
                        <a:pt x="317" y="0"/>
                      </a:lnTo>
                      <a:lnTo>
                        <a:pt x="0" y="1043"/>
                      </a:lnTo>
                      <a:lnTo>
                        <a:pt x="24" y="1043"/>
                      </a:lnTo>
                      <a:lnTo>
                        <a:pt x="24"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sl-SI">
                    <a:latin typeface="Arial" charset="0"/>
                  </a:endParaRPr>
                </a:p>
              </p:txBody>
            </p:sp>
            <p:sp>
              <p:nvSpPr>
                <p:cNvPr id="65" name="Freeform 42">
                  <a:extLst>
                    <a:ext uri="{FF2B5EF4-FFF2-40B4-BE49-F238E27FC236}">
                      <a16:creationId xmlns:a16="http://schemas.microsoft.com/office/drawing/2014/main" id="{D5E43BF7-C403-40C9-AF26-5C6DFEB4F7FD}"/>
                    </a:ext>
                  </a:extLst>
                </p:cNvPr>
                <p:cNvSpPr>
                  <a:spLocks/>
                </p:cNvSpPr>
                <p:nvPr/>
              </p:nvSpPr>
              <p:spPr bwMode="hidden">
                <a:xfrm>
                  <a:off x="4139" y="0"/>
                  <a:ext cx="449" cy="1045"/>
                </a:xfrm>
                <a:custGeom>
                  <a:avLst/>
                  <a:gdLst>
                    <a:gd name="T0" fmla="*/ 18 w 448"/>
                    <a:gd name="T1" fmla="*/ 1043 h 1043"/>
                    <a:gd name="T2" fmla="*/ 41 w 448"/>
                    <a:gd name="T3" fmla="*/ 1043 h 1043"/>
                    <a:gd name="T4" fmla="*/ 448 w 448"/>
                    <a:gd name="T5" fmla="*/ 0 h 1043"/>
                    <a:gd name="T6" fmla="*/ 406 w 448"/>
                    <a:gd name="T7" fmla="*/ 0 h 1043"/>
                    <a:gd name="T8" fmla="*/ 0 w 448"/>
                    <a:gd name="T9" fmla="*/ 1043 h 1043"/>
                    <a:gd name="T10" fmla="*/ 18 w 448"/>
                    <a:gd name="T11" fmla="*/ 1043 h 1043"/>
                    <a:gd name="T12" fmla="*/ 18 w 44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48" h="1043">
                      <a:moveTo>
                        <a:pt x="18" y="1043"/>
                      </a:moveTo>
                      <a:lnTo>
                        <a:pt x="41" y="1043"/>
                      </a:lnTo>
                      <a:lnTo>
                        <a:pt x="448" y="0"/>
                      </a:lnTo>
                      <a:lnTo>
                        <a:pt x="406"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sl-SI">
                    <a:latin typeface="Arial" charset="0"/>
                  </a:endParaRPr>
                </a:p>
              </p:txBody>
            </p:sp>
            <p:sp>
              <p:nvSpPr>
                <p:cNvPr id="66" name="Freeform 43">
                  <a:extLst>
                    <a:ext uri="{FF2B5EF4-FFF2-40B4-BE49-F238E27FC236}">
                      <a16:creationId xmlns:a16="http://schemas.microsoft.com/office/drawing/2014/main" id="{609FA384-D5A4-494C-8583-9834A2D15BF3}"/>
                    </a:ext>
                  </a:extLst>
                </p:cNvPr>
                <p:cNvSpPr>
                  <a:spLocks/>
                </p:cNvSpPr>
                <p:nvPr/>
              </p:nvSpPr>
              <p:spPr bwMode="hidden">
                <a:xfrm>
                  <a:off x="4480" y="0"/>
                  <a:ext cx="541" cy="1045"/>
                </a:xfrm>
                <a:custGeom>
                  <a:avLst/>
                  <a:gdLst>
                    <a:gd name="T0" fmla="*/ 18 w 539"/>
                    <a:gd name="T1" fmla="*/ 1043 h 1043"/>
                    <a:gd name="T2" fmla="*/ 42 w 539"/>
                    <a:gd name="T3" fmla="*/ 1043 h 1043"/>
                    <a:gd name="T4" fmla="*/ 539 w 539"/>
                    <a:gd name="T5" fmla="*/ 0 h 1043"/>
                    <a:gd name="T6" fmla="*/ 497 w 539"/>
                    <a:gd name="T7" fmla="*/ 0 h 1043"/>
                    <a:gd name="T8" fmla="*/ 0 w 539"/>
                    <a:gd name="T9" fmla="*/ 1043 h 1043"/>
                    <a:gd name="T10" fmla="*/ 18 w 539"/>
                    <a:gd name="T11" fmla="*/ 1043 h 1043"/>
                    <a:gd name="T12" fmla="*/ 18 w 5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539" h="1043">
                      <a:moveTo>
                        <a:pt x="18" y="1043"/>
                      </a:moveTo>
                      <a:lnTo>
                        <a:pt x="42" y="1043"/>
                      </a:lnTo>
                      <a:lnTo>
                        <a:pt x="539" y="0"/>
                      </a:lnTo>
                      <a:lnTo>
                        <a:pt x="497"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sl-SI">
                    <a:latin typeface="Arial" charset="0"/>
                  </a:endParaRPr>
                </a:p>
              </p:txBody>
            </p:sp>
            <p:sp>
              <p:nvSpPr>
                <p:cNvPr id="67" name="Freeform 44">
                  <a:extLst>
                    <a:ext uri="{FF2B5EF4-FFF2-40B4-BE49-F238E27FC236}">
                      <a16:creationId xmlns:a16="http://schemas.microsoft.com/office/drawing/2014/main" id="{B719EE82-8A97-4469-A0EC-C5FB9BBB9E4D}"/>
                    </a:ext>
                  </a:extLst>
                </p:cNvPr>
                <p:cNvSpPr>
                  <a:spLocks/>
                </p:cNvSpPr>
                <p:nvPr/>
              </p:nvSpPr>
              <p:spPr bwMode="hidden">
                <a:xfrm>
                  <a:off x="4768" y="0"/>
                  <a:ext cx="642" cy="1045"/>
                </a:xfrm>
                <a:custGeom>
                  <a:avLst/>
                  <a:gdLst>
                    <a:gd name="T0" fmla="*/ 18 w 640"/>
                    <a:gd name="T1" fmla="*/ 1043 h 1043"/>
                    <a:gd name="T2" fmla="*/ 42 w 640"/>
                    <a:gd name="T3" fmla="*/ 1043 h 1043"/>
                    <a:gd name="T4" fmla="*/ 640 w 640"/>
                    <a:gd name="T5" fmla="*/ 0 h 1043"/>
                    <a:gd name="T6" fmla="*/ 592 w 640"/>
                    <a:gd name="T7" fmla="*/ 0 h 1043"/>
                    <a:gd name="T8" fmla="*/ 0 w 640"/>
                    <a:gd name="T9" fmla="*/ 1043 h 1043"/>
                    <a:gd name="T10" fmla="*/ 18 w 640"/>
                    <a:gd name="T11" fmla="*/ 1043 h 1043"/>
                    <a:gd name="T12" fmla="*/ 18 w 640"/>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640" h="1043">
                      <a:moveTo>
                        <a:pt x="18" y="1043"/>
                      </a:moveTo>
                      <a:lnTo>
                        <a:pt x="42" y="1043"/>
                      </a:lnTo>
                      <a:lnTo>
                        <a:pt x="640" y="0"/>
                      </a:lnTo>
                      <a:lnTo>
                        <a:pt x="592"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sl-SI">
                    <a:latin typeface="Arial" charset="0"/>
                  </a:endParaRPr>
                </a:p>
              </p:txBody>
            </p:sp>
            <p:sp>
              <p:nvSpPr>
                <p:cNvPr id="68" name="Freeform 45">
                  <a:extLst>
                    <a:ext uri="{FF2B5EF4-FFF2-40B4-BE49-F238E27FC236}">
                      <a16:creationId xmlns:a16="http://schemas.microsoft.com/office/drawing/2014/main" id="{F3FBD68A-60FB-4700-A6D9-61609970FF64}"/>
                    </a:ext>
                  </a:extLst>
                </p:cNvPr>
                <p:cNvSpPr>
                  <a:spLocks/>
                </p:cNvSpPr>
                <p:nvPr/>
              </p:nvSpPr>
              <p:spPr bwMode="hidden">
                <a:xfrm>
                  <a:off x="5086" y="48"/>
                  <a:ext cx="672" cy="997"/>
                </a:xfrm>
                <a:custGeom>
                  <a:avLst/>
                  <a:gdLst>
                    <a:gd name="T0" fmla="*/ 24 w 670"/>
                    <a:gd name="T1" fmla="*/ 995 h 995"/>
                    <a:gd name="T2" fmla="*/ 48 w 670"/>
                    <a:gd name="T3" fmla="*/ 995 h 995"/>
                    <a:gd name="T4" fmla="*/ 670 w 670"/>
                    <a:gd name="T5" fmla="*/ 72 h 995"/>
                    <a:gd name="T6" fmla="*/ 670 w 670"/>
                    <a:gd name="T7" fmla="*/ 0 h 995"/>
                    <a:gd name="T8" fmla="*/ 0 w 670"/>
                    <a:gd name="T9" fmla="*/ 995 h 995"/>
                    <a:gd name="T10" fmla="*/ 24 w 670"/>
                    <a:gd name="T11" fmla="*/ 995 h 995"/>
                    <a:gd name="T12" fmla="*/ 24 w 670"/>
                    <a:gd name="T13" fmla="*/ 995 h 995"/>
                  </a:gdLst>
                  <a:ahLst/>
                  <a:cxnLst>
                    <a:cxn ang="0">
                      <a:pos x="T0" y="T1"/>
                    </a:cxn>
                    <a:cxn ang="0">
                      <a:pos x="T2" y="T3"/>
                    </a:cxn>
                    <a:cxn ang="0">
                      <a:pos x="T4" y="T5"/>
                    </a:cxn>
                    <a:cxn ang="0">
                      <a:pos x="T6" y="T7"/>
                    </a:cxn>
                    <a:cxn ang="0">
                      <a:pos x="T8" y="T9"/>
                    </a:cxn>
                    <a:cxn ang="0">
                      <a:pos x="T10" y="T11"/>
                    </a:cxn>
                    <a:cxn ang="0">
                      <a:pos x="T12" y="T13"/>
                    </a:cxn>
                  </a:cxnLst>
                  <a:rect l="0" t="0" r="r" b="b"/>
                  <a:pathLst>
                    <a:path w="670" h="995">
                      <a:moveTo>
                        <a:pt x="24" y="995"/>
                      </a:moveTo>
                      <a:lnTo>
                        <a:pt x="48" y="995"/>
                      </a:lnTo>
                      <a:lnTo>
                        <a:pt x="670" y="72"/>
                      </a:lnTo>
                      <a:lnTo>
                        <a:pt x="670" y="0"/>
                      </a:lnTo>
                      <a:lnTo>
                        <a:pt x="0" y="995"/>
                      </a:lnTo>
                      <a:lnTo>
                        <a:pt x="24" y="995"/>
                      </a:lnTo>
                      <a:lnTo>
                        <a:pt x="24" y="995"/>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sl-SI">
                    <a:latin typeface="Arial" charset="0"/>
                  </a:endParaRPr>
                </a:p>
              </p:txBody>
            </p:sp>
          </p:grpSp>
          <p:grpSp>
            <p:nvGrpSpPr>
              <p:cNvPr id="33" name="Group 46">
                <a:extLst>
                  <a:ext uri="{FF2B5EF4-FFF2-40B4-BE49-F238E27FC236}">
                    <a16:creationId xmlns:a16="http://schemas.microsoft.com/office/drawing/2014/main" id="{2CFA9324-A635-4392-9DCB-2F14980440D4}"/>
                  </a:ext>
                </a:extLst>
              </p:cNvPr>
              <p:cNvGrpSpPr>
                <a:grpSpLocks/>
              </p:cNvGrpSpPr>
              <p:nvPr/>
            </p:nvGrpSpPr>
            <p:grpSpPr bwMode="auto">
              <a:xfrm>
                <a:off x="0" y="558"/>
                <a:ext cx="5758" cy="487"/>
                <a:chOff x="0" y="558"/>
                <a:chExt cx="5758" cy="487"/>
              </a:xfrm>
            </p:grpSpPr>
            <p:sp>
              <p:nvSpPr>
                <p:cNvPr id="52" name="Freeform 47">
                  <a:extLst>
                    <a:ext uri="{FF2B5EF4-FFF2-40B4-BE49-F238E27FC236}">
                      <a16:creationId xmlns:a16="http://schemas.microsoft.com/office/drawing/2014/main" id="{BF3F5D90-83B6-4EC6-A697-D9354C9B1E18}"/>
                    </a:ext>
                  </a:extLst>
                </p:cNvPr>
                <p:cNvSpPr>
                  <a:spLocks/>
                </p:cNvSpPr>
                <p:nvPr/>
              </p:nvSpPr>
              <p:spPr bwMode="hidden">
                <a:xfrm>
                  <a:off x="0" y="618"/>
                  <a:ext cx="306" cy="427"/>
                </a:xfrm>
                <a:custGeom>
                  <a:avLst/>
                  <a:gdLst>
                    <a:gd name="T0" fmla="*/ 282 w 305"/>
                    <a:gd name="T1" fmla="*/ 427 h 426"/>
                    <a:gd name="T2" fmla="*/ 306 w 305"/>
                    <a:gd name="T3" fmla="*/ 427 h 426"/>
                    <a:gd name="T4" fmla="*/ 0 w 305"/>
                    <a:gd name="T5" fmla="*/ 0 h 426"/>
                    <a:gd name="T6" fmla="*/ 0 w 305"/>
                    <a:gd name="T7" fmla="*/ 66 h 426"/>
                    <a:gd name="T8" fmla="*/ 252 w 305"/>
                    <a:gd name="T9" fmla="*/ 427 h 426"/>
                    <a:gd name="T10" fmla="*/ 282 w 305"/>
                    <a:gd name="T11" fmla="*/ 427 h 426"/>
                    <a:gd name="T12" fmla="*/ 282 w 305"/>
                    <a:gd name="T13" fmla="*/ 427 h 4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5" h="426">
                      <a:moveTo>
                        <a:pt x="281" y="426"/>
                      </a:moveTo>
                      <a:lnTo>
                        <a:pt x="305" y="426"/>
                      </a:lnTo>
                      <a:lnTo>
                        <a:pt x="0" y="0"/>
                      </a:lnTo>
                      <a:lnTo>
                        <a:pt x="0" y="66"/>
                      </a:lnTo>
                      <a:lnTo>
                        <a:pt x="251" y="426"/>
                      </a:lnTo>
                      <a:lnTo>
                        <a:pt x="281" y="42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53" name="Freeform 48">
                  <a:extLst>
                    <a:ext uri="{FF2B5EF4-FFF2-40B4-BE49-F238E27FC236}">
                      <a16:creationId xmlns:a16="http://schemas.microsoft.com/office/drawing/2014/main" id="{8A187F88-0C94-445D-987D-0EDC26349B4E}"/>
                    </a:ext>
                  </a:extLst>
                </p:cNvPr>
                <p:cNvSpPr>
                  <a:spLocks/>
                </p:cNvSpPr>
                <p:nvPr/>
              </p:nvSpPr>
              <p:spPr bwMode="hidden">
                <a:xfrm>
                  <a:off x="5410" y="558"/>
                  <a:ext cx="348" cy="487"/>
                </a:xfrm>
                <a:custGeom>
                  <a:avLst/>
                  <a:gdLst>
                    <a:gd name="T0" fmla="*/ 24 w 347"/>
                    <a:gd name="T1" fmla="*/ 487 h 486"/>
                    <a:gd name="T2" fmla="*/ 48 w 347"/>
                    <a:gd name="T3" fmla="*/ 487 h 486"/>
                    <a:gd name="T4" fmla="*/ 348 w 347"/>
                    <a:gd name="T5" fmla="*/ 72 h 486"/>
                    <a:gd name="T6" fmla="*/ 348 w 347"/>
                    <a:gd name="T7" fmla="*/ 0 h 486"/>
                    <a:gd name="T8" fmla="*/ 0 w 347"/>
                    <a:gd name="T9" fmla="*/ 487 h 486"/>
                    <a:gd name="T10" fmla="*/ 24 w 347"/>
                    <a:gd name="T11" fmla="*/ 487 h 486"/>
                    <a:gd name="T12" fmla="*/ 24 w 347"/>
                    <a:gd name="T13" fmla="*/ 487 h 48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7" h="486">
                      <a:moveTo>
                        <a:pt x="24" y="486"/>
                      </a:moveTo>
                      <a:lnTo>
                        <a:pt x="48" y="486"/>
                      </a:lnTo>
                      <a:lnTo>
                        <a:pt x="347" y="72"/>
                      </a:lnTo>
                      <a:lnTo>
                        <a:pt x="347" y="0"/>
                      </a:lnTo>
                      <a:lnTo>
                        <a:pt x="0" y="486"/>
                      </a:lnTo>
                      <a:lnTo>
                        <a:pt x="24" y="48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grpSp>
          <p:grpSp>
            <p:nvGrpSpPr>
              <p:cNvPr id="34" name="Group 49">
                <a:extLst>
                  <a:ext uri="{FF2B5EF4-FFF2-40B4-BE49-F238E27FC236}">
                    <a16:creationId xmlns:a16="http://schemas.microsoft.com/office/drawing/2014/main" id="{94E5C3C6-4821-43A8-963C-DE364422EFE6}"/>
                  </a:ext>
                </a:extLst>
              </p:cNvPr>
              <p:cNvGrpSpPr>
                <a:grpSpLocks/>
              </p:cNvGrpSpPr>
              <p:nvPr/>
            </p:nvGrpSpPr>
            <p:grpSpPr bwMode="auto">
              <a:xfrm>
                <a:off x="264" y="1039"/>
                <a:ext cx="5200" cy="3280"/>
                <a:chOff x="264" y="1039"/>
                <a:chExt cx="5200" cy="3280"/>
              </a:xfrm>
            </p:grpSpPr>
            <p:sp>
              <p:nvSpPr>
                <p:cNvPr id="43" name="Freeform 50">
                  <a:extLst>
                    <a:ext uri="{FF2B5EF4-FFF2-40B4-BE49-F238E27FC236}">
                      <a16:creationId xmlns:a16="http://schemas.microsoft.com/office/drawing/2014/main" id="{26273FDE-000B-4025-8B6A-70F8A7AC9F0E}"/>
                    </a:ext>
                  </a:extLst>
                </p:cNvPr>
                <p:cNvSpPr>
                  <a:spLocks/>
                </p:cNvSpPr>
                <p:nvPr/>
              </p:nvSpPr>
              <p:spPr bwMode="hidden">
                <a:xfrm>
                  <a:off x="2849" y="1039"/>
                  <a:ext cx="42" cy="3280"/>
                </a:xfrm>
                <a:custGeom>
                  <a:avLst/>
                  <a:gdLst>
                    <a:gd name="T0" fmla="*/ 18 w 42"/>
                    <a:gd name="T1" fmla="*/ 0 h 3273"/>
                    <a:gd name="T2" fmla="*/ 0 w 42"/>
                    <a:gd name="T3" fmla="*/ 0 h 3273"/>
                    <a:gd name="T4" fmla="*/ 0 w 42"/>
                    <a:gd name="T5" fmla="*/ 3273 h 3273"/>
                    <a:gd name="T6" fmla="*/ 42 w 42"/>
                    <a:gd name="T7" fmla="*/ 3273 h 3273"/>
                    <a:gd name="T8" fmla="*/ 42 w 42"/>
                    <a:gd name="T9" fmla="*/ 0 h 3273"/>
                    <a:gd name="T10" fmla="*/ 18 w 42"/>
                    <a:gd name="T11" fmla="*/ 0 h 3273"/>
                    <a:gd name="T12" fmla="*/ 18 w 42"/>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2" h="3273">
                      <a:moveTo>
                        <a:pt x="18" y="0"/>
                      </a:moveTo>
                      <a:lnTo>
                        <a:pt x="0" y="0"/>
                      </a:lnTo>
                      <a:lnTo>
                        <a:pt x="0" y="3273"/>
                      </a:lnTo>
                      <a:lnTo>
                        <a:pt x="42" y="3273"/>
                      </a:lnTo>
                      <a:lnTo>
                        <a:pt x="42" y="0"/>
                      </a:lnTo>
                      <a:lnTo>
                        <a:pt x="18" y="0"/>
                      </a:lnTo>
                      <a:lnTo>
                        <a:pt x="18"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sl-SI">
                    <a:latin typeface="Arial" charset="0"/>
                  </a:endParaRPr>
                </a:p>
              </p:txBody>
            </p:sp>
            <p:sp>
              <p:nvSpPr>
                <p:cNvPr id="44" name="Freeform 51">
                  <a:extLst>
                    <a:ext uri="{FF2B5EF4-FFF2-40B4-BE49-F238E27FC236}">
                      <a16:creationId xmlns:a16="http://schemas.microsoft.com/office/drawing/2014/main" id="{36CFBAE9-75C7-49BE-9358-A37AA6D6AC6E}"/>
                    </a:ext>
                  </a:extLst>
                </p:cNvPr>
                <p:cNvSpPr>
                  <a:spLocks/>
                </p:cNvSpPr>
                <p:nvPr/>
              </p:nvSpPr>
              <p:spPr bwMode="hidden">
                <a:xfrm>
                  <a:off x="2154" y="1039"/>
                  <a:ext cx="401" cy="3280"/>
                </a:xfrm>
                <a:custGeom>
                  <a:avLst/>
                  <a:gdLst>
                    <a:gd name="T0" fmla="*/ 376 w 400"/>
                    <a:gd name="T1" fmla="*/ 0 h 3273"/>
                    <a:gd name="T2" fmla="*/ 358 w 400"/>
                    <a:gd name="T3" fmla="*/ 0 h 3273"/>
                    <a:gd name="T4" fmla="*/ 0 w 400"/>
                    <a:gd name="T5" fmla="*/ 3273 h 3273"/>
                    <a:gd name="T6" fmla="*/ 41 w 400"/>
                    <a:gd name="T7" fmla="*/ 3273 h 3273"/>
                    <a:gd name="T8" fmla="*/ 400 w 400"/>
                    <a:gd name="T9" fmla="*/ 0 h 3273"/>
                    <a:gd name="T10" fmla="*/ 376 w 400"/>
                    <a:gd name="T11" fmla="*/ 0 h 3273"/>
                    <a:gd name="T12" fmla="*/ 376 w 400"/>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00" h="3273">
                      <a:moveTo>
                        <a:pt x="376" y="0"/>
                      </a:moveTo>
                      <a:lnTo>
                        <a:pt x="358" y="0"/>
                      </a:lnTo>
                      <a:lnTo>
                        <a:pt x="0" y="3273"/>
                      </a:lnTo>
                      <a:lnTo>
                        <a:pt x="41" y="3273"/>
                      </a:lnTo>
                      <a:lnTo>
                        <a:pt x="400" y="0"/>
                      </a:lnTo>
                      <a:lnTo>
                        <a:pt x="376" y="0"/>
                      </a:lnTo>
                      <a:lnTo>
                        <a:pt x="376"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sl-SI">
                    <a:latin typeface="Arial" charset="0"/>
                  </a:endParaRPr>
                </a:p>
              </p:txBody>
            </p:sp>
            <p:sp>
              <p:nvSpPr>
                <p:cNvPr id="45" name="Freeform 52">
                  <a:extLst>
                    <a:ext uri="{FF2B5EF4-FFF2-40B4-BE49-F238E27FC236}">
                      <a16:creationId xmlns:a16="http://schemas.microsoft.com/office/drawing/2014/main" id="{0C667D85-9685-428A-BB8A-ACD9B4BE6D27}"/>
                    </a:ext>
                  </a:extLst>
                </p:cNvPr>
                <p:cNvSpPr>
                  <a:spLocks/>
                </p:cNvSpPr>
                <p:nvPr/>
              </p:nvSpPr>
              <p:spPr bwMode="hidden">
                <a:xfrm>
                  <a:off x="1530" y="1039"/>
                  <a:ext cx="677" cy="3280"/>
                </a:xfrm>
                <a:custGeom>
                  <a:avLst/>
                  <a:gdLst>
                    <a:gd name="T0" fmla="*/ 657 w 675"/>
                    <a:gd name="T1" fmla="*/ 0 h 3273"/>
                    <a:gd name="T2" fmla="*/ 639 w 675"/>
                    <a:gd name="T3" fmla="*/ 0 h 3273"/>
                    <a:gd name="T4" fmla="*/ 0 w 675"/>
                    <a:gd name="T5" fmla="*/ 3273 h 3273"/>
                    <a:gd name="T6" fmla="*/ 42 w 675"/>
                    <a:gd name="T7" fmla="*/ 3273 h 3273"/>
                    <a:gd name="T8" fmla="*/ 675 w 675"/>
                    <a:gd name="T9" fmla="*/ 0 h 3273"/>
                    <a:gd name="T10" fmla="*/ 657 w 675"/>
                    <a:gd name="T11" fmla="*/ 0 h 3273"/>
                    <a:gd name="T12" fmla="*/ 657 w 675"/>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675" h="3273">
                      <a:moveTo>
                        <a:pt x="657" y="0"/>
                      </a:moveTo>
                      <a:lnTo>
                        <a:pt x="639" y="0"/>
                      </a:lnTo>
                      <a:lnTo>
                        <a:pt x="0" y="3273"/>
                      </a:lnTo>
                      <a:lnTo>
                        <a:pt x="42" y="3273"/>
                      </a:lnTo>
                      <a:lnTo>
                        <a:pt x="675" y="0"/>
                      </a:lnTo>
                      <a:lnTo>
                        <a:pt x="657" y="0"/>
                      </a:lnTo>
                      <a:lnTo>
                        <a:pt x="657"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sl-SI">
                    <a:latin typeface="Arial" charset="0"/>
                  </a:endParaRPr>
                </a:p>
              </p:txBody>
            </p:sp>
            <p:sp>
              <p:nvSpPr>
                <p:cNvPr id="46" name="Freeform 53">
                  <a:extLst>
                    <a:ext uri="{FF2B5EF4-FFF2-40B4-BE49-F238E27FC236}">
                      <a16:creationId xmlns:a16="http://schemas.microsoft.com/office/drawing/2014/main" id="{3D5D4A39-6196-4D11-803F-DBE0DAE3190E}"/>
                    </a:ext>
                  </a:extLst>
                </p:cNvPr>
                <p:cNvSpPr>
                  <a:spLocks/>
                </p:cNvSpPr>
                <p:nvPr/>
              </p:nvSpPr>
              <p:spPr bwMode="hidden">
                <a:xfrm>
                  <a:off x="876" y="1039"/>
                  <a:ext cx="1031" cy="3280"/>
                </a:xfrm>
                <a:custGeom>
                  <a:avLst/>
                  <a:gdLst>
                    <a:gd name="T0" fmla="*/ 1013 w 1031"/>
                    <a:gd name="T1" fmla="*/ 0 h 3280"/>
                    <a:gd name="T2" fmla="*/ 990 w 1031"/>
                    <a:gd name="T3" fmla="*/ 0 h 3280"/>
                    <a:gd name="T4" fmla="*/ 0 w 1031"/>
                    <a:gd name="T5" fmla="*/ 3280 h 3280"/>
                    <a:gd name="T6" fmla="*/ 42 w 1031"/>
                    <a:gd name="T7" fmla="*/ 3280 h 3280"/>
                    <a:gd name="T8" fmla="*/ 1031 w 1031"/>
                    <a:gd name="T9" fmla="*/ 4 h 3280"/>
                    <a:gd name="T10" fmla="*/ 1013 w 1031"/>
                    <a:gd name="T11" fmla="*/ 0 h 3280"/>
                    <a:gd name="T12" fmla="*/ 1013 w 1031"/>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031" h="3280">
                      <a:moveTo>
                        <a:pt x="1013" y="0"/>
                      </a:moveTo>
                      <a:lnTo>
                        <a:pt x="990" y="0"/>
                      </a:lnTo>
                      <a:lnTo>
                        <a:pt x="0" y="3280"/>
                      </a:lnTo>
                      <a:lnTo>
                        <a:pt x="42" y="3280"/>
                      </a:lnTo>
                      <a:lnTo>
                        <a:pt x="1031" y="4"/>
                      </a:lnTo>
                      <a:lnTo>
                        <a:pt x="1013" y="0"/>
                      </a:lnTo>
                      <a:lnTo>
                        <a:pt x="1013"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sl-SI">
                    <a:latin typeface="Arial" charset="0"/>
                  </a:endParaRPr>
                </a:p>
              </p:txBody>
            </p:sp>
            <p:sp>
              <p:nvSpPr>
                <p:cNvPr id="47" name="Freeform 54">
                  <a:extLst>
                    <a:ext uri="{FF2B5EF4-FFF2-40B4-BE49-F238E27FC236}">
                      <a16:creationId xmlns:a16="http://schemas.microsoft.com/office/drawing/2014/main" id="{E06200EB-1676-4DD7-86FD-5F2F37AF6985}"/>
                    </a:ext>
                  </a:extLst>
                </p:cNvPr>
                <p:cNvSpPr>
                  <a:spLocks/>
                </p:cNvSpPr>
                <p:nvPr/>
              </p:nvSpPr>
              <p:spPr bwMode="hidden">
                <a:xfrm>
                  <a:off x="264" y="1039"/>
                  <a:ext cx="1319" cy="3280"/>
                </a:xfrm>
                <a:custGeom>
                  <a:avLst/>
                  <a:gdLst>
                    <a:gd name="T0" fmla="*/ 1296 w 1319"/>
                    <a:gd name="T1" fmla="*/ 0 h 3280"/>
                    <a:gd name="T2" fmla="*/ 1278 w 1319"/>
                    <a:gd name="T3" fmla="*/ 0 h 3280"/>
                    <a:gd name="T4" fmla="*/ 0 w 1319"/>
                    <a:gd name="T5" fmla="*/ 3280 h 3280"/>
                    <a:gd name="T6" fmla="*/ 42 w 1319"/>
                    <a:gd name="T7" fmla="*/ 3280 h 3280"/>
                    <a:gd name="T8" fmla="*/ 1319 w 1319"/>
                    <a:gd name="T9" fmla="*/ 5 h 3280"/>
                    <a:gd name="T10" fmla="*/ 1296 w 1319"/>
                    <a:gd name="T11" fmla="*/ 0 h 3280"/>
                    <a:gd name="T12" fmla="*/ 1296 w 1319"/>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319" h="3280">
                      <a:moveTo>
                        <a:pt x="1296" y="0"/>
                      </a:moveTo>
                      <a:lnTo>
                        <a:pt x="1278" y="0"/>
                      </a:lnTo>
                      <a:lnTo>
                        <a:pt x="0" y="3280"/>
                      </a:lnTo>
                      <a:lnTo>
                        <a:pt x="42" y="3280"/>
                      </a:lnTo>
                      <a:lnTo>
                        <a:pt x="1319" y="5"/>
                      </a:lnTo>
                      <a:lnTo>
                        <a:pt x="1296" y="0"/>
                      </a:lnTo>
                      <a:lnTo>
                        <a:pt x="1296"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sl-SI">
                    <a:latin typeface="Arial" charset="0"/>
                  </a:endParaRPr>
                </a:p>
              </p:txBody>
            </p:sp>
            <p:sp>
              <p:nvSpPr>
                <p:cNvPr id="48" name="Freeform 55">
                  <a:extLst>
                    <a:ext uri="{FF2B5EF4-FFF2-40B4-BE49-F238E27FC236}">
                      <a16:creationId xmlns:a16="http://schemas.microsoft.com/office/drawing/2014/main" id="{90804A71-1206-4631-AB44-995DC1E9F4EC}"/>
                    </a:ext>
                  </a:extLst>
                </p:cNvPr>
                <p:cNvSpPr>
                  <a:spLocks/>
                </p:cNvSpPr>
                <p:nvPr/>
              </p:nvSpPr>
              <p:spPr bwMode="hidden">
                <a:xfrm>
                  <a:off x="3191" y="1039"/>
                  <a:ext cx="402" cy="3280"/>
                </a:xfrm>
                <a:custGeom>
                  <a:avLst/>
                  <a:gdLst>
                    <a:gd name="T0" fmla="*/ 18 w 401"/>
                    <a:gd name="T1" fmla="*/ 0 h 3273"/>
                    <a:gd name="T2" fmla="*/ 0 w 401"/>
                    <a:gd name="T3" fmla="*/ 0 h 3273"/>
                    <a:gd name="T4" fmla="*/ 359 w 401"/>
                    <a:gd name="T5" fmla="*/ 3273 h 3273"/>
                    <a:gd name="T6" fmla="*/ 401 w 401"/>
                    <a:gd name="T7" fmla="*/ 3273 h 3273"/>
                    <a:gd name="T8" fmla="*/ 42 w 401"/>
                    <a:gd name="T9" fmla="*/ 0 h 3273"/>
                    <a:gd name="T10" fmla="*/ 18 w 401"/>
                    <a:gd name="T11" fmla="*/ 0 h 3273"/>
                    <a:gd name="T12" fmla="*/ 18 w 401"/>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01" h="3273">
                      <a:moveTo>
                        <a:pt x="18" y="0"/>
                      </a:moveTo>
                      <a:lnTo>
                        <a:pt x="0" y="0"/>
                      </a:lnTo>
                      <a:lnTo>
                        <a:pt x="359" y="3273"/>
                      </a:lnTo>
                      <a:lnTo>
                        <a:pt x="401" y="3273"/>
                      </a:lnTo>
                      <a:lnTo>
                        <a:pt x="42" y="0"/>
                      </a:lnTo>
                      <a:lnTo>
                        <a:pt x="18" y="0"/>
                      </a:lnTo>
                      <a:lnTo>
                        <a:pt x="18"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sl-SI">
                    <a:latin typeface="Arial" charset="0"/>
                  </a:endParaRPr>
                </a:p>
              </p:txBody>
            </p:sp>
            <p:sp>
              <p:nvSpPr>
                <p:cNvPr id="49" name="Freeform 56">
                  <a:extLst>
                    <a:ext uri="{FF2B5EF4-FFF2-40B4-BE49-F238E27FC236}">
                      <a16:creationId xmlns:a16="http://schemas.microsoft.com/office/drawing/2014/main" id="{821DA12F-E352-4624-99CE-DF3B3F3D31D0}"/>
                    </a:ext>
                  </a:extLst>
                </p:cNvPr>
                <p:cNvSpPr>
                  <a:spLocks/>
                </p:cNvSpPr>
                <p:nvPr/>
              </p:nvSpPr>
              <p:spPr bwMode="hidden">
                <a:xfrm>
                  <a:off x="3533" y="1039"/>
                  <a:ext cx="677" cy="3280"/>
                </a:xfrm>
                <a:custGeom>
                  <a:avLst/>
                  <a:gdLst>
                    <a:gd name="T0" fmla="*/ 18 w 675"/>
                    <a:gd name="T1" fmla="*/ 0 h 3273"/>
                    <a:gd name="T2" fmla="*/ 0 w 675"/>
                    <a:gd name="T3" fmla="*/ 0 h 3273"/>
                    <a:gd name="T4" fmla="*/ 640 w 675"/>
                    <a:gd name="T5" fmla="*/ 3273 h 3273"/>
                    <a:gd name="T6" fmla="*/ 675 w 675"/>
                    <a:gd name="T7" fmla="*/ 3273 h 3273"/>
                    <a:gd name="T8" fmla="*/ 36 w 675"/>
                    <a:gd name="T9" fmla="*/ 0 h 3273"/>
                    <a:gd name="T10" fmla="*/ 18 w 675"/>
                    <a:gd name="T11" fmla="*/ 0 h 3273"/>
                    <a:gd name="T12" fmla="*/ 18 w 675"/>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675" h="3273">
                      <a:moveTo>
                        <a:pt x="18" y="0"/>
                      </a:moveTo>
                      <a:lnTo>
                        <a:pt x="0" y="0"/>
                      </a:lnTo>
                      <a:lnTo>
                        <a:pt x="640" y="3273"/>
                      </a:lnTo>
                      <a:lnTo>
                        <a:pt x="675" y="3273"/>
                      </a:lnTo>
                      <a:lnTo>
                        <a:pt x="36" y="0"/>
                      </a:lnTo>
                      <a:lnTo>
                        <a:pt x="18" y="0"/>
                      </a:lnTo>
                      <a:lnTo>
                        <a:pt x="18"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sl-SI">
                    <a:latin typeface="Arial" charset="0"/>
                  </a:endParaRPr>
                </a:p>
              </p:txBody>
            </p:sp>
            <p:sp>
              <p:nvSpPr>
                <p:cNvPr id="50" name="Freeform 57">
                  <a:extLst>
                    <a:ext uri="{FF2B5EF4-FFF2-40B4-BE49-F238E27FC236}">
                      <a16:creationId xmlns:a16="http://schemas.microsoft.com/office/drawing/2014/main" id="{146135B6-F544-4713-81AB-A095F6A41C14}"/>
                    </a:ext>
                  </a:extLst>
                </p:cNvPr>
                <p:cNvSpPr>
                  <a:spLocks/>
                </p:cNvSpPr>
                <p:nvPr/>
              </p:nvSpPr>
              <p:spPr bwMode="hidden">
                <a:xfrm>
                  <a:off x="3822" y="1039"/>
                  <a:ext cx="1036" cy="3280"/>
                </a:xfrm>
                <a:custGeom>
                  <a:avLst/>
                  <a:gdLst>
                    <a:gd name="T0" fmla="*/ 23 w 1036"/>
                    <a:gd name="T1" fmla="*/ 0 h 3280"/>
                    <a:gd name="T2" fmla="*/ 0 w 1036"/>
                    <a:gd name="T3" fmla="*/ 5 h 3280"/>
                    <a:gd name="T4" fmla="*/ 994 w 1036"/>
                    <a:gd name="T5" fmla="*/ 3280 h 3280"/>
                    <a:gd name="T6" fmla="*/ 1036 w 1036"/>
                    <a:gd name="T7" fmla="*/ 3280 h 3280"/>
                    <a:gd name="T8" fmla="*/ 41 w 1036"/>
                    <a:gd name="T9" fmla="*/ 0 h 3280"/>
                    <a:gd name="T10" fmla="*/ 23 w 1036"/>
                    <a:gd name="T11" fmla="*/ 0 h 3280"/>
                    <a:gd name="T12" fmla="*/ 23 w 1036"/>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036" h="3280">
                      <a:moveTo>
                        <a:pt x="23" y="0"/>
                      </a:moveTo>
                      <a:lnTo>
                        <a:pt x="0" y="5"/>
                      </a:lnTo>
                      <a:lnTo>
                        <a:pt x="994" y="3280"/>
                      </a:lnTo>
                      <a:lnTo>
                        <a:pt x="1036" y="3280"/>
                      </a:lnTo>
                      <a:lnTo>
                        <a:pt x="41" y="0"/>
                      </a:lnTo>
                      <a:lnTo>
                        <a:pt x="23" y="0"/>
                      </a:lnTo>
                      <a:lnTo>
                        <a:pt x="23"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sl-SI">
                    <a:latin typeface="Arial" charset="0"/>
                  </a:endParaRPr>
                </a:p>
              </p:txBody>
            </p:sp>
            <p:sp>
              <p:nvSpPr>
                <p:cNvPr id="51" name="Freeform 58">
                  <a:extLst>
                    <a:ext uri="{FF2B5EF4-FFF2-40B4-BE49-F238E27FC236}">
                      <a16:creationId xmlns:a16="http://schemas.microsoft.com/office/drawing/2014/main" id="{C89698B9-D023-472A-8992-C7862ED2BFDB}"/>
                    </a:ext>
                  </a:extLst>
                </p:cNvPr>
                <p:cNvSpPr>
                  <a:spLocks/>
                </p:cNvSpPr>
                <p:nvPr/>
              </p:nvSpPr>
              <p:spPr bwMode="hidden">
                <a:xfrm>
                  <a:off x="4137" y="1039"/>
                  <a:ext cx="1327" cy="3280"/>
                </a:xfrm>
                <a:custGeom>
                  <a:avLst/>
                  <a:gdLst>
                    <a:gd name="T0" fmla="*/ 20 w 1327"/>
                    <a:gd name="T1" fmla="*/ 0 h 3280"/>
                    <a:gd name="T2" fmla="*/ 0 w 1327"/>
                    <a:gd name="T3" fmla="*/ 7 h 3280"/>
                    <a:gd name="T4" fmla="*/ 1285 w 1327"/>
                    <a:gd name="T5" fmla="*/ 3280 h 3280"/>
                    <a:gd name="T6" fmla="*/ 1327 w 1327"/>
                    <a:gd name="T7" fmla="*/ 3280 h 3280"/>
                    <a:gd name="T8" fmla="*/ 43 w 1327"/>
                    <a:gd name="T9" fmla="*/ 0 h 3280"/>
                    <a:gd name="T10" fmla="*/ 20 w 1327"/>
                    <a:gd name="T11" fmla="*/ 0 h 3280"/>
                    <a:gd name="T12" fmla="*/ 20 w 1327"/>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327" h="3280">
                      <a:moveTo>
                        <a:pt x="20" y="0"/>
                      </a:moveTo>
                      <a:lnTo>
                        <a:pt x="0" y="7"/>
                      </a:lnTo>
                      <a:lnTo>
                        <a:pt x="1285" y="3280"/>
                      </a:lnTo>
                      <a:lnTo>
                        <a:pt x="1327" y="3280"/>
                      </a:lnTo>
                      <a:lnTo>
                        <a:pt x="43" y="0"/>
                      </a:lnTo>
                      <a:lnTo>
                        <a:pt x="20" y="0"/>
                      </a:lnTo>
                      <a:lnTo>
                        <a:pt x="20"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sl-SI">
                    <a:latin typeface="Arial" charset="0"/>
                  </a:endParaRPr>
                </a:p>
              </p:txBody>
            </p:sp>
          </p:grpSp>
          <p:sp>
            <p:nvSpPr>
              <p:cNvPr id="35" name="Freeform 59">
                <a:extLst>
                  <a:ext uri="{FF2B5EF4-FFF2-40B4-BE49-F238E27FC236}">
                    <a16:creationId xmlns:a16="http://schemas.microsoft.com/office/drawing/2014/main" id="{B29CD8CA-5E9D-4334-B305-B71AE7F0BBA8}"/>
                  </a:ext>
                </a:extLst>
              </p:cNvPr>
              <p:cNvSpPr>
                <a:spLocks/>
              </p:cNvSpPr>
              <p:nvPr/>
            </p:nvSpPr>
            <p:spPr bwMode="hidden">
              <a:xfrm>
                <a:off x="0" y="1039"/>
                <a:ext cx="1254" cy="2632"/>
              </a:xfrm>
              <a:custGeom>
                <a:avLst/>
                <a:gdLst>
                  <a:gd name="T0" fmla="*/ 1236 w 1254"/>
                  <a:gd name="T1" fmla="*/ 0 h 2632"/>
                  <a:gd name="T2" fmla="*/ 1212 w 1254"/>
                  <a:gd name="T3" fmla="*/ 0 h 2632"/>
                  <a:gd name="T4" fmla="*/ 0 w 1254"/>
                  <a:gd name="T5" fmla="*/ 2542 h 2632"/>
                  <a:gd name="T6" fmla="*/ 0 w 1254"/>
                  <a:gd name="T7" fmla="*/ 2632 h 2632"/>
                  <a:gd name="T8" fmla="*/ 1254 w 1254"/>
                  <a:gd name="T9" fmla="*/ 7 h 2632"/>
                  <a:gd name="T10" fmla="*/ 1236 w 1254"/>
                  <a:gd name="T11" fmla="*/ 0 h 2632"/>
                  <a:gd name="T12" fmla="*/ 1236 w 1254"/>
                  <a:gd name="T13" fmla="*/ 0 h 2632"/>
                </a:gdLst>
                <a:ahLst/>
                <a:cxnLst>
                  <a:cxn ang="0">
                    <a:pos x="T0" y="T1"/>
                  </a:cxn>
                  <a:cxn ang="0">
                    <a:pos x="T2" y="T3"/>
                  </a:cxn>
                  <a:cxn ang="0">
                    <a:pos x="T4" y="T5"/>
                  </a:cxn>
                  <a:cxn ang="0">
                    <a:pos x="T6" y="T7"/>
                  </a:cxn>
                  <a:cxn ang="0">
                    <a:pos x="T8" y="T9"/>
                  </a:cxn>
                  <a:cxn ang="0">
                    <a:pos x="T10" y="T11"/>
                  </a:cxn>
                  <a:cxn ang="0">
                    <a:pos x="T12" y="T13"/>
                  </a:cxn>
                </a:cxnLst>
                <a:rect l="0" t="0" r="r" b="b"/>
                <a:pathLst>
                  <a:path w="1254" h="2632">
                    <a:moveTo>
                      <a:pt x="1236" y="0"/>
                    </a:moveTo>
                    <a:lnTo>
                      <a:pt x="1212" y="0"/>
                    </a:lnTo>
                    <a:lnTo>
                      <a:pt x="0" y="2542"/>
                    </a:lnTo>
                    <a:lnTo>
                      <a:pt x="0" y="2632"/>
                    </a:lnTo>
                    <a:lnTo>
                      <a:pt x="1254" y="7"/>
                    </a:lnTo>
                    <a:lnTo>
                      <a:pt x="1236" y="0"/>
                    </a:lnTo>
                    <a:lnTo>
                      <a:pt x="1236"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sl-SI">
                  <a:latin typeface="Arial" charset="0"/>
                </a:endParaRPr>
              </a:p>
            </p:txBody>
          </p:sp>
          <p:sp>
            <p:nvSpPr>
              <p:cNvPr id="36" name="Freeform 60">
                <a:extLst>
                  <a:ext uri="{FF2B5EF4-FFF2-40B4-BE49-F238E27FC236}">
                    <a16:creationId xmlns:a16="http://schemas.microsoft.com/office/drawing/2014/main" id="{187165F6-70CE-47C4-A9B2-460A9B9E05DD}"/>
                  </a:ext>
                </a:extLst>
              </p:cNvPr>
              <p:cNvSpPr>
                <a:spLocks/>
              </p:cNvSpPr>
              <p:nvPr/>
            </p:nvSpPr>
            <p:spPr bwMode="hidden">
              <a:xfrm>
                <a:off x="0" y="1039"/>
                <a:ext cx="948" cy="1676"/>
              </a:xfrm>
              <a:custGeom>
                <a:avLst/>
                <a:gdLst>
                  <a:gd name="T0" fmla="*/ 930 w 948"/>
                  <a:gd name="T1" fmla="*/ 0 h 1676"/>
                  <a:gd name="T2" fmla="*/ 906 w 948"/>
                  <a:gd name="T3" fmla="*/ 0 h 1676"/>
                  <a:gd name="T4" fmla="*/ 0 w 948"/>
                  <a:gd name="T5" fmla="*/ 1593 h 1676"/>
                  <a:gd name="T6" fmla="*/ 0 w 948"/>
                  <a:gd name="T7" fmla="*/ 1676 h 1676"/>
                  <a:gd name="T8" fmla="*/ 948 w 948"/>
                  <a:gd name="T9" fmla="*/ 5 h 1676"/>
                  <a:gd name="T10" fmla="*/ 930 w 948"/>
                  <a:gd name="T11" fmla="*/ 0 h 1676"/>
                  <a:gd name="T12" fmla="*/ 930 w 948"/>
                  <a:gd name="T13" fmla="*/ 0 h 16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48" h="1676">
                    <a:moveTo>
                      <a:pt x="930" y="0"/>
                    </a:moveTo>
                    <a:lnTo>
                      <a:pt x="906" y="0"/>
                    </a:lnTo>
                    <a:lnTo>
                      <a:pt x="0" y="1593"/>
                    </a:lnTo>
                    <a:lnTo>
                      <a:pt x="0" y="1676"/>
                    </a:lnTo>
                    <a:lnTo>
                      <a:pt x="948" y="5"/>
                    </a:lnTo>
                    <a:lnTo>
                      <a:pt x="93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37" name="Freeform 61">
                <a:extLst>
                  <a:ext uri="{FF2B5EF4-FFF2-40B4-BE49-F238E27FC236}">
                    <a16:creationId xmlns:a16="http://schemas.microsoft.com/office/drawing/2014/main" id="{907E3088-CF0B-4CB6-A9DD-2DF63AC89087}"/>
                  </a:ext>
                </a:extLst>
              </p:cNvPr>
              <p:cNvSpPr>
                <a:spLocks/>
              </p:cNvSpPr>
              <p:nvPr/>
            </p:nvSpPr>
            <p:spPr bwMode="hidden">
              <a:xfrm>
                <a:off x="0" y="1039"/>
                <a:ext cx="629" cy="937"/>
              </a:xfrm>
              <a:custGeom>
                <a:avLst/>
                <a:gdLst>
                  <a:gd name="T0" fmla="*/ 606 w 629"/>
                  <a:gd name="T1" fmla="*/ 0 h 937"/>
                  <a:gd name="T2" fmla="*/ 582 w 629"/>
                  <a:gd name="T3" fmla="*/ 0 h 937"/>
                  <a:gd name="T4" fmla="*/ 0 w 629"/>
                  <a:gd name="T5" fmla="*/ 871 h 937"/>
                  <a:gd name="T6" fmla="*/ 0 w 629"/>
                  <a:gd name="T7" fmla="*/ 937 h 937"/>
                  <a:gd name="T8" fmla="*/ 629 w 629"/>
                  <a:gd name="T9" fmla="*/ 4 h 937"/>
                  <a:gd name="T10" fmla="*/ 606 w 629"/>
                  <a:gd name="T11" fmla="*/ 0 h 937"/>
                  <a:gd name="T12" fmla="*/ 606 w 629"/>
                  <a:gd name="T13" fmla="*/ 0 h 9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29" h="937">
                    <a:moveTo>
                      <a:pt x="606" y="0"/>
                    </a:moveTo>
                    <a:lnTo>
                      <a:pt x="582" y="0"/>
                    </a:lnTo>
                    <a:lnTo>
                      <a:pt x="0" y="871"/>
                    </a:lnTo>
                    <a:lnTo>
                      <a:pt x="0" y="937"/>
                    </a:lnTo>
                    <a:lnTo>
                      <a:pt x="629" y="4"/>
                    </a:lnTo>
                    <a:lnTo>
                      <a:pt x="60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38" name="Freeform 62">
                <a:extLst>
                  <a:ext uri="{FF2B5EF4-FFF2-40B4-BE49-F238E27FC236}">
                    <a16:creationId xmlns:a16="http://schemas.microsoft.com/office/drawing/2014/main" id="{33639205-5D4A-47FF-9663-B49B2E9B5184}"/>
                  </a:ext>
                </a:extLst>
              </p:cNvPr>
              <p:cNvSpPr>
                <a:spLocks/>
              </p:cNvSpPr>
              <p:nvPr/>
            </p:nvSpPr>
            <p:spPr bwMode="hidden">
              <a:xfrm>
                <a:off x="0" y="1039"/>
                <a:ext cx="305" cy="427"/>
              </a:xfrm>
              <a:custGeom>
                <a:avLst/>
                <a:gdLst>
                  <a:gd name="T0" fmla="*/ 282 w 305"/>
                  <a:gd name="T1" fmla="*/ 0 h 427"/>
                  <a:gd name="T2" fmla="*/ 252 w 305"/>
                  <a:gd name="T3" fmla="*/ 0 h 427"/>
                  <a:gd name="T4" fmla="*/ 0 w 305"/>
                  <a:gd name="T5" fmla="*/ 361 h 427"/>
                  <a:gd name="T6" fmla="*/ 0 w 305"/>
                  <a:gd name="T7" fmla="*/ 427 h 427"/>
                  <a:gd name="T8" fmla="*/ 305 w 305"/>
                  <a:gd name="T9" fmla="*/ 5 h 427"/>
                  <a:gd name="T10" fmla="*/ 282 w 305"/>
                  <a:gd name="T11" fmla="*/ 0 h 427"/>
                  <a:gd name="T12" fmla="*/ 282 w 305"/>
                  <a:gd name="T13" fmla="*/ 0 h 4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5" h="427">
                    <a:moveTo>
                      <a:pt x="282" y="0"/>
                    </a:moveTo>
                    <a:lnTo>
                      <a:pt x="252" y="0"/>
                    </a:lnTo>
                    <a:lnTo>
                      <a:pt x="0" y="361"/>
                    </a:lnTo>
                    <a:lnTo>
                      <a:pt x="0" y="427"/>
                    </a:lnTo>
                    <a:lnTo>
                      <a:pt x="305" y="5"/>
                    </a:lnTo>
                    <a:lnTo>
                      <a:pt x="282"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39" name="Freeform 63">
                <a:extLst>
                  <a:ext uri="{FF2B5EF4-FFF2-40B4-BE49-F238E27FC236}">
                    <a16:creationId xmlns:a16="http://schemas.microsoft.com/office/drawing/2014/main" id="{91D0766A-173C-48E9-A406-6D1C51D684D3}"/>
                  </a:ext>
                </a:extLst>
              </p:cNvPr>
              <p:cNvSpPr>
                <a:spLocks/>
              </p:cNvSpPr>
              <p:nvPr/>
            </p:nvSpPr>
            <p:spPr bwMode="hidden">
              <a:xfrm>
                <a:off x="4481" y="1039"/>
                <a:ext cx="1277" cy="2686"/>
              </a:xfrm>
              <a:custGeom>
                <a:avLst/>
                <a:gdLst>
                  <a:gd name="T0" fmla="*/ 41 w 1277"/>
                  <a:gd name="T1" fmla="*/ 0 h 2686"/>
                  <a:gd name="T2" fmla="*/ 17 w 1277"/>
                  <a:gd name="T3" fmla="*/ 0 h 2686"/>
                  <a:gd name="T4" fmla="*/ 0 w 1277"/>
                  <a:gd name="T5" fmla="*/ 4 h 2686"/>
                  <a:gd name="T6" fmla="*/ 1277 w 1277"/>
                  <a:gd name="T7" fmla="*/ 2686 h 2686"/>
                  <a:gd name="T8" fmla="*/ 1277 w 1277"/>
                  <a:gd name="T9" fmla="*/ 2596 h 2686"/>
                  <a:gd name="T10" fmla="*/ 41 w 1277"/>
                  <a:gd name="T11" fmla="*/ 0 h 2686"/>
                  <a:gd name="T12" fmla="*/ 41 w 1277"/>
                  <a:gd name="T13" fmla="*/ 0 h 2686"/>
                </a:gdLst>
                <a:ahLst/>
                <a:cxnLst>
                  <a:cxn ang="0">
                    <a:pos x="T0" y="T1"/>
                  </a:cxn>
                  <a:cxn ang="0">
                    <a:pos x="T2" y="T3"/>
                  </a:cxn>
                  <a:cxn ang="0">
                    <a:pos x="T4" y="T5"/>
                  </a:cxn>
                  <a:cxn ang="0">
                    <a:pos x="T6" y="T7"/>
                  </a:cxn>
                  <a:cxn ang="0">
                    <a:pos x="T8" y="T9"/>
                  </a:cxn>
                  <a:cxn ang="0">
                    <a:pos x="T10" y="T11"/>
                  </a:cxn>
                  <a:cxn ang="0">
                    <a:pos x="T12" y="T13"/>
                  </a:cxn>
                </a:cxnLst>
                <a:rect l="0" t="0" r="r" b="b"/>
                <a:pathLst>
                  <a:path w="1277" h="2686">
                    <a:moveTo>
                      <a:pt x="41" y="0"/>
                    </a:moveTo>
                    <a:lnTo>
                      <a:pt x="17" y="0"/>
                    </a:lnTo>
                    <a:lnTo>
                      <a:pt x="0" y="4"/>
                    </a:lnTo>
                    <a:lnTo>
                      <a:pt x="1277" y="2686"/>
                    </a:lnTo>
                    <a:lnTo>
                      <a:pt x="1277" y="2596"/>
                    </a:lnTo>
                    <a:lnTo>
                      <a:pt x="41" y="0"/>
                    </a:lnTo>
                    <a:lnTo>
                      <a:pt x="41"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sl-SI">
                  <a:latin typeface="Arial" charset="0"/>
                </a:endParaRPr>
              </a:p>
            </p:txBody>
          </p:sp>
          <p:sp>
            <p:nvSpPr>
              <p:cNvPr id="40" name="Freeform 64">
                <a:extLst>
                  <a:ext uri="{FF2B5EF4-FFF2-40B4-BE49-F238E27FC236}">
                    <a16:creationId xmlns:a16="http://schemas.microsoft.com/office/drawing/2014/main" id="{7DBD1702-51AF-479D-BE17-2B93B8E1D9B2}"/>
                  </a:ext>
                </a:extLst>
              </p:cNvPr>
              <p:cNvSpPr>
                <a:spLocks/>
              </p:cNvSpPr>
              <p:nvPr/>
            </p:nvSpPr>
            <p:spPr bwMode="hidden">
              <a:xfrm>
                <a:off x="4770" y="1039"/>
                <a:ext cx="988" cy="1730"/>
              </a:xfrm>
              <a:custGeom>
                <a:avLst/>
                <a:gdLst>
                  <a:gd name="T0" fmla="*/ 16 w 988"/>
                  <a:gd name="T1" fmla="*/ 0 h 1730"/>
                  <a:gd name="T2" fmla="*/ 0 w 988"/>
                  <a:gd name="T3" fmla="*/ 7 h 1730"/>
                  <a:gd name="T4" fmla="*/ 988 w 988"/>
                  <a:gd name="T5" fmla="*/ 1730 h 1730"/>
                  <a:gd name="T6" fmla="*/ 988 w 988"/>
                  <a:gd name="T7" fmla="*/ 1653 h 1730"/>
                  <a:gd name="T8" fmla="*/ 40 w 988"/>
                  <a:gd name="T9" fmla="*/ 0 h 1730"/>
                  <a:gd name="T10" fmla="*/ 16 w 988"/>
                  <a:gd name="T11" fmla="*/ 0 h 1730"/>
                  <a:gd name="T12" fmla="*/ 16 w 988"/>
                  <a:gd name="T13" fmla="*/ 0 h 17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88" h="1730">
                    <a:moveTo>
                      <a:pt x="16" y="0"/>
                    </a:moveTo>
                    <a:lnTo>
                      <a:pt x="0" y="7"/>
                    </a:lnTo>
                    <a:lnTo>
                      <a:pt x="988" y="1730"/>
                    </a:lnTo>
                    <a:lnTo>
                      <a:pt x="988" y="1653"/>
                    </a:lnTo>
                    <a:lnTo>
                      <a:pt x="40" y="0"/>
                    </a:lnTo>
                    <a:lnTo>
                      <a:pt x="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41" name="Freeform 65">
                <a:extLst>
                  <a:ext uri="{FF2B5EF4-FFF2-40B4-BE49-F238E27FC236}">
                    <a16:creationId xmlns:a16="http://schemas.microsoft.com/office/drawing/2014/main" id="{DE8772F6-A21B-4C9B-9DD0-622DF4B499E6}"/>
                  </a:ext>
                </a:extLst>
              </p:cNvPr>
              <p:cNvSpPr>
                <a:spLocks/>
              </p:cNvSpPr>
              <p:nvPr/>
            </p:nvSpPr>
            <p:spPr bwMode="hidden">
              <a:xfrm>
                <a:off x="5088" y="1039"/>
                <a:ext cx="670" cy="997"/>
              </a:xfrm>
              <a:custGeom>
                <a:avLst/>
                <a:gdLst>
                  <a:gd name="T0" fmla="*/ 22 w 670"/>
                  <a:gd name="T1" fmla="*/ 0 h 997"/>
                  <a:gd name="T2" fmla="*/ 0 w 670"/>
                  <a:gd name="T3" fmla="*/ 4 h 997"/>
                  <a:gd name="T4" fmla="*/ 670 w 670"/>
                  <a:gd name="T5" fmla="*/ 997 h 997"/>
                  <a:gd name="T6" fmla="*/ 670 w 670"/>
                  <a:gd name="T7" fmla="*/ 925 h 997"/>
                  <a:gd name="T8" fmla="*/ 46 w 670"/>
                  <a:gd name="T9" fmla="*/ 0 h 997"/>
                  <a:gd name="T10" fmla="*/ 22 w 670"/>
                  <a:gd name="T11" fmla="*/ 0 h 997"/>
                  <a:gd name="T12" fmla="*/ 22 w 670"/>
                  <a:gd name="T13" fmla="*/ 0 h 9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70" h="997">
                    <a:moveTo>
                      <a:pt x="22" y="0"/>
                    </a:moveTo>
                    <a:lnTo>
                      <a:pt x="0" y="4"/>
                    </a:lnTo>
                    <a:lnTo>
                      <a:pt x="670" y="997"/>
                    </a:lnTo>
                    <a:lnTo>
                      <a:pt x="670" y="925"/>
                    </a:lnTo>
                    <a:lnTo>
                      <a:pt x="46" y="0"/>
                    </a:lnTo>
                    <a:lnTo>
                      <a:pt x="22"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42" name="Freeform 66">
                <a:extLst>
                  <a:ext uri="{FF2B5EF4-FFF2-40B4-BE49-F238E27FC236}">
                    <a16:creationId xmlns:a16="http://schemas.microsoft.com/office/drawing/2014/main" id="{84BB5A1E-F33B-44B0-8568-B33D698E1301}"/>
                  </a:ext>
                </a:extLst>
              </p:cNvPr>
              <p:cNvSpPr>
                <a:spLocks/>
              </p:cNvSpPr>
              <p:nvPr/>
            </p:nvSpPr>
            <p:spPr bwMode="hidden">
              <a:xfrm>
                <a:off x="5412" y="1039"/>
                <a:ext cx="346" cy="487"/>
              </a:xfrm>
              <a:custGeom>
                <a:avLst/>
                <a:gdLst>
                  <a:gd name="T0" fmla="*/ 22 w 346"/>
                  <a:gd name="T1" fmla="*/ 0 h 487"/>
                  <a:gd name="T2" fmla="*/ 0 w 346"/>
                  <a:gd name="T3" fmla="*/ 7 h 487"/>
                  <a:gd name="T4" fmla="*/ 346 w 346"/>
                  <a:gd name="T5" fmla="*/ 487 h 487"/>
                  <a:gd name="T6" fmla="*/ 346 w 346"/>
                  <a:gd name="T7" fmla="*/ 415 h 487"/>
                  <a:gd name="T8" fmla="*/ 46 w 346"/>
                  <a:gd name="T9" fmla="*/ 0 h 487"/>
                  <a:gd name="T10" fmla="*/ 22 w 346"/>
                  <a:gd name="T11" fmla="*/ 0 h 487"/>
                  <a:gd name="T12" fmla="*/ 22 w 346"/>
                  <a:gd name="T13" fmla="*/ 0 h 48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6" h="487">
                    <a:moveTo>
                      <a:pt x="22" y="0"/>
                    </a:moveTo>
                    <a:lnTo>
                      <a:pt x="0" y="7"/>
                    </a:lnTo>
                    <a:lnTo>
                      <a:pt x="346" y="487"/>
                    </a:lnTo>
                    <a:lnTo>
                      <a:pt x="346" y="415"/>
                    </a:lnTo>
                    <a:lnTo>
                      <a:pt x="46" y="0"/>
                    </a:lnTo>
                    <a:lnTo>
                      <a:pt x="22"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grpSp>
      </p:grpSp>
      <p:sp>
        <p:nvSpPr>
          <p:cNvPr id="11331" name="Rectangle 67"/>
          <p:cNvSpPr>
            <a:spLocks noGrp="1" noChangeArrowheads="1"/>
          </p:cNvSpPr>
          <p:nvPr>
            <p:ph type="ctrTitle" sz="quarter"/>
          </p:nvPr>
        </p:nvSpPr>
        <p:spPr>
          <a:xfrm>
            <a:off x="455613" y="1920875"/>
            <a:ext cx="8226425" cy="1736725"/>
          </a:xfrm>
        </p:spPr>
        <p:txBody>
          <a:bodyPr anchor="b"/>
          <a:lstStyle>
            <a:lvl1pPr>
              <a:defRPr sz="5400"/>
            </a:lvl1pPr>
          </a:lstStyle>
          <a:p>
            <a:pPr lvl="0"/>
            <a:r>
              <a:rPr lang="sl-SI" noProof="0"/>
              <a:t>Kliknite, če želite urediti slog naslova matrice</a:t>
            </a:r>
          </a:p>
        </p:txBody>
      </p:sp>
      <p:sp>
        <p:nvSpPr>
          <p:cNvPr id="11332" name="Rectangle 68"/>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sl-SI" noProof="0"/>
              <a:t>Kliknite, če želite urediti slog podnaslova matrice</a:t>
            </a:r>
          </a:p>
        </p:txBody>
      </p:sp>
      <p:sp>
        <p:nvSpPr>
          <p:cNvPr id="69" name="Rectangle 69">
            <a:extLst>
              <a:ext uri="{FF2B5EF4-FFF2-40B4-BE49-F238E27FC236}">
                <a16:creationId xmlns:a16="http://schemas.microsoft.com/office/drawing/2014/main" id="{4CA3139A-6901-4C59-AF0A-B728329D50E8}"/>
              </a:ext>
            </a:extLst>
          </p:cNvPr>
          <p:cNvSpPr>
            <a:spLocks noGrp="1" noChangeArrowheads="1"/>
          </p:cNvSpPr>
          <p:nvPr>
            <p:ph type="dt" sz="quarter" idx="10"/>
          </p:nvPr>
        </p:nvSpPr>
        <p:spPr/>
        <p:txBody>
          <a:bodyPr/>
          <a:lstStyle>
            <a:lvl1pPr>
              <a:defRPr smtClean="0"/>
            </a:lvl1pPr>
          </a:lstStyle>
          <a:p>
            <a:pPr>
              <a:defRPr/>
            </a:pPr>
            <a:endParaRPr lang="sl-SI"/>
          </a:p>
        </p:txBody>
      </p:sp>
      <p:sp>
        <p:nvSpPr>
          <p:cNvPr id="70" name="Rectangle 70">
            <a:extLst>
              <a:ext uri="{FF2B5EF4-FFF2-40B4-BE49-F238E27FC236}">
                <a16:creationId xmlns:a16="http://schemas.microsoft.com/office/drawing/2014/main" id="{5CC8F0BC-E8E2-450D-939D-72D86992523B}"/>
              </a:ext>
            </a:extLst>
          </p:cNvPr>
          <p:cNvSpPr>
            <a:spLocks noGrp="1" noChangeArrowheads="1"/>
          </p:cNvSpPr>
          <p:nvPr>
            <p:ph type="ftr" sz="quarter" idx="11"/>
          </p:nvPr>
        </p:nvSpPr>
        <p:spPr/>
        <p:txBody>
          <a:bodyPr/>
          <a:lstStyle>
            <a:lvl1pPr>
              <a:defRPr smtClean="0"/>
            </a:lvl1pPr>
          </a:lstStyle>
          <a:p>
            <a:pPr>
              <a:defRPr/>
            </a:pPr>
            <a:endParaRPr lang="sl-SI"/>
          </a:p>
        </p:txBody>
      </p:sp>
      <p:sp>
        <p:nvSpPr>
          <p:cNvPr id="71" name="Rectangle 71">
            <a:extLst>
              <a:ext uri="{FF2B5EF4-FFF2-40B4-BE49-F238E27FC236}">
                <a16:creationId xmlns:a16="http://schemas.microsoft.com/office/drawing/2014/main" id="{8FAB3CAD-2C4B-46D9-8CC2-8E4221F63778}"/>
              </a:ext>
            </a:extLst>
          </p:cNvPr>
          <p:cNvSpPr>
            <a:spLocks noGrp="1" noChangeArrowheads="1"/>
          </p:cNvSpPr>
          <p:nvPr>
            <p:ph type="sldNum" sz="quarter" idx="12"/>
          </p:nvPr>
        </p:nvSpPr>
        <p:spPr/>
        <p:txBody>
          <a:bodyPr/>
          <a:lstStyle>
            <a:lvl1pPr>
              <a:defRPr/>
            </a:lvl1pPr>
          </a:lstStyle>
          <a:p>
            <a:fld id="{5EA7103B-47E6-4EE5-B6EC-48A07222A025}" type="slidenum">
              <a:rPr lang="sl-SI" altLang="sl-SI"/>
              <a:pPr/>
              <a:t>‹#›</a:t>
            </a:fld>
            <a:endParaRPr lang="sl-SI" altLang="sl-SI"/>
          </a:p>
        </p:txBody>
      </p:sp>
    </p:spTree>
    <p:extLst>
      <p:ext uri="{BB962C8B-B14F-4D97-AF65-F5344CB8AC3E}">
        <p14:creationId xmlns:p14="http://schemas.microsoft.com/office/powerpoint/2010/main" val="1036175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grada navpičnega besedila 2"/>
          <p:cNvSpPr>
            <a:spLocks noGrp="1"/>
          </p:cNvSpPr>
          <p:nvPr>
            <p:ph type="body" orient="vert" idx="1"/>
          </p:nvPr>
        </p:nvSpPr>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Rectangle 68">
            <a:extLst>
              <a:ext uri="{FF2B5EF4-FFF2-40B4-BE49-F238E27FC236}">
                <a16:creationId xmlns:a16="http://schemas.microsoft.com/office/drawing/2014/main" id="{5BB34835-4978-4C82-AAF6-AE96F9B054B9}"/>
              </a:ext>
            </a:extLst>
          </p:cNvPr>
          <p:cNvSpPr>
            <a:spLocks noGrp="1" noChangeArrowheads="1"/>
          </p:cNvSpPr>
          <p:nvPr>
            <p:ph type="dt" sz="half" idx="10"/>
          </p:nvPr>
        </p:nvSpPr>
        <p:spPr>
          <a:ln/>
        </p:spPr>
        <p:txBody>
          <a:bodyPr/>
          <a:lstStyle>
            <a:lvl1pPr>
              <a:defRPr/>
            </a:lvl1pPr>
          </a:lstStyle>
          <a:p>
            <a:pPr>
              <a:defRPr/>
            </a:pPr>
            <a:endParaRPr lang="sl-SI"/>
          </a:p>
        </p:txBody>
      </p:sp>
      <p:sp>
        <p:nvSpPr>
          <p:cNvPr id="5" name="Rectangle 69">
            <a:extLst>
              <a:ext uri="{FF2B5EF4-FFF2-40B4-BE49-F238E27FC236}">
                <a16:creationId xmlns:a16="http://schemas.microsoft.com/office/drawing/2014/main" id="{70B18E96-8A77-4FD8-B70C-0F7FF248C092}"/>
              </a:ext>
            </a:extLst>
          </p:cNvPr>
          <p:cNvSpPr>
            <a:spLocks noGrp="1" noChangeArrowheads="1"/>
          </p:cNvSpPr>
          <p:nvPr>
            <p:ph type="ftr" sz="quarter" idx="11"/>
          </p:nvPr>
        </p:nvSpPr>
        <p:spPr>
          <a:ln/>
        </p:spPr>
        <p:txBody>
          <a:bodyPr/>
          <a:lstStyle>
            <a:lvl1pPr>
              <a:defRPr/>
            </a:lvl1pPr>
          </a:lstStyle>
          <a:p>
            <a:pPr>
              <a:defRPr/>
            </a:pPr>
            <a:endParaRPr lang="sl-SI"/>
          </a:p>
        </p:txBody>
      </p:sp>
      <p:sp>
        <p:nvSpPr>
          <p:cNvPr id="6" name="Rectangle 70">
            <a:extLst>
              <a:ext uri="{FF2B5EF4-FFF2-40B4-BE49-F238E27FC236}">
                <a16:creationId xmlns:a16="http://schemas.microsoft.com/office/drawing/2014/main" id="{D3A70A51-2034-4D4E-B133-746A20EF9DFE}"/>
              </a:ext>
            </a:extLst>
          </p:cNvPr>
          <p:cNvSpPr>
            <a:spLocks noGrp="1" noChangeArrowheads="1"/>
          </p:cNvSpPr>
          <p:nvPr>
            <p:ph type="sldNum" sz="quarter" idx="12"/>
          </p:nvPr>
        </p:nvSpPr>
        <p:spPr>
          <a:ln/>
        </p:spPr>
        <p:txBody>
          <a:bodyPr/>
          <a:lstStyle>
            <a:lvl1pPr>
              <a:defRPr/>
            </a:lvl1pPr>
          </a:lstStyle>
          <a:p>
            <a:fld id="{94256131-955F-49D3-BEBC-82420CF50550}" type="slidenum">
              <a:rPr lang="sl-SI" altLang="sl-SI"/>
              <a:pPr/>
              <a:t>‹#›</a:t>
            </a:fld>
            <a:endParaRPr lang="sl-SI" altLang="sl-SI"/>
          </a:p>
        </p:txBody>
      </p:sp>
    </p:spTree>
    <p:extLst>
      <p:ext uri="{BB962C8B-B14F-4D97-AF65-F5344CB8AC3E}">
        <p14:creationId xmlns:p14="http://schemas.microsoft.com/office/powerpoint/2010/main" val="23701048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626225" y="273050"/>
            <a:ext cx="2055813" cy="5822950"/>
          </a:xfrm>
        </p:spPr>
        <p:txBody>
          <a:bodyPr vert="eaVert"/>
          <a:lstStyle/>
          <a:p>
            <a:r>
              <a:rPr lang="sl-SI"/>
              <a:t>Uredite slog naslova matrice</a:t>
            </a:r>
          </a:p>
        </p:txBody>
      </p:sp>
      <p:sp>
        <p:nvSpPr>
          <p:cNvPr id="3" name="Ograda navpičnega besedila 2"/>
          <p:cNvSpPr>
            <a:spLocks noGrp="1"/>
          </p:cNvSpPr>
          <p:nvPr>
            <p:ph type="body" orient="vert" idx="1"/>
          </p:nvPr>
        </p:nvSpPr>
        <p:spPr>
          <a:xfrm>
            <a:off x="455613" y="273050"/>
            <a:ext cx="6018212" cy="5822950"/>
          </a:xfrm>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Rectangle 68">
            <a:extLst>
              <a:ext uri="{FF2B5EF4-FFF2-40B4-BE49-F238E27FC236}">
                <a16:creationId xmlns:a16="http://schemas.microsoft.com/office/drawing/2014/main" id="{FA9C5BB8-324A-4FED-94C2-4E333148E8CE}"/>
              </a:ext>
            </a:extLst>
          </p:cNvPr>
          <p:cNvSpPr>
            <a:spLocks noGrp="1" noChangeArrowheads="1"/>
          </p:cNvSpPr>
          <p:nvPr>
            <p:ph type="dt" sz="half" idx="10"/>
          </p:nvPr>
        </p:nvSpPr>
        <p:spPr>
          <a:ln/>
        </p:spPr>
        <p:txBody>
          <a:bodyPr/>
          <a:lstStyle>
            <a:lvl1pPr>
              <a:defRPr/>
            </a:lvl1pPr>
          </a:lstStyle>
          <a:p>
            <a:pPr>
              <a:defRPr/>
            </a:pPr>
            <a:endParaRPr lang="sl-SI"/>
          </a:p>
        </p:txBody>
      </p:sp>
      <p:sp>
        <p:nvSpPr>
          <p:cNvPr id="5" name="Rectangle 69">
            <a:extLst>
              <a:ext uri="{FF2B5EF4-FFF2-40B4-BE49-F238E27FC236}">
                <a16:creationId xmlns:a16="http://schemas.microsoft.com/office/drawing/2014/main" id="{74F2E5AA-3CEE-4536-BB21-84F04BA36B28}"/>
              </a:ext>
            </a:extLst>
          </p:cNvPr>
          <p:cNvSpPr>
            <a:spLocks noGrp="1" noChangeArrowheads="1"/>
          </p:cNvSpPr>
          <p:nvPr>
            <p:ph type="ftr" sz="quarter" idx="11"/>
          </p:nvPr>
        </p:nvSpPr>
        <p:spPr>
          <a:ln/>
        </p:spPr>
        <p:txBody>
          <a:bodyPr/>
          <a:lstStyle>
            <a:lvl1pPr>
              <a:defRPr/>
            </a:lvl1pPr>
          </a:lstStyle>
          <a:p>
            <a:pPr>
              <a:defRPr/>
            </a:pPr>
            <a:endParaRPr lang="sl-SI"/>
          </a:p>
        </p:txBody>
      </p:sp>
      <p:sp>
        <p:nvSpPr>
          <p:cNvPr id="6" name="Rectangle 70">
            <a:extLst>
              <a:ext uri="{FF2B5EF4-FFF2-40B4-BE49-F238E27FC236}">
                <a16:creationId xmlns:a16="http://schemas.microsoft.com/office/drawing/2014/main" id="{8BA9FADC-30FC-4575-80A5-D307C12F7AC3}"/>
              </a:ext>
            </a:extLst>
          </p:cNvPr>
          <p:cNvSpPr>
            <a:spLocks noGrp="1" noChangeArrowheads="1"/>
          </p:cNvSpPr>
          <p:nvPr>
            <p:ph type="sldNum" sz="quarter" idx="12"/>
          </p:nvPr>
        </p:nvSpPr>
        <p:spPr>
          <a:ln/>
        </p:spPr>
        <p:txBody>
          <a:bodyPr/>
          <a:lstStyle>
            <a:lvl1pPr>
              <a:defRPr/>
            </a:lvl1pPr>
          </a:lstStyle>
          <a:p>
            <a:fld id="{98588C19-D3E8-443C-AC5C-07F050DF7D81}" type="slidenum">
              <a:rPr lang="sl-SI" altLang="sl-SI"/>
              <a:pPr/>
              <a:t>‹#›</a:t>
            </a:fld>
            <a:endParaRPr lang="sl-SI" altLang="sl-SI"/>
          </a:p>
        </p:txBody>
      </p:sp>
    </p:spTree>
    <p:extLst>
      <p:ext uri="{BB962C8B-B14F-4D97-AF65-F5344CB8AC3E}">
        <p14:creationId xmlns:p14="http://schemas.microsoft.com/office/powerpoint/2010/main" val="3647919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grada vsebine 2"/>
          <p:cNvSpPr>
            <a:spLocks noGrp="1"/>
          </p:cNvSpPr>
          <p:nvPr>
            <p:ph idx="1"/>
          </p:nvPr>
        </p:nvSpPr>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Rectangle 68">
            <a:extLst>
              <a:ext uri="{FF2B5EF4-FFF2-40B4-BE49-F238E27FC236}">
                <a16:creationId xmlns:a16="http://schemas.microsoft.com/office/drawing/2014/main" id="{685BB9FF-9634-4461-A6B2-91AB80DE03AE}"/>
              </a:ext>
            </a:extLst>
          </p:cNvPr>
          <p:cNvSpPr>
            <a:spLocks noGrp="1" noChangeArrowheads="1"/>
          </p:cNvSpPr>
          <p:nvPr>
            <p:ph type="dt" sz="half" idx="10"/>
          </p:nvPr>
        </p:nvSpPr>
        <p:spPr>
          <a:ln/>
        </p:spPr>
        <p:txBody>
          <a:bodyPr/>
          <a:lstStyle>
            <a:lvl1pPr>
              <a:defRPr/>
            </a:lvl1pPr>
          </a:lstStyle>
          <a:p>
            <a:pPr>
              <a:defRPr/>
            </a:pPr>
            <a:endParaRPr lang="sl-SI"/>
          </a:p>
        </p:txBody>
      </p:sp>
      <p:sp>
        <p:nvSpPr>
          <p:cNvPr id="5" name="Rectangle 69">
            <a:extLst>
              <a:ext uri="{FF2B5EF4-FFF2-40B4-BE49-F238E27FC236}">
                <a16:creationId xmlns:a16="http://schemas.microsoft.com/office/drawing/2014/main" id="{8AC54933-BADD-4221-BD86-C84C25203DF8}"/>
              </a:ext>
            </a:extLst>
          </p:cNvPr>
          <p:cNvSpPr>
            <a:spLocks noGrp="1" noChangeArrowheads="1"/>
          </p:cNvSpPr>
          <p:nvPr>
            <p:ph type="ftr" sz="quarter" idx="11"/>
          </p:nvPr>
        </p:nvSpPr>
        <p:spPr>
          <a:ln/>
        </p:spPr>
        <p:txBody>
          <a:bodyPr/>
          <a:lstStyle>
            <a:lvl1pPr>
              <a:defRPr/>
            </a:lvl1pPr>
          </a:lstStyle>
          <a:p>
            <a:pPr>
              <a:defRPr/>
            </a:pPr>
            <a:endParaRPr lang="sl-SI"/>
          </a:p>
        </p:txBody>
      </p:sp>
      <p:sp>
        <p:nvSpPr>
          <p:cNvPr id="6" name="Rectangle 70">
            <a:extLst>
              <a:ext uri="{FF2B5EF4-FFF2-40B4-BE49-F238E27FC236}">
                <a16:creationId xmlns:a16="http://schemas.microsoft.com/office/drawing/2014/main" id="{DE3BC524-E6B3-4F48-AACF-90F6ECBFACD2}"/>
              </a:ext>
            </a:extLst>
          </p:cNvPr>
          <p:cNvSpPr>
            <a:spLocks noGrp="1" noChangeArrowheads="1"/>
          </p:cNvSpPr>
          <p:nvPr>
            <p:ph type="sldNum" sz="quarter" idx="12"/>
          </p:nvPr>
        </p:nvSpPr>
        <p:spPr>
          <a:ln/>
        </p:spPr>
        <p:txBody>
          <a:bodyPr/>
          <a:lstStyle>
            <a:lvl1pPr>
              <a:defRPr/>
            </a:lvl1pPr>
          </a:lstStyle>
          <a:p>
            <a:fld id="{2C905BD1-916B-4185-B1E6-7185CF30FE88}" type="slidenum">
              <a:rPr lang="sl-SI" altLang="sl-SI"/>
              <a:pPr/>
              <a:t>‹#›</a:t>
            </a:fld>
            <a:endParaRPr lang="sl-SI" altLang="sl-SI"/>
          </a:p>
        </p:txBody>
      </p:sp>
    </p:spTree>
    <p:extLst>
      <p:ext uri="{BB962C8B-B14F-4D97-AF65-F5344CB8AC3E}">
        <p14:creationId xmlns:p14="http://schemas.microsoft.com/office/powerpoint/2010/main" val="3958379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sl-SI"/>
              <a:t>Uredite slog naslova matrice</a:t>
            </a:r>
          </a:p>
        </p:txBody>
      </p:sp>
      <p:sp>
        <p:nvSpPr>
          <p:cNvPr id="3" name="Ograda besedila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l-SI"/>
              <a:t>Uredite sloge besedila matrice</a:t>
            </a:r>
          </a:p>
        </p:txBody>
      </p:sp>
      <p:sp>
        <p:nvSpPr>
          <p:cNvPr id="4" name="Rectangle 68">
            <a:extLst>
              <a:ext uri="{FF2B5EF4-FFF2-40B4-BE49-F238E27FC236}">
                <a16:creationId xmlns:a16="http://schemas.microsoft.com/office/drawing/2014/main" id="{5444141E-0E92-4818-9007-2E8167FA807B}"/>
              </a:ext>
            </a:extLst>
          </p:cNvPr>
          <p:cNvSpPr>
            <a:spLocks noGrp="1" noChangeArrowheads="1"/>
          </p:cNvSpPr>
          <p:nvPr>
            <p:ph type="dt" sz="half" idx="10"/>
          </p:nvPr>
        </p:nvSpPr>
        <p:spPr>
          <a:ln/>
        </p:spPr>
        <p:txBody>
          <a:bodyPr/>
          <a:lstStyle>
            <a:lvl1pPr>
              <a:defRPr/>
            </a:lvl1pPr>
          </a:lstStyle>
          <a:p>
            <a:pPr>
              <a:defRPr/>
            </a:pPr>
            <a:endParaRPr lang="sl-SI"/>
          </a:p>
        </p:txBody>
      </p:sp>
      <p:sp>
        <p:nvSpPr>
          <p:cNvPr id="5" name="Rectangle 69">
            <a:extLst>
              <a:ext uri="{FF2B5EF4-FFF2-40B4-BE49-F238E27FC236}">
                <a16:creationId xmlns:a16="http://schemas.microsoft.com/office/drawing/2014/main" id="{B443828D-14A5-4514-8A9D-83D3A07523F1}"/>
              </a:ext>
            </a:extLst>
          </p:cNvPr>
          <p:cNvSpPr>
            <a:spLocks noGrp="1" noChangeArrowheads="1"/>
          </p:cNvSpPr>
          <p:nvPr>
            <p:ph type="ftr" sz="quarter" idx="11"/>
          </p:nvPr>
        </p:nvSpPr>
        <p:spPr>
          <a:ln/>
        </p:spPr>
        <p:txBody>
          <a:bodyPr/>
          <a:lstStyle>
            <a:lvl1pPr>
              <a:defRPr/>
            </a:lvl1pPr>
          </a:lstStyle>
          <a:p>
            <a:pPr>
              <a:defRPr/>
            </a:pPr>
            <a:endParaRPr lang="sl-SI"/>
          </a:p>
        </p:txBody>
      </p:sp>
      <p:sp>
        <p:nvSpPr>
          <p:cNvPr id="6" name="Rectangle 70">
            <a:extLst>
              <a:ext uri="{FF2B5EF4-FFF2-40B4-BE49-F238E27FC236}">
                <a16:creationId xmlns:a16="http://schemas.microsoft.com/office/drawing/2014/main" id="{D6447B88-33A8-47AA-A3BB-F0564ECD3EE0}"/>
              </a:ext>
            </a:extLst>
          </p:cNvPr>
          <p:cNvSpPr>
            <a:spLocks noGrp="1" noChangeArrowheads="1"/>
          </p:cNvSpPr>
          <p:nvPr>
            <p:ph type="sldNum" sz="quarter" idx="12"/>
          </p:nvPr>
        </p:nvSpPr>
        <p:spPr>
          <a:ln/>
        </p:spPr>
        <p:txBody>
          <a:bodyPr/>
          <a:lstStyle>
            <a:lvl1pPr>
              <a:defRPr/>
            </a:lvl1pPr>
          </a:lstStyle>
          <a:p>
            <a:fld id="{75A6BA74-184A-4DC3-A0E9-DEB07C562B33}" type="slidenum">
              <a:rPr lang="sl-SI" altLang="sl-SI"/>
              <a:pPr/>
              <a:t>‹#›</a:t>
            </a:fld>
            <a:endParaRPr lang="sl-SI" altLang="sl-SI"/>
          </a:p>
        </p:txBody>
      </p:sp>
    </p:spTree>
    <p:extLst>
      <p:ext uri="{BB962C8B-B14F-4D97-AF65-F5344CB8AC3E}">
        <p14:creationId xmlns:p14="http://schemas.microsoft.com/office/powerpoint/2010/main" val="1640614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grada vsebine 2"/>
          <p:cNvSpPr>
            <a:spLocks noGrp="1"/>
          </p:cNvSpPr>
          <p:nvPr>
            <p:ph sz="half" idx="1"/>
          </p:nvPr>
        </p:nvSpPr>
        <p:spPr>
          <a:xfrm>
            <a:off x="455613" y="1598613"/>
            <a:ext cx="4037012" cy="4497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vsebine 3"/>
          <p:cNvSpPr>
            <a:spLocks noGrp="1"/>
          </p:cNvSpPr>
          <p:nvPr>
            <p:ph sz="half" idx="2"/>
          </p:nvPr>
        </p:nvSpPr>
        <p:spPr>
          <a:xfrm>
            <a:off x="4645025" y="1598613"/>
            <a:ext cx="4037013" cy="4497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Rectangle 68">
            <a:extLst>
              <a:ext uri="{FF2B5EF4-FFF2-40B4-BE49-F238E27FC236}">
                <a16:creationId xmlns:a16="http://schemas.microsoft.com/office/drawing/2014/main" id="{0EFB1C67-C2D4-4CAF-A87A-68F4B63B9D0B}"/>
              </a:ext>
            </a:extLst>
          </p:cNvPr>
          <p:cNvSpPr>
            <a:spLocks noGrp="1" noChangeArrowheads="1"/>
          </p:cNvSpPr>
          <p:nvPr>
            <p:ph type="dt" sz="half" idx="10"/>
          </p:nvPr>
        </p:nvSpPr>
        <p:spPr>
          <a:ln/>
        </p:spPr>
        <p:txBody>
          <a:bodyPr/>
          <a:lstStyle>
            <a:lvl1pPr>
              <a:defRPr/>
            </a:lvl1pPr>
          </a:lstStyle>
          <a:p>
            <a:pPr>
              <a:defRPr/>
            </a:pPr>
            <a:endParaRPr lang="sl-SI"/>
          </a:p>
        </p:txBody>
      </p:sp>
      <p:sp>
        <p:nvSpPr>
          <p:cNvPr id="6" name="Rectangle 69">
            <a:extLst>
              <a:ext uri="{FF2B5EF4-FFF2-40B4-BE49-F238E27FC236}">
                <a16:creationId xmlns:a16="http://schemas.microsoft.com/office/drawing/2014/main" id="{16A03C70-068C-43B4-B474-3C7EAD59F692}"/>
              </a:ext>
            </a:extLst>
          </p:cNvPr>
          <p:cNvSpPr>
            <a:spLocks noGrp="1" noChangeArrowheads="1"/>
          </p:cNvSpPr>
          <p:nvPr>
            <p:ph type="ftr" sz="quarter" idx="11"/>
          </p:nvPr>
        </p:nvSpPr>
        <p:spPr>
          <a:ln/>
        </p:spPr>
        <p:txBody>
          <a:bodyPr/>
          <a:lstStyle>
            <a:lvl1pPr>
              <a:defRPr/>
            </a:lvl1pPr>
          </a:lstStyle>
          <a:p>
            <a:pPr>
              <a:defRPr/>
            </a:pPr>
            <a:endParaRPr lang="sl-SI"/>
          </a:p>
        </p:txBody>
      </p:sp>
      <p:sp>
        <p:nvSpPr>
          <p:cNvPr id="7" name="Rectangle 70">
            <a:extLst>
              <a:ext uri="{FF2B5EF4-FFF2-40B4-BE49-F238E27FC236}">
                <a16:creationId xmlns:a16="http://schemas.microsoft.com/office/drawing/2014/main" id="{E92BC367-3C4F-4C69-8E1D-243D73B53565}"/>
              </a:ext>
            </a:extLst>
          </p:cNvPr>
          <p:cNvSpPr>
            <a:spLocks noGrp="1" noChangeArrowheads="1"/>
          </p:cNvSpPr>
          <p:nvPr>
            <p:ph type="sldNum" sz="quarter" idx="12"/>
          </p:nvPr>
        </p:nvSpPr>
        <p:spPr>
          <a:ln/>
        </p:spPr>
        <p:txBody>
          <a:bodyPr/>
          <a:lstStyle>
            <a:lvl1pPr>
              <a:defRPr/>
            </a:lvl1pPr>
          </a:lstStyle>
          <a:p>
            <a:fld id="{370ED03B-9B48-42F2-B013-61DD08BD82DC}" type="slidenum">
              <a:rPr lang="sl-SI" altLang="sl-SI"/>
              <a:pPr/>
              <a:t>‹#›</a:t>
            </a:fld>
            <a:endParaRPr lang="sl-SI" altLang="sl-SI"/>
          </a:p>
        </p:txBody>
      </p:sp>
    </p:spTree>
    <p:extLst>
      <p:ext uri="{BB962C8B-B14F-4D97-AF65-F5344CB8AC3E}">
        <p14:creationId xmlns:p14="http://schemas.microsoft.com/office/powerpoint/2010/main" val="3285348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1143000"/>
          </a:xfrm>
        </p:spPr>
        <p:txBody>
          <a:bodyPr/>
          <a:lstStyle>
            <a:lvl1pPr>
              <a:defRPr/>
            </a:lvl1pPr>
          </a:lstStyle>
          <a:p>
            <a:r>
              <a:rPr lang="sl-SI"/>
              <a:t>Uredite slog naslova matrice</a:t>
            </a:r>
          </a:p>
        </p:txBody>
      </p:sp>
      <p:sp>
        <p:nvSpPr>
          <p:cNvPr id="3" name="Ograda besedil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4" name="Ograda vsebin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grada besedil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6" name="Ograda vsebin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7" name="Rectangle 68">
            <a:extLst>
              <a:ext uri="{FF2B5EF4-FFF2-40B4-BE49-F238E27FC236}">
                <a16:creationId xmlns:a16="http://schemas.microsoft.com/office/drawing/2014/main" id="{3978EC7D-7166-4DB6-B005-6BE451631600}"/>
              </a:ext>
            </a:extLst>
          </p:cNvPr>
          <p:cNvSpPr>
            <a:spLocks noGrp="1" noChangeArrowheads="1"/>
          </p:cNvSpPr>
          <p:nvPr>
            <p:ph type="dt" sz="half" idx="10"/>
          </p:nvPr>
        </p:nvSpPr>
        <p:spPr>
          <a:ln/>
        </p:spPr>
        <p:txBody>
          <a:bodyPr/>
          <a:lstStyle>
            <a:lvl1pPr>
              <a:defRPr/>
            </a:lvl1pPr>
          </a:lstStyle>
          <a:p>
            <a:pPr>
              <a:defRPr/>
            </a:pPr>
            <a:endParaRPr lang="sl-SI"/>
          </a:p>
        </p:txBody>
      </p:sp>
      <p:sp>
        <p:nvSpPr>
          <p:cNvPr id="8" name="Rectangle 69">
            <a:extLst>
              <a:ext uri="{FF2B5EF4-FFF2-40B4-BE49-F238E27FC236}">
                <a16:creationId xmlns:a16="http://schemas.microsoft.com/office/drawing/2014/main" id="{D7E05F53-A344-486B-A6FF-DC6037AC1B73}"/>
              </a:ext>
            </a:extLst>
          </p:cNvPr>
          <p:cNvSpPr>
            <a:spLocks noGrp="1" noChangeArrowheads="1"/>
          </p:cNvSpPr>
          <p:nvPr>
            <p:ph type="ftr" sz="quarter" idx="11"/>
          </p:nvPr>
        </p:nvSpPr>
        <p:spPr>
          <a:ln/>
        </p:spPr>
        <p:txBody>
          <a:bodyPr/>
          <a:lstStyle>
            <a:lvl1pPr>
              <a:defRPr/>
            </a:lvl1pPr>
          </a:lstStyle>
          <a:p>
            <a:pPr>
              <a:defRPr/>
            </a:pPr>
            <a:endParaRPr lang="sl-SI"/>
          </a:p>
        </p:txBody>
      </p:sp>
      <p:sp>
        <p:nvSpPr>
          <p:cNvPr id="9" name="Rectangle 70">
            <a:extLst>
              <a:ext uri="{FF2B5EF4-FFF2-40B4-BE49-F238E27FC236}">
                <a16:creationId xmlns:a16="http://schemas.microsoft.com/office/drawing/2014/main" id="{5896D41F-3702-43B2-90A1-3299FD609788}"/>
              </a:ext>
            </a:extLst>
          </p:cNvPr>
          <p:cNvSpPr>
            <a:spLocks noGrp="1" noChangeArrowheads="1"/>
          </p:cNvSpPr>
          <p:nvPr>
            <p:ph type="sldNum" sz="quarter" idx="12"/>
          </p:nvPr>
        </p:nvSpPr>
        <p:spPr>
          <a:ln/>
        </p:spPr>
        <p:txBody>
          <a:bodyPr/>
          <a:lstStyle>
            <a:lvl1pPr>
              <a:defRPr/>
            </a:lvl1pPr>
          </a:lstStyle>
          <a:p>
            <a:fld id="{5B82E2F6-245C-47FB-AA14-220F1A07740F}" type="slidenum">
              <a:rPr lang="sl-SI" altLang="sl-SI"/>
              <a:pPr/>
              <a:t>‹#›</a:t>
            </a:fld>
            <a:endParaRPr lang="sl-SI" altLang="sl-SI"/>
          </a:p>
        </p:txBody>
      </p:sp>
    </p:spTree>
    <p:extLst>
      <p:ext uri="{BB962C8B-B14F-4D97-AF65-F5344CB8AC3E}">
        <p14:creationId xmlns:p14="http://schemas.microsoft.com/office/powerpoint/2010/main" val="3702112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Rectangle 68">
            <a:extLst>
              <a:ext uri="{FF2B5EF4-FFF2-40B4-BE49-F238E27FC236}">
                <a16:creationId xmlns:a16="http://schemas.microsoft.com/office/drawing/2014/main" id="{7239140A-0DE9-454A-9F30-10FA09C22DAF}"/>
              </a:ext>
            </a:extLst>
          </p:cNvPr>
          <p:cNvSpPr>
            <a:spLocks noGrp="1" noChangeArrowheads="1"/>
          </p:cNvSpPr>
          <p:nvPr>
            <p:ph type="dt" sz="half" idx="10"/>
          </p:nvPr>
        </p:nvSpPr>
        <p:spPr>
          <a:ln/>
        </p:spPr>
        <p:txBody>
          <a:bodyPr/>
          <a:lstStyle>
            <a:lvl1pPr>
              <a:defRPr/>
            </a:lvl1pPr>
          </a:lstStyle>
          <a:p>
            <a:pPr>
              <a:defRPr/>
            </a:pPr>
            <a:endParaRPr lang="sl-SI"/>
          </a:p>
        </p:txBody>
      </p:sp>
      <p:sp>
        <p:nvSpPr>
          <p:cNvPr id="4" name="Rectangle 69">
            <a:extLst>
              <a:ext uri="{FF2B5EF4-FFF2-40B4-BE49-F238E27FC236}">
                <a16:creationId xmlns:a16="http://schemas.microsoft.com/office/drawing/2014/main" id="{E5870967-16B1-4077-80A7-88335CF590A6}"/>
              </a:ext>
            </a:extLst>
          </p:cNvPr>
          <p:cNvSpPr>
            <a:spLocks noGrp="1" noChangeArrowheads="1"/>
          </p:cNvSpPr>
          <p:nvPr>
            <p:ph type="ftr" sz="quarter" idx="11"/>
          </p:nvPr>
        </p:nvSpPr>
        <p:spPr>
          <a:ln/>
        </p:spPr>
        <p:txBody>
          <a:bodyPr/>
          <a:lstStyle>
            <a:lvl1pPr>
              <a:defRPr/>
            </a:lvl1pPr>
          </a:lstStyle>
          <a:p>
            <a:pPr>
              <a:defRPr/>
            </a:pPr>
            <a:endParaRPr lang="sl-SI"/>
          </a:p>
        </p:txBody>
      </p:sp>
      <p:sp>
        <p:nvSpPr>
          <p:cNvPr id="5" name="Rectangle 70">
            <a:extLst>
              <a:ext uri="{FF2B5EF4-FFF2-40B4-BE49-F238E27FC236}">
                <a16:creationId xmlns:a16="http://schemas.microsoft.com/office/drawing/2014/main" id="{6E67023E-D1E7-48A6-9013-391A4FD32A28}"/>
              </a:ext>
            </a:extLst>
          </p:cNvPr>
          <p:cNvSpPr>
            <a:spLocks noGrp="1" noChangeArrowheads="1"/>
          </p:cNvSpPr>
          <p:nvPr>
            <p:ph type="sldNum" sz="quarter" idx="12"/>
          </p:nvPr>
        </p:nvSpPr>
        <p:spPr>
          <a:ln/>
        </p:spPr>
        <p:txBody>
          <a:bodyPr/>
          <a:lstStyle>
            <a:lvl1pPr>
              <a:defRPr/>
            </a:lvl1pPr>
          </a:lstStyle>
          <a:p>
            <a:fld id="{2D440C5E-FAB4-42CA-983F-7FB8AE921F40}" type="slidenum">
              <a:rPr lang="sl-SI" altLang="sl-SI"/>
              <a:pPr/>
              <a:t>‹#›</a:t>
            </a:fld>
            <a:endParaRPr lang="sl-SI" altLang="sl-SI"/>
          </a:p>
        </p:txBody>
      </p:sp>
    </p:spTree>
    <p:extLst>
      <p:ext uri="{BB962C8B-B14F-4D97-AF65-F5344CB8AC3E}">
        <p14:creationId xmlns:p14="http://schemas.microsoft.com/office/powerpoint/2010/main" val="39945879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Rectangle 68">
            <a:extLst>
              <a:ext uri="{FF2B5EF4-FFF2-40B4-BE49-F238E27FC236}">
                <a16:creationId xmlns:a16="http://schemas.microsoft.com/office/drawing/2014/main" id="{85C71679-F6D9-4864-BC4F-5CE0BD5C432D}"/>
              </a:ext>
            </a:extLst>
          </p:cNvPr>
          <p:cNvSpPr>
            <a:spLocks noGrp="1" noChangeArrowheads="1"/>
          </p:cNvSpPr>
          <p:nvPr>
            <p:ph type="dt" sz="half" idx="10"/>
          </p:nvPr>
        </p:nvSpPr>
        <p:spPr>
          <a:ln/>
        </p:spPr>
        <p:txBody>
          <a:bodyPr/>
          <a:lstStyle>
            <a:lvl1pPr>
              <a:defRPr/>
            </a:lvl1pPr>
          </a:lstStyle>
          <a:p>
            <a:pPr>
              <a:defRPr/>
            </a:pPr>
            <a:endParaRPr lang="sl-SI"/>
          </a:p>
        </p:txBody>
      </p:sp>
      <p:sp>
        <p:nvSpPr>
          <p:cNvPr id="3" name="Rectangle 69">
            <a:extLst>
              <a:ext uri="{FF2B5EF4-FFF2-40B4-BE49-F238E27FC236}">
                <a16:creationId xmlns:a16="http://schemas.microsoft.com/office/drawing/2014/main" id="{C4A1F46A-8966-4F5B-AE57-A785A202F933}"/>
              </a:ext>
            </a:extLst>
          </p:cNvPr>
          <p:cNvSpPr>
            <a:spLocks noGrp="1" noChangeArrowheads="1"/>
          </p:cNvSpPr>
          <p:nvPr>
            <p:ph type="ftr" sz="quarter" idx="11"/>
          </p:nvPr>
        </p:nvSpPr>
        <p:spPr>
          <a:ln/>
        </p:spPr>
        <p:txBody>
          <a:bodyPr/>
          <a:lstStyle>
            <a:lvl1pPr>
              <a:defRPr/>
            </a:lvl1pPr>
          </a:lstStyle>
          <a:p>
            <a:pPr>
              <a:defRPr/>
            </a:pPr>
            <a:endParaRPr lang="sl-SI"/>
          </a:p>
        </p:txBody>
      </p:sp>
      <p:sp>
        <p:nvSpPr>
          <p:cNvPr id="4" name="Rectangle 70">
            <a:extLst>
              <a:ext uri="{FF2B5EF4-FFF2-40B4-BE49-F238E27FC236}">
                <a16:creationId xmlns:a16="http://schemas.microsoft.com/office/drawing/2014/main" id="{19405DF7-869F-442D-A778-7592F0B14E19}"/>
              </a:ext>
            </a:extLst>
          </p:cNvPr>
          <p:cNvSpPr>
            <a:spLocks noGrp="1" noChangeArrowheads="1"/>
          </p:cNvSpPr>
          <p:nvPr>
            <p:ph type="sldNum" sz="quarter" idx="12"/>
          </p:nvPr>
        </p:nvSpPr>
        <p:spPr>
          <a:ln/>
        </p:spPr>
        <p:txBody>
          <a:bodyPr/>
          <a:lstStyle>
            <a:lvl1pPr>
              <a:defRPr/>
            </a:lvl1pPr>
          </a:lstStyle>
          <a:p>
            <a:fld id="{D7E0B98E-DF07-4714-AD6D-08F8E759D120}" type="slidenum">
              <a:rPr lang="sl-SI" altLang="sl-SI"/>
              <a:pPr/>
              <a:t>‹#›</a:t>
            </a:fld>
            <a:endParaRPr lang="sl-SI" altLang="sl-SI"/>
          </a:p>
        </p:txBody>
      </p:sp>
    </p:spTree>
    <p:extLst>
      <p:ext uri="{BB962C8B-B14F-4D97-AF65-F5344CB8AC3E}">
        <p14:creationId xmlns:p14="http://schemas.microsoft.com/office/powerpoint/2010/main" val="2911538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1_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sl-SI"/>
              <a:t>Uredite slog naslova matrice</a:t>
            </a:r>
          </a:p>
        </p:txBody>
      </p:sp>
      <p:sp>
        <p:nvSpPr>
          <p:cNvPr id="3" name="Ograda vsebin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besedil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sp>
        <p:nvSpPr>
          <p:cNvPr id="5" name="Rectangle 68">
            <a:extLst>
              <a:ext uri="{FF2B5EF4-FFF2-40B4-BE49-F238E27FC236}">
                <a16:creationId xmlns:a16="http://schemas.microsoft.com/office/drawing/2014/main" id="{D216A128-655F-44F0-A9A0-D591982A398F}"/>
              </a:ext>
            </a:extLst>
          </p:cNvPr>
          <p:cNvSpPr>
            <a:spLocks noGrp="1" noChangeArrowheads="1"/>
          </p:cNvSpPr>
          <p:nvPr>
            <p:ph type="dt" sz="half" idx="10"/>
          </p:nvPr>
        </p:nvSpPr>
        <p:spPr>
          <a:ln/>
        </p:spPr>
        <p:txBody>
          <a:bodyPr/>
          <a:lstStyle>
            <a:lvl1pPr>
              <a:defRPr/>
            </a:lvl1pPr>
          </a:lstStyle>
          <a:p>
            <a:pPr>
              <a:defRPr/>
            </a:pPr>
            <a:endParaRPr lang="sl-SI"/>
          </a:p>
        </p:txBody>
      </p:sp>
      <p:sp>
        <p:nvSpPr>
          <p:cNvPr id="6" name="Rectangle 69">
            <a:extLst>
              <a:ext uri="{FF2B5EF4-FFF2-40B4-BE49-F238E27FC236}">
                <a16:creationId xmlns:a16="http://schemas.microsoft.com/office/drawing/2014/main" id="{5DA03BE2-C485-4C37-8140-21B86A93B5F7}"/>
              </a:ext>
            </a:extLst>
          </p:cNvPr>
          <p:cNvSpPr>
            <a:spLocks noGrp="1" noChangeArrowheads="1"/>
          </p:cNvSpPr>
          <p:nvPr>
            <p:ph type="ftr" sz="quarter" idx="11"/>
          </p:nvPr>
        </p:nvSpPr>
        <p:spPr>
          <a:ln/>
        </p:spPr>
        <p:txBody>
          <a:bodyPr/>
          <a:lstStyle>
            <a:lvl1pPr>
              <a:defRPr/>
            </a:lvl1pPr>
          </a:lstStyle>
          <a:p>
            <a:pPr>
              <a:defRPr/>
            </a:pPr>
            <a:endParaRPr lang="sl-SI"/>
          </a:p>
        </p:txBody>
      </p:sp>
      <p:sp>
        <p:nvSpPr>
          <p:cNvPr id="7" name="Rectangle 70">
            <a:extLst>
              <a:ext uri="{FF2B5EF4-FFF2-40B4-BE49-F238E27FC236}">
                <a16:creationId xmlns:a16="http://schemas.microsoft.com/office/drawing/2014/main" id="{82165E3E-6B7E-4EAB-B35B-A1FE99CE18D0}"/>
              </a:ext>
            </a:extLst>
          </p:cNvPr>
          <p:cNvSpPr>
            <a:spLocks noGrp="1" noChangeArrowheads="1"/>
          </p:cNvSpPr>
          <p:nvPr>
            <p:ph type="sldNum" sz="quarter" idx="12"/>
          </p:nvPr>
        </p:nvSpPr>
        <p:spPr>
          <a:ln/>
        </p:spPr>
        <p:txBody>
          <a:bodyPr/>
          <a:lstStyle>
            <a:lvl1pPr>
              <a:defRPr/>
            </a:lvl1pPr>
          </a:lstStyle>
          <a:p>
            <a:fld id="{308C5569-BABE-4BA3-AF58-15D1BF3CED92}" type="slidenum">
              <a:rPr lang="sl-SI" altLang="sl-SI"/>
              <a:pPr/>
              <a:t>‹#›</a:t>
            </a:fld>
            <a:endParaRPr lang="sl-SI" altLang="sl-SI"/>
          </a:p>
        </p:txBody>
      </p:sp>
    </p:spTree>
    <p:extLst>
      <p:ext uri="{BB962C8B-B14F-4D97-AF65-F5344CB8AC3E}">
        <p14:creationId xmlns:p14="http://schemas.microsoft.com/office/powerpoint/2010/main" val="12829558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sl-SI"/>
              <a:t>Uredite slog naslova matrice</a:t>
            </a:r>
          </a:p>
        </p:txBody>
      </p:sp>
      <p:sp>
        <p:nvSpPr>
          <p:cNvPr id="3" name="Ograda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l-SI" noProof="0"/>
          </a:p>
        </p:txBody>
      </p:sp>
      <p:sp>
        <p:nvSpPr>
          <p:cNvPr id="4" name="Ograda besedil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sp>
        <p:nvSpPr>
          <p:cNvPr id="5" name="Rectangle 68">
            <a:extLst>
              <a:ext uri="{FF2B5EF4-FFF2-40B4-BE49-F238E27FC236}">
                <a16:creationId xmlns:a16="http://schemas.microsoft.com/office/drawing/2014/main" id="{DC7B8194-7D0D-4281-AC8D-7768DF9117EE}"/>
              </a:ext>
            </a:extLst>
          </p:cNvPr>
          <p:cNvSpPr>
            <a:spLocks noGrp="1" noChangeArrowheads="1"/>
          </p:cNvSpPr>
          <p:nvPr>
            <p:ph type="dt" sz="half" idx="10"/>
          </p:nvPr>
        </p:nvSpPr>
        <p:spPr>
          <a:ln/>
        </p:spPr>
        <p:txBody>
          <a:bodyPr/>
          <a:lstStyle>
            <a:lvl1pPr>
              <a:defRPr/>
            </a:lvl1pPr>
          </a:lstStyle>
          <a:p>
            <a:pPr>
              <a:defRPr/>
            </a:pPr>
            <a:endParaRPr lang="sl-SI"/>
          </a:p>
        </p:txBody>
      </p:sp>
      <p:sp>
        <p:nvSpPr>
          <p:cNvPr id="6" name="Rectangle 69">
            <a:extLst>
              <a:ext uri="{FF2B5EF4-FFF2-40B4-BE49-F238E27FC236}">
                <a16:creationId xmlns:a16="http://schemas.microsoft.com/office/drawing/2014/main" id="{96205E1F-15D7-46D3-92E0-1B4FB19C840C}"/>
              </a:ext>
            </a:extLst>
          </p:cNvPr>
          <p:cNvSpPr>
            <a:spLocks noGrp="1" noChangeArrowheads="1"/>
          </p:cNvSpPr>
          <p:nvPr>
            <p:ph type="ftr" sz="quarter" idx="11"/>
          </p:nvPr>
        </p:nvSpPr>
        <p:spPr>
          <a:ln/>
        </p:spPr>
        <p:txBody>
          <a:bodyPr/>
          <a:lstStyle>
            <a:lvl1pPr>
              <a:defRPr/>
            </a:lvl1pPr>
          </a:lstStyle>
          <a:p>
            <a:pPr>
              <a:defRPr/>
            </a:pPr>
            <a:endParaRPr lang="sl-SI"/>
          </a:p>
        </p:txBody>
      </p:sp>
      <p:sp>
        <p:nvSpPr>
          <p:cNvPr id="7" name="Rectangle 70">
            <a:extLst>
              <a:ext uri="{FF2B5EF4-FFF2-40B4-BE49-F238E27FC236}">
                <a16:creationId xmlns:a16="http://schemas.microsoft.com/office/drawing/2014/main" id="{7B19C982-8E4C-41EA-912F-F51548CC0B45}"/>
              </a:ext>
            </a:extLst>
          </p:cNvPr>
          <p:cNvSpPr>
            <a:spLocks noGrp="1" noChangeArrowheads="1"/>
          </p:cNvSpPr>
          <p:nvPr>
            <p:ph type="sldNum" sz="quarter" idx="12"/>
          </p:nvPr>
        </p:nvSpPr>
        <p:spPr>
          <a:ln/>
        </p:spPr>
        <p:txBody>
          <a:bodyPr/>
          <a:lstStyle>
            <a:lvl1pPr>
              <a:defRPr/>
            </a:lvl1pPr>
          </a:lstStyle>
          <a:p>
            <a:fld id="{05A27D35-AE85-4EB4-B4B5-1C65C3A5E0F5}" type="slidenum">
              <a:rPr lang="sl-SI" altLang="sl-SI"/>
              <a:pPr/>
              <a:t>‹#›</a:t>
            </a:fld>
            <a:endParaRPr lang="sl-SI" altLang="sl-SI"/>
          </a:p>
        </p:txBody>
      </p:sp>
    </p:spTree>
    <p:extLst>
      <p:ext uri="{BB962C8B-B14F-4D97-AF65-F5344CB8AC3E}">
        <p14:creationId xmlns:p14="http://schemas.microsoft.com/office/powerpoint/2010/main" val="2941700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510000"/>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5E9E0568-28A3-4206-AE5F-2DF0E177D2B3}"/>
              </a:ext>
            </a:extLst>
          </p:cNvPr>
          <p:cNvGrpSpPr>
            <a:grpSpLocks/>
          </p:cNvGrpSpPr>
          <p:nvPr/>
        </p:nvGrpSpPr>
        <p:grpSpPr bwMode="auto">
          <a:xfrm>
            <a:off x="0" y="0"/>
            <a:ext cx="9142413" cy="6856413"/>
            <a:chOff x="0" y="0"/>
            <a:chExt cx="5759" cy="4319"/>
          </a:xfrm>
        </p:grpSpPr>
        <p:sp>
          <p:nvSpPr>
            <p:cNvPr id="10243" name="Freeform 3">
              <a:extLst>
                <a:ext uri="{FF2B5EF4-FFF2-40B4-BE49-F238E27FC236}">
                  <a16:creationId xmlns:a16="http://schemas.microsoft.com/office/drawing/2014/main" id="{F1025C26-22D7-4CDE-AC97-5697193FCA7E}"/>
                </a:ext>
              </a:extLst>
            </p:cNvPr>
            <p:cNvSpPr>
              <a:spLocks/>
            </p:cNvSpPr>
            <p:nvPr userDrawn="1"/>
          </p:nvSpPr>
          <p:spPr bwMode="hidden">
            <a:xfrm>
              <a:off x="0" y="0"/>
              <a:ext cx="5758" cy="1043"/>
            </a:xfrm>
            <a:custGeom>
              <a:avLst/>
              <a:gdLst>
                <a:gd name="T0" fmla="*/ 5740 w 5740"/>
                <a:gd name="T1" fmla="*/ 1043 h 1043"/>
                <a:gd name="T2" fmla="*/ 0 w 5740"/>
                <a:gd name="T3" fmla="*/ 1043 h 1043"/>
                <a:gd name="T4" fmla="*/ 0 w 5740"/>
                <a:gd name="T5" fmla="*/ 0 h 1043"/>
                <a:gd name="T6" fmla="*/ 5740 w 5740"/>
                <a:gd name="T7" fmla="*/ 0 h 1043"/>
                <a:gd name="T8" fmla="*/ 5740 w 5740"/>
                <a:gd name="T9" fmla="*/ 1043 h 1043"/>
                <a:gd name="T10" fmla="*/ 5740 w 5740"/>
                <a:gd name="T11" fmla="*/ 1043 h 1043"/>
              </a:gdLst>
              <a:ahLst/>
              <a:cxnLst>
                <a:cxn ang="0">
                  <a:pos x="T0" y="T1"/>
                </a:cxn>
                <a:cxn ang="0">
                  <a:pos x="T2" y="T3"/>
                </a:cxn>
                <a:cxn ang="0">
                  <a:pos x="T4" y="T5"/>
                </a:cxn>
                <a:cxn ang="0">
                  <a:pos x="T6" y="T7"/>
                </a:cxn>
                <a:cxn ang="0">
                  <a:pos x="T8" y="T9"/>
                </a:cxn>
                <a:cxn ang="0">
                  <a:pos x="T10" y="T11"/>
                </a:cxn>
              </a:cxnLst>
              <a:rect l="0" t="0" r="r" b="b"/>
              <a:pathLst>
                <a:path w="5740" h="1043">
                  <a:moveTo>
                    <a:pt x="5740" y="1043"/>
                  </a:moveTo>
                  <a:lnTo>
                    <a:pt x="0" y="1043"/>
                  </a:lnTo>
                  <a:lnTo>
                    <a:pt x="0" y="0"/>
                  </a:lnTo>
                  <a:lnTo>
                    <a:pt x="5740" y="0"/>
                  </a:lnTo>
                  <a:lnTo>
                    <a:pt x="5740" y="1043"/>
                  </a:lnTo>
                  <a:lnTo>
                    <a:pt x="5740" y="1043"/>
                  </a:lnTo>
                  <a:close/>
                </a:path>
              </a:pathLst>
            </a:custGeom>
            <a:gradFill rotWithShape="0">
              <a:gsLst>
                <a:gs pos="0">
                  <a:schemeClr val="bg1"/>
                </a:gs>
                <a:gs pos="100000">
                  <a:schemeClr val="bg1">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sl-SI">
                <a:latin typeface="Arial" charset="0"/>
              </a:endParaRPr>
            </a:p>
          </p:txBody>
        </p:sp>
        <p:grpSp>
          <p:nvGrpSpPr>
            <p:cNvPr id="1033" name="Group 4">
              <a:extLst>
                <a:ext uri="{FF2B5EF4-FFF2-40B4-BE49-F238E27FC236}">
                  <a16:creationId xmlns:a16="http://schemas.microsoft.com/office/drawing/2014/main" id="{99A665EA-24E7-4863-BA16-C5C40D107684}"/>
                </a:ext>
              </a:extLst>
            </p:cNvPr>
            <p:cNvGrpSpPr>
              <a:grpSpLocks/>
            </p:cNvGrpSpPr>
            <p:nvPr userDrawn="1"/>
          </p:nvGrpSpPr>
          <p:grpSpPr bwMode="auto">
            <a:xfrm>
              <a:off x="0" y="0"/>
              <a:ext cx="5759" cy="4319"/>
              <a:chOff x="0" y="0"/>
              <a:chExt cx="5759" cy="4319"/>
            </a:xfrm>
          </p:grpSpPr>
          <p:sp>
            <p:nvSpPr>
              <p:cNvPr id="10245" name="Freeform 5">
                <a:extLst>
                  <a:ext uri="{FF2B5EF4-FFF2-40B4-BE49-F238E27FC236}">
                    <a16:creationId xmlns:a16="http://schemas.microsoft.com/office/drawing/2014/main" id="{8E999C7D-29B3-4B7B-BF93-800B51D245F6}"/>
                  </a:ext>
                </a:extLst>
              </p:cNvPr>
              <p:cNvSpPr>
                <a:spLocks/>
              </p:cNvSpPr>
              <p:nvPr userDrawn="1"/>
            </p:nvSpPr>
            <p:spPr bwMode="hidden">
              <a:xfrm>
                <a:off x="1" y="1040"/>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sl-SI">
                  <a:latin typeface="Arial" charset="0"/>
                </a:endParaRPr>
              </a:p>
            </p:txBody>
          </p:sp>
          <p:sp>
            <p:nvSpPr>
              <p:cNvPr id="10246" name="Freeform 6">
                <a:extLst>
                  <a:ext uri="{FF2B5EF4-FFF2-40B4-BE49-F238E27FC236}">
                    <a16:creationId xmlns:a16="http://schemas.microsoft.com/office/drawing/2014/main" id="{68FABCA7-4A27-4222-9AF0-E5C1227DE8F7}"/>
                  </a:ext>
                </a:extLst>
              </p:cNvPr>
              <p:cNvSpPr>
                <a:spLocks/>
              </p:cNvSpPr>
              <p:nvPr userDrawn="1"/>
            </p:nvSpPr>
            <p:spPr bwMode="hidden">
              <a:xfrm>
                <a:off x="0" y="3988"/>
                <a:ext cx="5758" cy="42"/>
              </a:xfrm>
              <a:custGeom>
                <a:avLst/>
                <a:gdLst>
                  <a:gd name="T0" fmla="*/ 0 w 5740"/>
                  <a:gd name="T1" fmla="*/ 42 h 42"/>
                  <a:gd name="T2" fmla="*/ 5740 w 5740"/>
                  <a:gd name="T3" fmla="*/ 42 h 42"/>
                  <a:gd name="T4" fmla="*/ 5740 w 5740"/>
                  <a:gd name="T5" fmla="*/ 0 h 42"/>
                  <a:gd name="T6" fmla="*/ 0 w 5740"/>
                  <a:gd name="T7" fmla="*/ 0 h 42"/>
                  <a:gd name="T8" fmla="*/ 0 w 5740"/>
                  <a:gd name="T9" fmla="*/ 42 h 42"/>
                  <a:gd name="T10" fmla="*/ 0 w 5740"/>
                  <a:gd name="T11" fmla="*/ 42 h 42"/>
                </a:gdLst>
                <a:ahLst/>
                <a:cxnLst>
                  <a:cxn ang="0">
                    <a:pos x="T0" y="T1"/>
                  </a:cxn>
                  <a:cxn ang="0">
                    <a:pos x="T2" y="T3"/>
                  </a:cxn>
                  <a:cxn ang="0">
                    <a:pos x="T4" y="T5"/>
                  </a:cxn>
                  <a:cxn ang="0">
                    <a:pos x="T6" y="T7"/>
                  </a:cxn>
                  <a:cxn ang="0">
                    <a:pos x="T8" y="T9"/>
                  </a:cxn>
                  <a:cxn ang="0">
                    <a:pos x="T10" y="T11"/>
                  </a:cxn>
                </a:cxnLst>
                <a:rect l="0" t="0" r="r" b="b"/>
                <a:pathLst>
                  <a:path w="5740" h="42">
                    <a:moveTo>
                      <a:pt x="0" y="42"/>
                    </a:moveTo>
                    <a:lnTo>
                      <a:pt x="5740" y="42"/>
                    </a:lnTo>
                    <a:lnTo>
                      <a:pt x="5740" y="0"/>
                    </a:lnTo>
                    <a:lnTo>
                      <a:pt x="0" y="0"/>
                    </a:lnTo>
                    <a:lnTo>
                      <a:pt x="0" y="42"/>
                    </a:lnTo>
                    <a:lnTo>
                      <a:pt x="0" y="42"/>
                    </a:lnTo>
                    <a:close/>
                  </a:path>
                </a:pathLst>
              </a:custGeom>
              <a:gradFill rotWithShape="0">
                <a:gsLst>
                  <a:gs pos="0">
                    <a:schemeClr val="bg2">
                      <a:gamma/>
                      <a:shade val="94118"/>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sl-SI">
                  <a:latin typeface="Arial" charset="0"/>
                </a:endParaRPr>
              </a:p>
            </p:txBody>
          </p:sp>
          <p:sp>
            <p:nvSpPr>
              <p:cNvPr id="10247" name="Freeform 7">
                <a:extLst>
                  <a:ext uri="{FF2B5EF4-FFF2-40B4-BE49-F238E27FC236}">
                    <a16:creationId xmlns:a16="http://schemas.microsoft.com/office/drawing/2014/main" id="{6C48ED84-132E-4DD0-948C-CA2876D81CAF}"/>
                  </a:ext>
                </a:extLst>
              </p:cNvPr>
              <p:cNvSpPr>
                <a:spLocks/>
              </p:cNvSpPr>
              <p:nvPr userDrawn="1"/>
            </p:nvSpPr>
            <p:spPr bwMode="hidden">
              <a:xfrm>
                <a:off x="0" y="3665"/>
                <a:ext cx="5758" cy="30"/>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4118"/>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sl-SI">
                  <a:latin typeface="Arial" charset="0"/>
                </a:endParaRPr>
              </a:p>
            </p:txBody>
          </p:sp>
          <p:sp>
            <p:nvSpPr>
              <p:cNvPr id="10248" name="Freeform 8">
                <a:extLst>
                  <a:ext uri="{FF2B5EF4-FFF2-40B4-BE49-F238E27FC236}">
                    <a16:creationId xmlns:a16="http://schemas.microsoft.com/office/drawing/2014/main" id="{91CD4255-7F6A-42C4-A953-4B6A018227C0}"/>
                  </a:ext>
                </a:extLst>
              </p:cNvPr>
              <p:cNvSpPr>
                <a:spLocks/>
              </p:cNvSpPr>
              <p:nvPr userDrawn="1"/>
            </p:nvSpPr>
            <p:spPr bwMode="hidden">
              <a:xfrm>
                <a:off x="0" y="3364"/>
                <a:ext cx="5758" cy="30"/>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0980"/>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sl-SI">
                  <a:latin typeface="Arial" charset="0"/>
                </a:endParaRPr>
              </a:p>
            </p:txBody>
          </p:sp>
          <p:sp>
            <p:nvSpPr>
              <p:cNvPr id="10249" name="Freeform 9">
                <a:extLst>
                  <a:ext uri="{FF2B5EF4-FFF2-40B4-BE49-F238E27FC236}">
                    <a16:creationId xmlns:a16="http://schemas.microsoft.com/office/drawing/2014/main" id="{EA39FB4D-DF78-471F-BE80-F5D30FFC2B5B}"/>
                  </a:ext>
                </a:extLst>
              </p:cNvPr>
              <p:cNvSpPr>
                <a:spLocks/>
              </p:cNvSpPr>
              <p:nvPr userDrawn="1"/>
            </p:nvSpPr>
            <p:spPr bwMode="hidden">
              <a:xfrm>
                <a:off x="0" y="3105"/>
                <a:ext cx="5758" cy="31"/>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0980"/>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sl-SI">
                  <a:latin typeface="Arial" charset="0"/>
                </a:endParaRPr>
              </a:p>
            </p:txBody>
          </p:sp>
          <p:sp>
            <p:nvSpPr>
              <p:cNvPr id="10250" name="Freeform 10">
                <a:extLst>
                  <a:ext uri="{FF2B5EF4-FFF2-40B4-BE49-F238E27FC236}">
                    <a16:creationId xmlns:a16="http://schemas.microsoft.com/office/drawing/2014/main" id="{4290ECC8-EFDB-43B4-979A-D5907E0E03CF}"/>
                  </a:ext>
                </a:extLst>
              </p:cNvPr>
              <p:cNvSpPr>
                <a:spLocks/>
              </p:cNvSpPr>
              <p:nvPr userDrawn="1"/>
            </p:nvSpPr>
            <p:spPr bwMode="hidden">
              <a:xfrm>
                <a:off x="0" y="2859"/>
                <a:ext cx="5758" cy="36"/>
              </a:xfrm>
              <a:custGeom>
                <a:avLst/>
                <a:gdLst>
                  <a:gd name="T0" fmla="*/ 5740 w 5740"/>
                  <a:gd name="T1" fmla="*/ 0 h 36"/>
                  <a:gd name="T2" fmla="*/ 0 w 5740"/>
                  <a:gd name="T3" fmla="*/ 0 h 36"/>
                  <a:gd name="T4" fmla="*/ 0 w 5740"/>
                  <a:gd name="T5" fmla="*/ 36 h 36"/>
                  <a:gd name="T6" fmla="*/ 5740 w 5740"/>
                  <a:gd name="T7" fmla="*/ 36 h 36"/>
                  <a:gd name="T8" fmla="*/ 5740 w 5740"/>
                  <a:gd name="T9" fmla="*/ 0 h 36"/>
                  <a:gd name="T10" fmla="*/ 5740 w 5740"/>
                  <a:gd name="T11" fmla="*/ 0 h 36"/>
                </a:gdLst>
                <a:ahLst/>
                <a:cxnLst>
                  <a:cxn ang="0">
                    <a:pos x="T0" y="T1"/>
                  </a:cxn>
                  <a:cxn ang="0">
                    <a:pos x="T2" y="T3"/>
                  </a:cxn>
                  <a:cxn ang="0">
                    <a:pos x="T4" y="T5"/>
                  </a:cxn>
                  <a:cxn ang="0">
                    <a:pos x="T6" y="T7"/>
                  </a:cxn>
                  <a:cxn ang="0">
                    <a:pos x="T8" y="T9"/>
                  </a:cxn>
                  <a:cxn ang="0">
                    <a:pos x="T10" y="T11"/>
                  </a:cxn>
                </a:cxnLst>
                <a:rect l="0" t="0" r="r" b="b"/>
                <a:pathLst>
                  <a:path w="5740" h="36">
                    <a:moveTo>
                      <a:pt x="5740" y="0"/>
                    </a:moveTo>
                    <a:lnTo>
                      <a:pt x="0" y="0"/>
                    </a:lnTo>
                    <a:lnTo>
                      <a:pt x="0" y="36"/>
                    </a:lnTo>
                    <a:lnTo>
                      <a:pt x="5740" y="36"/>
                    </a:lnTo>
                    <a:lnTo>
                      <a:pt x="5740" y="0"/>
                    </a:lnTo>
                    <a:lnTo>
                      <a:pt x="5740" y="0"/>
                    </a:lnTo>
                    <a:close/>
                  </a:path>
                </a:pathLst>
              </a:custGeom>
              <a:gradFill rotWithShape="0">
                <a:gsLst>
                  <a:gs pos="0">
                    <a:schemeClr val="bg2">
                      <a:gamma/>
                      <a:shade val="87843"/>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sl-SI">
                  <a:latin typeface="Arial" charset="0"/>
                </a:endParaRPr>
              </a:p>
            </p:txBody>
          </p:sp>
          <p:sp>
            <p:nvSpPr>
              <p:cNvPr id="10251" name="Freeform 11">
                <a:extLst>
                  <a:ext uri="{FF2B5EF4-FFF2-40B4-BE49-F238E27FC236}">
                    <a16:creationId xmlns:a16="http://schemas.microsoft.com/office/drawing/2014/main" id="{59029D9D-289A-4D84-88F1-A4BCCE45F26C}"/>
                  </a:ext>
                </a:extLst>
              </p:cNvPr>
              <p:cNvSpPr>
                <a:spLocks/>
              </p:cNvSpPr>
              <p:nvPr userDrawn="1"/>
            </p:nvSpPr>
            <p:spPr bwMode="hidden">
              <a:xfrm>
                <a:off x="0" y="2644"/>
                <a:ext cx="5758" cy="30"/>
              </a:xfrm>
              <a:custGeom>
                <a:avLst/>
                <a:gdLst>
                  <a:gd name="T0" fmla="*/ 5740 w 5740"/>
                  <a:gd name="T1" fmla="*/ 0 h 30"/>
                  <a:gd name="T2" fmla="*/ 0 w 5740"/>
                  <a:gd name="T3" fmla="*/ 0 h 30"/>
                  <a:gd name="T4" fmla="*/ 0 w 5740"/>
                  <a:gd name="T5" fmla="*/ 30 h 30"/>
                  <a:gd name="T6" fmla="*/ 5740 w 5740"/>
                  <a:gd name="T7" fmla="*/ 30 h 30"/>
                  <a:gd name="T8" fmla="*/ 5740 w 5740"/>
                  <a:gd name="T9" fmla="*/ 0 h 30"/>
                  <a:gd name="T10" fmla="*/ 5740 w 5740"/>
                  <a:gd name="T11" fmla="*/ 0 h 30"/>
                </a:gdLst>
                <a:ahLst/>
                <a:cxnLst>
                  <a:cxn ang="0">
                    <a:pos x="T0" y="T1"/>
                  </a:cxn>
                  <a:cxn ang="0">
                    <a:pos x="T2" y="T3"/>
                  </a:cxn>
                  <a:cxn ang="0">
                    <a:pos x="T4" y="T5"/>
                  </a:cxn>
                  <a:cxn ang="0">
                    <a:pos x="T6" y="T7"/>
                  </a:cxn>
                  <a:cxn ang="0">
                    <a:pos x="T8" y="T9"/>
                  </a:cxn>
                  <a:cxn ang="0">
                    <a:pos x="T10" y="T11"/>
                  </a:cxn>
                </a:cxnLst>
                <a:rect l="0" t="0" r="r" b="b"/>
                <a:pathLst>
                  <a:path w="5740" h="30">
                    <a:moveTo>
                      <a:pt x="5740" y="0"/>
                    </a:moveTo>
                    <a:lnTo>
                      <a:pt x="0" y="0"/>
                    </a:lnTo>
                    <a:lnTo>
                      <a:pt x="0" y="30"/>
                    </a:lnTo>
                    <a:lnTo>
                      <a:pt x="5740" y="30"/>
                    </a:lnTo>
                    <a:lnTo>
                      <a:pt x="5740" y="0"/>
                    </a:lnTo>
                    <a:lnTo>
                      <a:pt x="5740" y="0"/>
                    </a:lnTo>
                    <a:close/>
                  </a:path>
                </a:pathLst>
              </a:custGeom>
              <a:gradFill rotWithShape="0">
                <a:gsLst>
                  <a:gs pos="0">
                    <a:schemeClr val="bg2">
                      <a:gamma/>
                      <a:shade val="87843"/>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sl-SI">
                  <a:latin typeface="Arial" charset="0"/>
                </a:endParaRPr>
              </a:p>
            </p:txBody>
          </p:sp>
          <p:sp>
            <p:nvSpPr>
              <p:cNvPr id="10252" name="Freeform 12">
                <a:extLst>
                  <a:ext uri="{FF2B5EF4-FFF2-40B4-BE49-F238E27FC236}">
                    <a16:creationId xmlns:a16="http://schemas.microsoft.com/office/drawing/2014/main" id="{34208A3B-6A84-4EAF-9DBD-F953B1A2FD3B}"/>
                  </a:ext>
                </a:extLst>
              </p:cNvPr>
              <p:cNvSpPr>
                <a:spLocks/>
              </p:cNvSpPr>
              <p:nvPr userDrawn="1"/>
            </p:nvSpPr>
            <p:spPr bwMode="hidden">
              <a:xfrm>
                <a:off x="0" y="2433"/>
                <a:ext cx="5758" cy="36"/>
              </a:xfrm>
              <a:custGeom>
                <a:avLst/>
                <a:gdLst>
                  <a:gd name="T0" fmla="*/ 5740 w 5740"/>
                  <a:gd name="T1" fmla="*/ 0 h 36"/>
                  <a:gd name="T2" fmla="*/ 0 w 5740"/>
                  <a:gd name="T3" fmla="*/ 0 h 36"/>
                  <a:gd name="T4" fmla="*/ 0 w 5740"/>
                  <a:gd name="T5" fmla="*/ 36 h 36"/>
                  <a:gd name="T6" fmla="*/ 5740 w 5740"/>
                  <a:gd name="T7" fmla="*/ 36 h 36"/>
                  <a:gd name="T8" fmla="*/ 5740 w 5740"/>
                  <a:gd name="T9" fmla="*/ 0 h 36"/>
                  <a:gd name="T10" fmla="*/ 5740 w 5740"/>
                  <a:gd name="T11" fmla="*/ 0 h 36"/>
                </a:gdLst>
                <a:ahLst/>
                <a:cxnLst>
                  <a:cxn ang="0">
                    <a:pos x="T0" y="T1"/>
                  </a:cxn>
                  <a:cxn ang="0">
                    <a:pos x="T2" y="T3"/>
                  </a:cxn>
                  <a:cxn ang="0">
                    <a:pos x="T4" y="T5"/>
                  </a:cxn>
                  <a:cxn ang="0">
                    <a:pos x="T6" y="T7"/>
                  </a:cxn>
                  <a:cxn ang="0">
                    <a:pos x="T8" y="T9"/>
                  </a:cxn>
                  <a:cxn ang="0">
                    <a:pos x="T10" y="T11"/>
                  </a:cxn>
                </a:cxnLst>
                <a:rect l="0" t="0" r="r" b="b"/>
                <a:pathLst>
                  <a:path w="5740" h="36">
                    <a:moveTo>
                      <a:pt x="5740" y="0"/>
                    </a:moveTo>
                    <a:lnTo>
                      <a:pt x="0" y="0"/>
                    </a:lnTo>
                    <a:lnTo>
                      <a:pt x="0" y="36"/>
                    </a:lnTo>
                    <a:lnTo>
                      <a:pt x="5740" y="36"/>
                    </a:lnTo>
                    <a:lnTo>
                      <a:pt x="5740" y="0"/>
                    </a:lnTo>
                    <a:lnTo>
                      <a:pt x="5740" y="0"/>
                    </a:lnTo>
                    <a:close/>
                  </a:path>
                </a:pathLst>
              </a:custGeom>
              <a:gradFill rotWithShape="0">
                <a:gsLst>
                  <a:gs pos="0">
                    <a:schemeClr val="bg2">
                      <a:gamma/>
                      <a:shade val="8470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sl-SI">
                  <a:latin typeface="Arial" charset="0"/>
                </a:endParaRPr>
              </a:p>
            </p:txBody>
          </p:sp>
          <p:sp>
            <p:nvSpPr>
              <p:cNvPr id="10253" name="Freeform 13">
                <a:extLst>
                  <a:ext uri="{FF2B5EF4-FFF2-40B4-BE49-F238E27FC236}">
                    <a16:creationId xmlns:a16="http://schemas.microsoft.com/office/drawing/2014/main" id="{B7AD5F6F-369D-453E-B827-79B1AFA78682}"/>
                  </a:ext>
                </a:extLst>
              </p:cNvPr>
              <p:cNvSpPr>
                <a:spLocks/>
              </p:cNvSpPr>
              <p:nvPr userDrawn="1"/>
            </p:nvSpPr>
            <p:spPr bwMode="hidden">
              <a:xfrm>
                <a:off x="0" y="2259"/>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470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sl-SI">
                  <a:latin typeface="Arial" charset="0"/>
                </a:endParaRPr>
              </a:p>
            </p:txBody>
          </p:sp>
          <p:sp>
            <p:nvSpPr>
              <p:cNvPr id="10254" name="Freeform 14">
                <a:extLst>
                  <a:ext uri="{FF2B5EF4-FFF2-40B4-BE49-F238E27FC236}">
                    <a16:creationId xmlns:a16="http://schemas.microsoft.com/office/drawing/2014/main" id="{BF259305-1D41-43D7-97BB-CD9F448D76BC}"/>
                  </a:ext>
                </a:extLst>
              </p:cNvPr>
              <p:cNvSpPr>
                <a:spLocks/>
              </p:cNvSpPr>
              <p:nvPr userDrawn="1"/>
            </p:nvSpPr>
            <p:spPr bwMode="hidden">
              <a:xfrm>
                <a:off x="0" y="2090"/>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sl-SI">
                  <a:latin typeface="Arial" charset="0"/>
                </a:endParaRPr>
              </a:p>
            </p:txBody>
          </p:sp>
          <p:sp>
            <p:nvSpPr>
              <p:cNvPr id="10255" name="Freeform 15">
                <a:extLst>
                  <a:ext uri="{FF2B5EF4-FFF2-40B4-BE49-F238E27FC236}">
                    <a16:creationId xmlns:a16="http://schemas.microsoft.com/office/drawing/2014/main" id="{E3D839D8-BB05-4BFB-945C-53AC6FAE5445}"/>
                  </a:ext>
                </a:extLst>
              </p:cNvPr>
              <p:cNvSpPr>
                <a:spLocks/>
              </p:cNvSpPr>
              <p:nvPr userDrawn="1"/>
            </p:nvSpPr>
            <p:spPr bwMode="hidden">
              <a:xfrm>
                <a:off x="0" y="1928"/>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sl-SI">
                  <a:latin typeface="Arial" charset="0"/>
                </a:endParaRPr>
              </a:p>
            </p:txBody>
          </p:sp>
          <p:sp>
            <p:nvSpPr>
              <p:cNvPr id="10256" name="Freeform 16">
                <a:extLst>
                  <a:ext uri="{FF2B5EF4-FFF2-40B4-BE49-F238E27FC236}">
                    <a16:creationId xmlns:a16="http://schemas.microsoft.com/office/drawing/2014/main" id="{BB1A6A24-7CB2-41B2-B3D6-83E698EA370E}"/>
                  </a:ext>
                </a:extLst>
              </p:cNvPr>
              <p:cNvSpPr>
                <a:spLocks/>
              </p:cNvSpPr>
              <p:nvPr userDrawn="1"/>
            </p:nvSpPr>
            <p:spPr bwMode="hidden">
              <a:xfrm>
                <a:off x="0" y="1645"/>
                <a:ext cx="5758" cy="12"/>
              </a:xfrm>
              <a:custGeom>
                <a:avLst/>
                <a:gdLst>
                  <a:gd name="T0" fmla="*/ 5740 w 5740"/>
                  <a:gd name="T1" fmla="*/ 0 h 12"/>
                  <a:gd name="T2" fmla="*/ 0 w 5740"/>
                  <a:gd name="T3" fmla="*/ 0 h 12"/>
                  <a:gd name="T4" fmla="*/ 0 w 5740"/>
                  <a:gd name="T5" fmla="*/ 12 h 12"/>
                  <a:gd name="T6" fmla="*/ 5740 w 5740"/>
                  <a:gd name="T7" fmla="*/ 12 h 12"/>
                  <a:gd name="T8" fmla="*/ 5740 w 5740"/>
                  <a:gd name="T9" fmla="*/ 0 h 12"/>
                  <a:gd name="T10" fmla="*/ 5740 w 5740"/>
                  <a:gd name="T11" fmla="*/ 0 h 12"/>
                </a:gdLst>
                <a:ahLst/>
                <a:cxnLst>
                  <a:cxn ang="0">
                    <a:pos x="T0" y="T1"/>
                  </a:cxn>
                  <a:cxn ang="0">
                    <a:pos x="T2" y="T3"/>
                  </a:cxn>
                  <a:cxn ang="0">
                    <a:pos x="T4" y="T5"/>
                  </a:cxn>
                  <a:cxn ang="0">
                    <a:pos x="T6" y="T7"/>
                  </a:cxn>
                  <a:cxn ang="0">
                    <a:pos x="T8" y="T9"/>
                  </a:cxn>
                  <a:cxn ang="0">
                    <a:pos x="T10" y="T11"/>
                  </a:cxn>
                </a:cxnLst>
                <a:rect l="0" t="0" r="r" b="b"/>
                <a:pathLst>
                  <a:path w="5740" h="12">
                    <a:moveTo>
                      <a:pt x="5740" y="0"/>
                    </a:moveTo>
                    <a:lnTo>
                      <a:pt x="0" y="0"/>
                    </a:lnTo>
                    <a:lnTo>
                      <a:pt x="0" y="12"/>
                    </a:lnTo>
                    <a:lnTo>
                      <a:pt x="5740" y="12"/>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sl-SI">
                  <a:latin typeface="Arial" charset="0"/>
                </a:endParaRPr>
              </a:p>
            </p:txBody>
          </p:sp>
          <p:sp>
            <p:nvSpPr>
              <p:cNvPr id="10257" name="Freeform 17">
                <a:extLst>
                  <a:ext uri="{FF2B5EF4-FFF2-40B4-BE49-F238E27FC236}">
                    <a16:creationId xmlns:a16="http://schemas.microsoft.com/office/drawing/2014/main" id="{FD9483A8-43DC-4C46-B767-B000697F75D2}"/>
                  </a:ext>
                </a:extLst>
              </p:cNvPr>
              <p:cNvSpPr>
                <a:spLocks/>
              </p:cNvSpPr>
              <p:nvPr userDrawn="1"/>
            </p:nvSpPr>
            <p:spPr bwMode="hidden">
              <a:xfrm>
                <a:off x="0" y="1778"/>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sl-SI">
                  <a:latin typeface="Arial" charset="0"/>
                </a:endParaRPr>
              </a:p>
            </p:txBody>
          </p:sp>
          <p:sp>
            <p:nvSpPr>
              <p:cNvPr id="10258" name="Freeform 18">
                <a:extLst>
                  <a:ext uri="{FF2B5EF4-FFF2-40B4-BE49-F238E27FC236}">
                    <a16:creationId xmlns:a16="http://schemas.microsoft.com/office/drawing/2014/main" id="{78BAAC7D-6F62-4266-A745-48488277B362}"/>
                  </a:ext>
                </a:extLst>
              </p:cNvPr>
              <p:cNvSpPr>
                <a:spLocks/>
              </p:cNvSpPr>
              <p:nvPr userDrawn="1"/>
            </p:nvSpPr>
            <p:spPr bwMode="hidden">
              <a:xfrm>
                <a:off x="0" y="1520"/>
                <a:ext cx="5758" cy="12"/>
              </a:xfrm>
              <a:custGeom>
                <a:avLst/>
                <a:gdLst>
                  <a:gd name="T0" fmla="*/ 5740 w 5740"/>
                  <a:gd name="T1" fmla="*/ 0 h 12"/>
                  <a:gd name="T2" fmla="*/ 0 w 5740"/>
                  <a:gd name="T3" fmla="*/ 0 h 12"/>
                  <a:gd name="T4" fmla="*/ 0 w 5740"/>
                  <a:gd name="T5" fmla="*/ 12 h 12"/>
                  <a:gd name="T6" fmla="*/ 5740 w 5740"/>
                  <a:gd name="T7" fmla="*/ 12 h 12"/>
                  <a:gd name="T8" fmla="*/ 5740 w 5740"/>
                  <a:gd name="T9" fmla="*/ 0 h 12"/>
                  <a:gd name="T10" fmla="*/ 5740 w 5740"/>
                  <a:gd name="T11" fmla="*/ 0 h 12"/>
                </a:gdLst>
                <a:ahLst/>
                <a:cxnLst>
                  <a:cxn ang="0">
                    <a:pos x="T0" y="T1"/>
                  </a:cxn>
                  <a:cxn ang="0">
                    <a:pos x="T2" y="T3"/>
                  </a:cxn>
                  <a:cxn ang="0">
                    <a:pos x="T4" y="T5"/>
                  </a:cxn>
                  <a:cxn ang="0">
                    <a:pos x="T6" y="T7"/>
                  </a:cxn>
                  <a:cxn ang="0">
                    <a:pos x="T8" y="T9"/>
                  </a:cxn>
                  <a:cxn ang="0">
                    <a:pos x="T10" y="T11"/>
                  </a:cxn>
                </a:cxnLst>
                <a:rect l="0" t="0" r="r" b="b"/>
                <a:pathLst>
                  <a:path w="5740" h="12">
                    <a:moveTo>
                      <a:pt x="5740" y="0"/>
                    </a:moveTo>
                    <a:lnTo>
                      <a:pt x="0" y="0"/>
                    </a:lnTo>
                    <a:lnTo>
                      <a:pt x="0" y="12"/>
                    </a:lnTo>
                    <a:lnTo>
                      <a:pt x="5740" y="12"/>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sl-SI">
                  <a:latin typeface="Arial" charset="0"/>
                </a:endParaRPr>
              </a:p>
            </p:txBody>
          </p:sp>
          <p:sp>
            <p:nvSpPr>
              <p:cNvPr id="10259" name="Freeform 19">
                <a:extLst>
                  <a:ext uri="{FF2B5EF4-FFF2-40B4-BE49-F238E27FC236}">
                    <a16:creationId xmlns:a16="http://schemas.microsoft.com/office/drawing/2014/main" id="{71890DC7-919A-4B8F-AA9E-306C6513325B}"/>
                  </a:ext>
                </a:extLst>
              </p:cNvPr>
              <p:cNvSpPr>
                <a:spLocks/>
              </p:cNvSpPr>
              <p:nvPr userDrawn="1"/>
            </p:nvSpPr>
            <p:spPr bwMode="hidden">
              <a:xfrm>
                <a:off x="0" y="1394"/>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sl-SI">
                  <a:latin typeface="Arial" charset="0"/>
                </a:endParaRPr>
              </a:p>
            </p:txBody>
          </p:sp>
          <p:sp>
            <p:nvSpPr>
              <p:cNvPr id="10260" name="Freeform 20">
                <a:extLst>
                  <a:ext uri="{FF2B5EF4-FFF2-40B4-BE49-F238E27FC236}">
                    <a16:creationId xmlns:a16="http://schemas.microsoft.com/office/drawing/2014/main" id="{CEA11DD7-4923-4575-8936-47AD46562AF4}"/>
                  </a:ext>
                </a:extLst>
              </p:cNvPr>
              <p:cNvSpPr>
                <a:spLocks/>
              </p:cNvSpPr>
              <p:nvPr userDrawn="1"/>
            </p:nvSpPr>
            <p:spPr bwMode="hidden">
              <a:xfrm>
                <a:off x="0" y="1280"/>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sl-SI">
                  <a:latin typeface="Arial" charset="0"/>
                </a:endParaRPr>
              </a:p>
            </p:txBody>
          </p:sp>
          <p:sp>
            <p:nvSpPr>
              <p:cNvPr id="10261" name="Freeform 21">
                <a:extLst>
                  <a:ext uri="{FF2B5EF4-FFF2-40B4-BE49-F238E27FC236}">
                    <a16:creationId xmlns:a16="http://schemas.microsoft.com/office/drawing/2014/main" id="{BA2C6F6D-DE91-4F2A-8EEA-9DA19E50C16B}"/>
                  </a:ext>
                </a:extLst>
              </p:cNvPr>
              <p:cNvSpPr>
                <a:spLocks/>
              </p:cNvSpPr>
              <p:nvPr userDrawn="1"/>
            </p:nvSpPr>
            <p:spPr bwMode="hidden">
              <a:xfrm>
                <a:off x="0" y="1177"/>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sl-SI">
                  <a:latin typeface="Arial" charset="0"/>
                </a:endParaRPr>
              </a:p>
            </p:txBody>
          </p:sp>
          <p:sp>
            <p:nvSpPr>
              <p:cNvPr id="10262" name="Freeform 22">
                <a:extLst>
                  <a:ext uri="{FF2B5EF4-FFF2-40B4-BE49-F238E27FC236}">
                    <a16:creationId xmlns:a16="http://schemas.microsoft.com/office/drawing/2014/main" id="{ABA27088-B002-40CC-A146-DF1478644C37}"/>
                  </a:ext>
                </a:extLst>
              </p:cNvPr>
              <p:cNvSpPr>
                <a:spLocks/>
              </p:cNvSpPr>
              <p:nvPr userDrawn="1"/>
            </p:nvSpPr>
            <p:spPr bwMode="hidden">
              <a:xfrm>
                <a:off x="0" y="24"/>
                <a:ext cx="5758" cy="30"/>
              </a:xfrm>
              <a:custGeom>
                <a:avLst/>
                <a:gdLst>
                  <a:gd name="T0" fmla="*/ 5740 w 5740"/>
                  <a:gd name="T1" fmla="*/ 0 h 30"/>
                  <a:gd name="T2" fmla="*/ 0 w 5740"/>
                  <a:gd name="T3" fmla="*/ 0 h 30"/>
                  <a:gd name="T4" fmla="*/ 0 w 5740"/>
                  <a:gd name="T5" fmla="*/ 30 h 30"/>
                  <a:gd name="T6" fmla="*/ 5740 w 5740"/>
                  <a:gd name="T7" fmla="*/ 30 h 30"/>
                  <a:gd name="T8" fmla="*/ 5740 w 5740"/>
                  <a:gd name="T9" fmla="*/ 0 h 30"/>
                  <a:gd name="T10" fmla="*/ 5740 w 5740"/>
                  <a:gd name="T11" fmla="*/ 0 h 30"/>
                </a:gdLst>
                <a:ahLst/>
                <a:cxnLst>
                  <a:cxn ang="0">
                    <a:pos x="T0" y="T1"/>
                  </a:cxn>
                  <a:cxn ang="0">
                    <a:pos x="T2" y="T3"/>
                  </a:cxn>
                  <a:cxn ang="0">
                    <a:pos x="T4" y="T5"/>
                  </a:cxn>
                  <a:cxn ang="0">
                    <a:pos x="T6" y="T7"/>
                  </a:cxn>
                  <a:cxn ang="0">
                    <a:pos x="T8" y="T9"/>
                  </a:cxn>
                  <a:cxn ang="0">
                    <a:pos x="T10" y="T11"/>
                  </a:cxn>
                </a:cxnLst>
                <a:rect l="0" t="0" r="r" b="b"/>
                <a:pathLst>
                  <a:path w="5740" h="30">
                    <a:moveTo>
                      <a:pt x="5740" y="0"/>
                    </a:moveTo>
                    <a:lnTo>
                      <a:pt x="0" y="0"/>
                    </a:lnTo>
                    <a:lnTo>
                      <a:pt x="0" y="30"/>
                    </a:lnTo>
                    <a:lnTo>
                      <a:pt x="5740" y="30"/>
                    </a:lnTo>
                    <a:lnTo>
                      <a:pt x="5740" y="0"/>
                    </a:lnTo>
                    <a:lnTo>
                      <a:pt x="5740" y="0"/>
                    </a:lnTo>
                    <a:close/>
                  </a:path>
                </a:pathLst>
              </a:custGeom>
              <a:gradFill rotWithShape="0">
                <a:gsLst>
                  <a:gs pos="0">
                    <a:schemeClr val="bg2">
                      <a:gamma/>
                      <a:shade val="94118"/>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sl-SI">
                  <a:latin typeface="Arial" charset="0"/>
                </a:endParaRPr>
              </a:p>
            </p:txBody>
          </p:sp>
          <p:sp>
            <p:nvSpPr>
              <p:cNvPr id="10263" name="Freeform 23">
                <a:extLst>
                  <a:ext uri="{FF2B5EF4-FFF2-40B4-BE49-F238E27FC236}">
                    <a16:creationId xmlns:a16="http://schemas.microsoft.com/office/drawing/2014/main" id="{54B4CD0F-154A-45B9-9B53-C892A9BC0343}"/>
                  </a:ext>
                </a:extLst>
              </p:cNvPr>
              <p:cNvSpPr>
                <a:spLocks/>
              </p:cNvSpPr>
              <p:nvPr userDrawn="1"/>
            </p:nvSpPr>
            <p:spPr bwMode="hidden">
              <a:xfrm>
                <a:off x="0" y="186"/>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94118"/>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sl-SI">
                  <a:latin typeface="Arial" charset="0"/>
                </a:endParaRPr>
              </a:p>
            </p:txBody>
          </p:sp>
          <p:sp>
            <p:nvSpPr>
              <p:cNvPr id="10264" name="Freeform 24">
                <a:extLst>
                  <a:ext uri="{FF2B5EF4-FFF2-40B4-BE49-F238E27FC236}">
                    <a16:creationId xmlns:a16="http://schemas.microsoft.com/office/drawing/2014/main" id="{9E83F64B-06A8-4DA4-B5B6-C3136DBE3044}"/>
                  </a:ext>
                </a:extLst>
              </p:cNvPr>
              <p:cNvSpPr>
                <a:spLocks/>
              </p:cNvSpPr>
              <p:nvPr userDrawn="1"/>
            </p:nvSpPr>
            <p:spPr bwMode="hidden">
              <a:xfrm>
                <a:off x="0" y="475"/>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7843"/>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sl-SI">
                  <a:latin typeface="Arial" charset="0"/>
                </a:endParaRPr>
              </a:p>
            </p:txBody>
          </p:sp>
          <p:sp>
            <p:nvSpPr>
              <p:cNvPr id="10265" name="Freeform 25">
                <a:extLst>
                  <a:ext uri="{FF2B5EF4-FFF2-40B4-BE49-F238E27FC236}">
                    <a16:creationId xmlns:a16="http://schemas.microsoft.com/office/drawing/2014/main" id="{1E3024C9-EFAF-419B-9F5C-36473DAC1E8F}"/>
                  </a:ext>
                </a:extLst>
              </p:cNvPr>
              <p:cNvSpPr>
                <a:spLocks/>
              </p:cNvSpPr>
              <p:nvPr userDrawn="1"/>
            </p:nvSpPr>
            <p:spPr bwMode="hidden">
              <a:xfrm>
                <a:off x="0" y="337"/>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90980"/>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sl-SI">
                  <a:latin typeface="Arial" charset="0"/>
                </a:endParaRPr>
              </a:p>
            </p:txBody>
          </p:sp>
          <p:sp>
            <p:nvSpPr>
              <p:cNvPr id="10266" name="Freeform 26">
                <a:extLst>
                  <a:ext uri="{FF2B5EF4-FFF2-40B4-BE49-F238E27FC236}">
                    <a16:creationId xmlns:a16="http://schemas.microsoft.com/office/drawing/2014/main" id="{1E847134-E6D2-4FCB-A371-0B49D83C26FC}"/>
                  </a:ext>
                </a:extLst>
              </p:cNvPr>
              <p:cNvSpPr>
                <a:spLocks/>
              </p:cNvSpPr>
              <p:nvPr userDrawn="1"/>
            </p:nvSpPr>
            <p:spPr bwMode="hidden">
              <a:xfrm>
                <a:off x="0" y="600"/>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sl-SI">
                  <a:latin typeface="Arial" charset="0"/>
                </a:endParaRPr>
              </a:p>
            </p:txBody>
          </p:sp>
          <p:sp>
            <p:nvSpPr>
              <p:cNvPr id="10267" name="Freeform 27">
                <a:extLst>
                  <a:ext uri="{FF2B5EF4-FFF2-40B4-BE49-F238E27FC236}">
                    <a16:creationId xmlns:a16="http://schemas.microsoft.com/office/drawing/2014/main" id="{EFF5F1C9-D61B-418C-B3E3-F51F03D204A4}"/>
                  </a:ext>
                </a:extLst>
              </p:cNvPr>
              <p:cNvSpPr>
                <a:spLocks/>
              </p:cNvSpPr>
              <p:nvPr userDrawn="1"/>
            </p:nvSpPr>
            <p:spPr bwMode="hidden">
              <a:xfrm>
                <a:off x="0" y="727"/>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sl-SI">
                  <a:latin typeface="Arial" charset="0"/>
                </a:endParaRPr>
              </a:p>
            </p:txBody>
          </p:sp>
          <p:sp>
            <p:nvSpPr>
              <p:cNvPr id="10268" name="Freeform 28">
                <a:extLst>
                  <a:ext uri="{FF2B5EF4-FFF2-40B4-BE49-F238E27FC236}">
                    <a16:creationId xmlns:a16="http://schemas.microsoft.com/office/drawing/2014/main" id="{9343047F-6EA4-4450-872E-D8571663A3D4}"/>
                  </a:ext>
                </a:extLst>
              </p:cNvPr>
              <p:cNvSpPr>
                <a:spLocks/>
              </p:cNvSpPr>
              <p:nvPr userDrawn="1"/>
            </p:nvSpPr>
            <p:spPr bwMode="hidden">
              <a:xfrm>
                <a:off x="0" y="841"/>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sl-SI">
                  <a:latin typeface="Arial" charset="0"/>
                </a:endParaRPr>
              </a:p>
            </p:txBody>
          </p:sp>
          <p:sp>
            <p:nvSpPr>
              <p:cNvPr id="10269" name="Freeform 29">
                <a:extLst>
                  <a:ext uri="{FF2B5EF4-FFF2-40B4-BE49-F238E27FC236}">
                    <a16:creationId xmlns:a16="http://schemas.microsoft.com/office/drawing/2014/main" id="{D5220F3E-D163-4B48-8034-A0D89853E5ED}"/>
                  </a:ext>
                </a:extLst>
              </p:cNvPr>
              <p:cNvSpPr>
                <a:spLocks/>
              </p:cNvSpPr>
              <p:nvPr userDrawn="1"/>
            </p:nvSpPr>
            <p:spPr bwMode="hidden">
              <a:xfrm>
                <a:off x="0" y="943"/>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sl-SI">
                  <a:latin typeface="Arial" charset="0"/>
                </a:endParaRPr>
              </a:p>
            </p:txBody>
          </p:sp>
          <p:grpSp>
            <p:nvGrpSpPr>
              <p:cNvPr id="1059" name="Group 30">
                <a:extLst>
                  <a:ext uri="{FF2B5EF4-FFF2-40B4-BE49-F238E27FC236}">
                    <a16:creationId xmlns:a16="http://schemas.microsoft.com/office/drawing/2014/main" id="{90CB1682-CE1D-4C09-A07A-97B960A0D343}"/>
                  </a:ext>
                </a:extLst>
              </p:cNvPr>
              <p:cNvGrpSpPr>
                <a:grpSpLocks/>
              </p:cNvGrpSpPr>
              <p:nvPr userDrawn="1"/>
            </p:nvGrpSpPr>
            <p:grpSpPr bwMode="auto">
              <a:xfrm>
                <a:off x="0" y="0"/>
                <a:ext cx="5758" cy="1045"/>
                <a:chOff x="0" y="0"/>
                <a:chExt cx="5758" cy="1045"/>
              </a:xfrm>
            </p:grpSpPr>
            <p:sp>
              <p:nvSpPr>
                <p:cNvPr id="10271" name="Freeform 31">
                  <a:extLst>
                    <a:ext uri="{FF2B5EF4-FFF2-40B4-BE49-F238E27FC236}">
                      <a16:creationId xmlns:a16="http://schemas.microsoft.com/office/drawing/2014/main" id="{2FECA0A7-1CD8-4A0C-9B98-2B5CD88673D2}"/>
                    </a:ext>
                  </a:extLst>
                </p:cNvPr>
                <p:cNvSpPr>
                  <a:spLocks/>
                </p:cNvSpPr>
                <p:nvPr/>
              </p:nvSpPr>
              <p:spPr bwMode="hidden">
                <a:xfrm>
                  <a:off x="2849" y="0"/>
                  <a:ext cx="42" cy="1045"/>
                </a:xfrm>
                <a:custGeom>
                  <a:avLst/>
                  <a:gdLst>
                    <a:gd name="T0" fmla="*/ 18 w 42"/>
                    <a:gd name="T1" fmla="*/ 1043 h 1043"/>
                    <a:gd name="T2" fmla="*/ 42 w 42"/>
                    <a:gd name="T3" fmla="*/ 1043 h 1043"/>
                    <a:gd name="T4" fmla="*/ 42 w 42"/>
                    <a:gd name="T5" fmla="*/ 0 h 1043"/>
                    <a:gd name="T6" fmla="*/ 0 w 42"/>
                    <a:gd name="T7" fmla="*/ 0 h 1043"/>
                    <a:gd name="T8" fmla="*/ 0 w 42"/>
                    <a:gd name="T9" fmla="*/ 1043 h 1043"/>
                    <a:gd name="T10" fmla="*/ 18 w 42"/>
                    <a:gd name="T11" fmla="*/ 1043 h 1043"/>
                    <a:gd name="T12" fmla="*/ 18 w 42"/>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2" h="1043">
                      <a:moveTo>
                        <a:pt x="18" y="1043"/>
                      </a:moveTo>
                      <a:lnTo>
                        <a:pt x="42" y="1043"/>
                      </a:lnTo>
                      <a:lnTo>
                        <a:pt x="42" y="0"/>
                      </a:lnTo>
                      <a:lnTo>
                        <a:pt x="0"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sl-SI">
                    <a:latin typeface="Arial" charset="0"/>
                  </a:endParaRPr>
                </a:p>
              </p:txBody>
            </p:sp>
            <p:sp>
              <p:nvSpPr>
                <p:cNvPr id="10272" name="Freeform 32">
                  <a:extLst>
                    <a:ext uri="{FF2B5EF4-FFF2-40B4-BE49-F238E27FC236}">
                      <a16:creationId xmlns:a16="http://schemas.microsoft.com/office/drawing/2014/main" id="{F0B67EDB-930E-4B9F-BEFD-6D0DBF40D2AB}"/>
                    </a:ext>
                  </a:extLst>
                </p:cNvPr>
                <p:cNvSpPr>
                  <a:spLocks/>
                </p:cNvSpPr>
                <p:nvPr/>
              </p:nvSpPr>
              <p:spPr bwMode="hidden">
                <a:xfrm>
                  <a:off x="2400" y="0"/>
                  <a:ext cx="155" cy="1045"/>
                </a:xfrm>
                <a:custGeom>
                  <a:avLst/>
                  <a:gdLst>
                    <a:gd name="T0" fmla="*/ 131 w 155"/>
                    <a:gd name="T1" fmla="*/ 1043 h 1043"/>
                    <a:gd name="T2" fmla="*/ 155 w 155"/>
                    <a:gd name="T3" fmla="*/ 1043 h 1043"/>
                    <a:gd name="T4" fmla="*/ 42 w 155"/>
                    <a:gd name="T5" fmla="*/ 0 h 1043"/>
                    <a:gd name="T6" fmla="*/ 0 w 155"/>
                    <a:gd name="T7" fmla="*/ 0 h 1043"/>
                    <a:gd name="T8" fmla="*/ 113 w 155"/>
                    <a:gd name="T9" fmla="*/ 1043 h 1043"/>
                    <a:gd name="T10" fmla="*/ 131 w 155"/>
                    <a:gd name="T11" fmla="*/ 1043 h 1043"/>
                    <a:gd name="T12" fmla="*/ 131 w 155"/>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155" h="1043">
                      <a:moveTo>
                        <a:pt x="131" y="1043"/>
                      </a:moveTo>
                      <a:lnTo>
                        <a:pt x="155" y="1043"/>
                      </a:lnTo>
                      <a:lnTo>
                        <a:pt x="42" y="0"/>
                      </a:lnTo>
                      <a:lnTo>
                        <a:pt x="0" y="0"/>
                      </a:lnTo>
                      <a:lnTo>
                        <a:pt x="113" y="1043"/>
                      </a:lnTo>
                      <a:lnTo>
                        <a:pt x="131" y="1043"/>
                      </a:lnTo>
                      <a:lnTo>
                        <a:pt x="131"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sl-SI">
                    <a:latin typeface="Arial" charset="0"/>
                  </a:endParaRPr>
                </a:p>
              </p:txBody>
            </p:sp>
            <p:sp>
              <p:nvSpPr>
                <p:cNvPr id="10273" name="Freeform 33">
                  <a:extLst>
                    <a:ext uri="{FF2B5EF4-FFF2-40B4-BE49-F238E27FC236}">
                      <a16:creationId xmlns:a16="http://schemas.microsoft.com/office/drawing/2014/main" id="{8016F432-924E-4D81-8CC3-F6BC460AAEEB}"/>
                    </a:ext>
                  </a:extLst>
                </p:cNvPr>
                <p:cNvSpPr>
                  <a:spLocks/>
                </p:cNvSpPr>
                <p:nvPr/>
              </p:nvSpPr>
              <p:spPr bwMode="hidden">
                <a:xfrm>
                  <a:off x="1967" y="0"/>
                  <a:ext cx="240" cy="1045"/>
                </a:xfrm>
                <a:custGeom>
                  <a:avLst/>
                  <a:gdLst>
                    <a:gd name="T0" fmla="*/ 221 w 239"/>
                    <a:gd name="T1" fmla="*/ 1043 h 1043"/>
                    <a:gd name="T2" fmla="*/ 239 w 239"/>
                    <a:gd name="T3" fmla="*/ 1043 h 1043"/>
                    <a:gd name="T4" fmla="*/ 36 w 239"/>
                    <a:gd name="T5" fmla="*/ 0 h 1043"/>
                    <a:gd name="T6" fmla="*/ 0 w 239"/>
                    <a:gd name="T7" fmla="*/ 0 h 1043"/>
                    <a:gd name="T8" fmla="*/ 203 w 239"/>
                    <a:gd name="T9" fmla="*/ 1043 h 1043"/>
                    <a:gd name="T10" fmla="*/ 221 w 239"/>
                    <a:gd name="T11" fmla="*/ 1043 h 1043"/>
                    <a:gd name="T12" fmla="*/ 221 w 2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239" h="1043">
                      <a:moveTo>
                        <a:pt x="221" y="1043"/>
                      </a:moveTo>
                      <a:lnTo>
                        <a:pt x="239" y="1043"/>
                      </a:lnTo>
                      <a:lnTo>
                        <a:pt x="36" y="0"/>
                      </a:lnTo>
                      <a:lnTo>
                        <a:pt x="0" y="0"/>
                      </a:lnTo>
                      <a:lnTo>
                        <a:pt x="203" y="1043"/>
                      </a:lnTo>
                      <a:lnTo>
                        <a:pt x="221" y="1043"/>
                      </a:lnTo>
                      <a:lnTo>
                        <a:pt x="221"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sl-SI">
                    <a:latin typeface="Arial" charset="0"/>
                  </a:endParaRPr>
                </a:p>
              </p:txBody>
            </p:sp>
            <p:sp>
              <p:nvSpPr>
                <p:cNvPr id="10274" name="Freeform 34">
                  <a:extLst>
                    <a:ext uri="{FF2B5EF4-FFF2-40B4-BE49-F238E27FC236}">
                      <a16:creationId xmlns:a16="http://schemas.microsoft.com/office/drawing/2014/main" id="{ED082F39-149A-4D5E-973C-B3F0FAE3B24D}"/>
                    </a:ext>
                  </a:extLst>
                </p:cNvPr>
                <p:cNvSpPr>
                  <a:spLocks/>
                </p:cNvSpPr>
                <p:nvPr/>
              </p:nvSpPr>
              <p:spPr bwMode="hidden">
                <a:xfrm>
                  <a:off x="1554" y="0"/>
                  <a:ext cx="353" cy="1045"/>
                </a:xfrm>
                <a:custGeom>
                  <a:avLst/>
                  <a:gdLst>
                    <a:gd name="T0" fmla="*/ 334 w 352"/>
                    <a:gd name="T1" fmla="*/ 1043 h 1043"/>
                    <a:gd name="T2" fmla="*/ 352 w 352"/>
                    <a:gd name="T3" fmla="*/ 1043 h 1043"/>
                    <a:gd name="T4" fmla="*/ 41 w 352"/>
                    <a:gd name="T5" fmla="*/ 0 h 1043"/>
                    <a:gd name="T6" fmla="*/ 0 w 352"/>
                    <a:gd name="T7" fmla="*/ 0 h 1043"/>
                    <a:gd name="T8" fmla="*/ 311 w 352"/>
                    <a:gd name="T9" fmla="*/ 1043 h 1043"/>
                    <a:gd name="T10" fmla="*/ 334 w 352"/>
                    <a:gd name="T11" fmla="*/ 1043 h 1043"/>
                    <a:gd name="T12" fmla="*/ 334 w 352"/>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352" h="1043">
                      <a:moveTo>
                        <a:pt x="334" y="1043"/>
                      </a:moveTo>
                      <a:lnTo>
                        <a:pt x="352" y="1043"/>
                      </a:lnTo>
                      <a:lnTo>
                        <a:pt x="41" y="0"/>
                      </a:lnTo>
                      <a:lnTo>
                        <a:pt x="0" y="0"/>
                      </a:lnTo>
                      <a:lnTo>
                        <a:pt x="311" y="1043"/>
                      </a:lnTo>
                      <a:lnTo>
                        <a:pt x="334" y="1043"/>
                      </a:lnTo>
                      <a:lnTo>
                        <a:pt x="334"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sl-SI">
                    <a:latin typeface="Arial" charset="0"/>
                  </a:endParaRPr>
                </a:p>
              </p:txBody>
            </p:sp>
            <p:sp>
              <p:nvSpPr>
                <p:cNvPr id="10275" name="Freeform 35">
                  <a:extLst>
                    <a:ext uri="{FF2B5EF4-FFF2-40B4-BE49-F238E27FC236}">
                      <a16:creationId xmlns:a16="http://schemas.microsoft.com/office/drawing/2014/main" id="{39D2C9CB-32FC-419D-9D39-7BF4F4A56098}"/>
                    </a:ext>
                  </a:extLst>
                </p:cNvPr>
                <p:cNvSpPr>
                  <a:spLocks/>
                </p:cNvSpPr>
                <p:nvPr/>
              </p:nvSpPr>
              <p:spPr bwMode="hidden">
                <a:xfrm>
                  <a:off x="1134" y="0"/>
                  <a:ext cx="450" cy="1045"/>
                </a:xfrm>
                <a:custGeom>
                  <a:avLst/>
                  <a:gdLst>
                    <a:gd name="T0" fmla="*/ 425 w 449"/>
                    <a:gd name="T1" fmla="*/ 1043 h 1043"/>
                    <a:gd name="T2" fmla="*/ 449 w 449"/>
                    <a:gd name="T3" fmla="*/ 1043 h 1043"/>
                    <a:gd name="T4" fmla="*/ 42 w 449"/>
                    <a:gd name="T5" fmla="*/ 0 h 1043"/>
                    <a:gd name="T6" fmla="*/ 0 w 449"/>
                    <a:gd name="T7" fmla="*/ 0 h 1043"/>
                    <a:gd name="T8" fmla="*/ 407 w 449"/>
                    <a:gd name="T9" fmla="*/ 1043 h 1043"/>
                    <a:gd name="T10" fmla="*/ 425 w 449"/>
                    <a:gd name="T11" fmla="*/ 1043 h 1043"/>
                    <a:gd name="T12" fmla="*/ 425 w 44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49" h="1043">
                      <a:moveTo>
                        <a:pt x="425" y="1043"/>
                      </a:moveTo>
                      <a:lnTo>
                        <a:pt x="449" y="1043"/>
                      </a:lnTo>
                      <a:lnTo>
                        <a:pt x="42" y="0"/>
                      </a:lnTo>
                      <a:lnTo>
                        <a:pt x="0" y="0"/>
                      </a:lnTo>
                      <a:lnTo>
                        <a:pt x="407" y="1043"/>
                      </a:lnTo>
                      <a:lnTo>
                        <a:pt x="425" y="1043"/>
                      </a:lnTo>
                      <a:lnTo>
                        <a:pt x="425"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sl-SI">
                    <a:latin typeface="Arial" charset="0"/>
                  </a:endParaRPr>
                </a:p>
              </p:txBody>
            </p:sp>
            <p:sp>
              <p:nvSpPr>
                <p:cNvPr id="10276" name="Freeform 36">
                  <a:extLst>
                    <a:ext uri="{FF2B5EF4-FFF2-40B4-BE49-F238E27FC236}">
                      <a16:creationId xmlns:a16="http://schemas.microsoft.com/office/drawing/2014/main" id="{B89102AF-2890-496C-A218-C6D34AB220AD}"/>
                    </a:ext>
                  </a:extLst>
                </p:cNvPr>
                <p:cNvSpPr>
                  <a:spLocks/>
                </p:cNvSpPr>
                <p:nvPr/>
              </p:nvSpPr>
              <p:spPr bwMode="hidden">
                <a:xfrm>
                  <a:off x="714" y="0"/>
                  <a:ext cx="540" cy="1045"/>
                </a:xfrm>
                <a:custGeom>
                  <a:avLst/>
                  <a:gdLst>
                    <a:gd name="T0" fmla="*/ 520 w 538"/>
                    <a:gd name="T1" fmla="*/ 1043 h 1043"/>
                    <a:gd name="T2" fmla="*/ 538 w 538"/>
                    <a:gd name="T3" fmla="*/ 1043 h 1043"/>
                    <a:gd name="T4" fmla="*/ 41 w 538"/>
                    <a:gd name="T5" fmla="*/ 0 h 1043"/>
                    <a:gd name="T6" fmla="*/ 0 w 538"/>
                    <a:gd name="T7" fmla="*/ 0 h 1043"/>
                    <a:gd name="T8" fmla="*/ 496 w 538"/>
                    <a:gd name="T9" fmla="*/ 1043 h 1043"/>
                    <a:gd name="T10" fmla="*/ 520 w 538"/>
                    <a:gd name="T11" fmla="*/ 1043 h 1043"/>
                    <a:gd name="T12" fmla="*/ 520 w 53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538" h="1043">
                      <a:moveTo>
                        <a:pt x="520" y="1043"/>
                      </a:moveTo>
                      <a:lnTo>
                        <a:pt x="538" y="1043"/>
                      </a:lnTo>
                      <a:lnTo>
                        <a:pt x="41" y="0"/>
                      </a:lnTo>
                      <a:lnTo>
                        <a:pt x="0" y="0"/>
                      </a:lnTo>
                      <a:lnTo>
                        <a:pt x="496" y="1043"/>
                      </a:lnTo>
                      <a:lnTo>
                        <a:pt x="520" y="1043"/>
                      </a:lnTo>
                      <a:lnTo>
                        <a:pt x="520"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sl-SI">
                    <a:latin typeface="Arial" charset="0"/>
                  </a:endParaRPr>
                </a:p>
              </p:txBody>
            </p:sp>
            <p:sp>
              <p:nvSpPr>
                <p:cNvPr id="10277" name="Freeform 37">
                  <a:extLst>
                    <a:ext uri="{FF2B5EF4-FFF2-40B4-BE49-F238E27FC236}">
                      <a16:creationId xmlns:a16="http://schemas.microsoft.com/office/drawing/2014/main" id="{C6C329DB-5B57-41A1-80DA-FCF5C5E180B9}"/>
                    </a:ext>
                  </a:extLst>
                </p:cNvPr>
                <p:cNvSpPr>
                  <a:spLocks/>
                </p:cNvSpPr>
                <p:nvPr/>
              </p:nvSpPr>
              <p:spPr bwMode="hidden">
                <a:xfrm>
                  <a:off x="306" y="0"/>
                  <a:ext cx="642" cy="1045"/>
                </a:xfrm>
                <a:custGeom>
                  <a:avLst/>
                  <a:gdLst>
                    <a:gd name="T0" fmla="*/ 622 w 640"/>
                    <a:gd name="T1" fmla="*/ 1043 h 1043"/>
                    <a:gd name="T2" fmla="*/ 640 w 640"/>
                    <a:gd name="T3" fmla="*/ 1043 h 1043"/>
                    <a:gd name="T4" fmla="*/ 48 w 640"/>
                    <a:gd name="T5" fmla="*/ 0 h 1043"/>
                    <a:gd name="T6" fmla="*/ 0 w 640"/>
                    <a:gd name="T7" fmla="*/ 0 h 1043"/>
                    <a:gd name="T8" fmla="*/ 598 w 640"/>
                    <a:gd name="T9" fmla="*/ 1043 h 1043"/>
                    <a:gd name="T10" fmla="*/ 622 w 640"/>
                    <a:gd name="T11" fmla="*/ 1043 h 1043"/>
                    <a:gd name="T12" fmla="*/ 622 w 640"/>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640" h="1043">
                      <a:moveTo>
                        <a:pt x="622" y="1043"/>
                      </a:moveTo>
                      <a:lnTo>
                        <a:pt x="640" y="1043"/>
                      </a:lnTo>
                      <a:lnTo>
                        <a:pt x="48" y="0"/>
                      </a:lnTo>
                      <a:lnTo>
                        <a:pt x="0" y="0"/>
                      </a:lnTo>
                      <a:lnTo>
                        <a:pt x="598" y="1043"/>
                      </a:lnTo>
                      <a:lnTo>
                        <a:pt x="622" y="1043"/>
                      </a:lnTo>
                      <a:lnTo>
                        <a:pt x="622"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sl-SI">
                    <a:latin typeface="Arial" charset="0"/>
                  </a:endParaRPr>
                </a:p>
              </p:txBody>
            </p:sp>
            <p:sp>
              <p:nvSpPr>
                <p:cNvPr id="10278" name="Freeform 38">
                  <a:extLst>
                    <a:ext uri="{FF2B5EF4-FFF2-40B4-BE49-F238E27FC236}">
                      <a16:creationId xmlns:a16="http://schemas.microsoft.com/office/drawing/2014/main" id="{609F80F2-0465-43AC-A2C6-0FBE5315A3BA}"/>
                    </a:ext>
                  </a:extLst>
                </p:cNvPr>
                <p:cNvSpPr>
                  <a:spLocks/>
                </p:cNvSpPr>
                <p:nvPr/>
              </p:nvSpPr>
              <p:spPr bwMode="hidden">
                <a:xfrm>
                  <a:off x="0" y="108"/>
                  <a:ext cx="630" cy="937"/>
                </a:xfrm>
                <a:custGeom>
                  <a:avLst/>
                  <a:gdLst>
                    <a:gd name="T0" fmla="*/ 604 w 628"/>
                    <a:gd name="T1" fmla="*/ 935 h 935"/>
                    <a:gd name="T2" fmla="*/ 628 w 628"/>
                    <a:gd name="T3" fmla="*/ 935 h 935"/>
                    <a:gd name="T4" fmla="*/ 0 w 628"/>
                    <a:gd name="T5" fmla="*/ 0 h 935"/>
                    <a:gd name="T6" fmla="*/ 0 w 628"/>
                    <a:gd name="T7" fmla="*/ 66 h 935"/>
                    <a:gd name="T8" fmla="*/ 580 w 628"/>
                    <a:gd name="T9" fmla="*/ 935 h 935"/>
                    <a:gd name="T10" fmla="*/ 604 w 628"/>
                    <a:gd name="T11" fmla="*/ 935 h 935"/>
                    <a:gd name="T12" fmla="*/ 604 w 628"/>
                    <a:gd name="T13" fmla="*/ 935 h 935"/>
                  </a:gdLst>
                  <a:ahLst/>
                  <a:cxnLst>
                    <a:cxn ang="0">
                      <a:pos x="T0" y="T1"/>
                    </a:cxn>
                    <a:cxn ang="0">
                      <a:pos x="T2" y="T3"/>
                    </a:cxn>
                    <a:cxn ang="0">
                      <a:pos x="T4" y="T5"/>
                    </a:cxn>
                    <a:cxn ang="0">
                      <a:pos x="T6" y="T7"/>
                    </a:cxn>
                    <a:cxn ang="0">
                      <a:pos x="T8" y="T9"/>
                    </a:cxn>
                    <a:cxn ang="0">
                      <a:pos x="T10" y="T11"/>
                    </a:cxn>
                    <a:cxn ang="0">
                      <a:pos x="T12" y="T13"/>
                    </a:cxn>
                  </a:cxnLst>
                  <a:rect l="0" t="0" r="r" b="b"/>
                  <a:pathLst>
                    <a:path w="628" h="935">
                      <a:moveTo>
                        <a:pt x="604" y="935"/>
                      </a:moveTo>
                      <a:lnTo>
                        <a:pt x="628" y="935"/>
                      </a:lnTo>
                      <a:lnTo>
                        <a:pt x="0" y="0"/>
                      </a:lnTo>
                      <a:lnTo>
                        <a:pt x="0" y="66"/>
                      </a:lnTo>
                      <a:lnTo>
                        <a:pt x="580" y="935"/>
                      </a:lnTo>
                      <a:lnTo>
                        <a:pt x="604" y="935"/>
                      </a:lnTo>
                      <a:lnTo>
                        <a:pt x="604" y="935"/>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sl-SI">
                    <a:latin typeface="Arial" charset="0"/>
                  </a:endParaRPr>
                </a:p>
              </p:txBody>
            </p:sp>
            <p:sp>
              <p:nvSpPr>
                <p:cNvPr id="10279" name="Freeform 39">
                  <a:extLst>
                    <a:ext uri="{FF2B5EF4-FFF2-40B4-BE49-F238E27FC236}">
                      <a16:creationId xmlns:a16="http://schemas.microsoft.com/office/drawing/2014/main" id="{567DB1A5-6276-42D9-B614-11BE8A1EA7D2}"/>
                    </a:ext>
                  </a:extLst>
                </p:cNvPr>
                <p:cNvSpPr>
                  <a:spLocks/>
                </p:cNvSpPr>
                <p:nvPr/>
              </p:nvSpPr>
              <p:spPr bwMode="hidden">
                <a:xfrm>
                  <a:off x="3191" y="0"/>
                  <a:ext cx="155" cy="1045"/>
                </a:xfrm>
                <a:custGeom>
                  <a:avLst/>
                  <a:gdLst>
                    <a:gd name="T0" fmla="*/ 18 w 155"/>
                    <a:gd name="T1" fmla="*/ 1043 h 1043"/>
                    <a:gd name="T2" fmla="*/ 42 w 155"/>
                    <a:gd name="T3" fmla="*/ 1043 h 1043"/>
                    <a:gd name="T4" fmla="*/ 155 w 155"/>
                    <a:gd name="T5" fmla="*/ 0 h 1043"/>
                    <a:gd name="T6" fmla="*/ 114 w 155"/>
                    <a:gd name="T7" fmla="*/ 0 h 1043"/>
                    <a:gd name="T8" fmla="*/ 0 w 155"/>
                    <a:gd name="T9" fmla="*/ 1043 h 1043"/>
                    <a:gd name="T10" fmla="*/ 18 w 155"/>
                    <a:gd name="T11" fmla="*/ 1043 h 1043"/>
                    <a:gd name="T12" fmla="*/ 18 w 155"/>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155" h="1043">
                      <a:moveTo>
                        <a:pt x="18" y="1043"/>
                      </a:moveTo>
                      <a:lnTo>
                        <a:pt x="42" y="1043"/>
                      </a:lnTo>
                      <a:lnTo>
                        <a:pt x="155" y="0"/>
                      </a:lnTo>
                      <a:lnTo>
                        <a:pt x="114"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sl-SI">
                    <a:latin typeface="Arial" charset="0"/>
                  </a:endParaRPr>
                </a:p>
              </p:txBody>
            </p:sp>
            <p:sp>
              <p:nvSpPr>
                <p:cNvPr id="10280" name="Freeform 40">
                  <a:extLst>
                    <a:ext uri="{FF2B5EF4-FFF2-40B4-BE49-F238E27FC236}">
                      <a16:creationId xmlns:a16="http://schemas.microsoft.com/office/drawing/2014/main" id="{F6C9C1A4-DE21-47ED-B411-9BB652E927A0}"/>
                    </a:ext>
                  </a:extLst>
                </p:cNvPr>
                <p:cNvSpPr>
                  <a:spLocks/>
                </p:cNvSpPr>
                <p:nvPr/>
              </p:nvSpPr>
              <p:spPr bwMode="hidden">
                <a:xfrm>
                  <a:off x="3533" y="0"/>
                  <a:ext cx="240" cy="1045"/>
                </a:xfrm>
                <a:custGeom>
                  <a:avLst/>
                  <a:gdLst>
                    <a:gd name="T0" fmla="*/ 18 w 239"/>
                    <a:gd name="T1" fmla="*/ 1043 h 1043"/>
                    <a:gd name="T2" fmla="*/ 36 w 239"/>
                    <a:gd name="T3" fmla="*/ 1043 h 1043"/>
                    <a:gd name="T4" fmla="*/ 239 w 239"/>
                    <a:gd name="T5" fmla="*/ 0 h 1043"/>
                    <a:gd name="T6" fmla="*/ 203 w 239"/>
                    <a:gd name="T7" fmla="*/ 0 h 1043"/>
                    <a:gd name="T8" fmla="*/ 0 w 239"/>
                    <a:gd name="T9" fmla="*/ 1043 h 1043"/>
                    <a:gd name="T10" fmla="*/ 18 w 239"/>
                    <a:gd name="T11" fmla="*/ 1043 h 1043"/>
                    <a:gd name="T12" fmla="*/ 18 w 2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239" h="1043">
                      <a:moveTo>
                        <a:pt x="18" y="1043"/>
                      </a:moveTo>
                      <a:lnTo>
                        <a:pt x="36" y="1043"/>
                      </a:lnTo>
                      <a:lnTo>
                        <a:pt x="239" y="0"/>
                      </a:lnTo>
                      <a:lnTo>
                        <a:pt x="203"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sl-SI">
                    <a:latin typeface="Arial" charset="0"/>
                  </a:endParaRPr>
                </a:p>
              </p:txBody>
            </p:sp>
            <p:sp>
              <p:nvSpPr>
                <p:cNvPr id="10281" name="Freeform 41">
                  <a:extLst>
                    <a:ext uri="{FF2B5EF4-FFF2-40B4-BE49-F238E27FC236}">
                      <a16:creationId xmlns:a16="http://schemas.microsoft.com/office/drawing/2014/main" id="{A35DA838-C272-483C-8473-A461B353FB01}"/>
                    </a:ext>
                  </a:extLst>
                </p:cNvPr>
                <p:cNvSpPr>
                  <a:spLocks/>
                </p:cNvSpPr>
                <p:nvPr/>
              </p:nvSpPr>
              <p:spPr bwMode="hidden">
                <a:xfrm>
                  <a:off x="3821" y="0"/>
                  <a:ext cx="359" cy="1045"/>
                </a:xfrm>
                <a:custGeom>
                  <a:avLst/>
                  <a:gdLst>
                    <a:gd name="T0" fmla="*/ 24 w 358"/>
                    <a:gd name="T1" fmla="*/ 1043 h 1043"/>
                    <a:gd name="T2" fmla="*/ 42 w 358"/>
                    <a:gd name="T3" fmla="*/ 1043 h 1043"/>
                    <a:gd name="T4" fmla="*/ 358 w 358"/>
                    <a:gd name="T5" fmla="*/ 0 h 1043"/>
                    <a:gd name="T6" fmla="*/ 317 w 358"/>
                    <a:gd name="T7" fmla="*/ 0 h 1043"/>
                    <a:gd name="T8" fmla="*/ 0 w 358"/>
                    <a:gd name="T9" fmla="*/ 1043 h 1043"/>
                    <a:gd name="T10" fmla="*/ 24 w 358"/>
                    <a:gd name="T11" fmla="*/ 1043 h 1043"/>
                    <a:gd name="T12" fmla="*/ 24 w 35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358" h="1043">
                      <a:moveTo>
                        <a:pt x="24" y="1043"/>
                      </a:moveTo>
                      <a:lnTo>
                        <a:pt x="42" y="1043"/>
                      </a:lnTo>
                      <a:lnTo>
                        <a:pt x="358" y="0"/>
                      </a:lnTo>
                      <a:lnTo>
                        <a:pt x="317" y="0"/>
                      </a:lnTo>
                      <a:lnTo>
                        <a:pt x="0" y="1043"/>
                      </a:lnTo>
                      <a:lnTo>
                        <a:pt x="24" y="1043"/>
                      </a:lnTo>
                      <a:lnTo>
                        <a:pt x="24"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sl-SI">
                    <a:latin typeface="Arial" charset="0"/>
                  </a:endParaRPr>
                </a:p>
              </p:txBody>
            </p:sp>
            <p:sp>
              <p:nvSpPr>
                <p:cNvPr id="10282" name="Freeform 42">
                  <a:extLst>
                    <a:ext uri="{FF2B5EF4-FFF2-40B4-BE49-F238E27FC236}">
                      <a16:creationId xmlns:a16="http://schemas.microsoft.com/office/drawing/2014/main" id="{59E11869-2D33-4179-8384-8772791554C2}"/>
                    </a:ext>
                  </a:extLst>
                </p:cNvPr>
                <p:cNvSpPr>
                  <a:spLocks/>
                </p:cNvSpPr>
                <p:nvPr/>
              </p:nvSpPr>
              <p:spPr bwMode="hidden">
                <a:xfrm>
                  <a:off x="4139" y="0"/>
                  <a:ext cx="449" cy="1045"/>
                </a:xfrm>
                <a:custGeom>
                  <a:avLst/>
                  <a:gdLst>
                    <a:gd name="T0" fmla="*/ 18 w 448"/>
                    <a:gd name="T1" fmla="*/ 1043 h 1043"/>
                    <a:gd name="T2" fmla="*/ 41 w 448"/>
                    <a:gd name="T3" fmla="*/ 1043 h 1043"/>
                    <a:gd name="T4" fmla="*/ 448 w 448"/>
                    <a:gd name="T5" fmla="*/ 0 h 1043"/>
                    <a:gd name="T6" fmla="*/ 406 w 448"/>
                    <a:gd name="T7" fmla="*/ 0 h 1043"/>
                    <a:gd name="T8" fmla="*/ 0 w 448"/>
                    <a:gd name="T9" fmla="*/ 1043 h 1043"/>
                    <a:gd name="T10" fmla="*/ 18 w 448"/>
                    <a:gd name="T11" fmla="*/ 1043 h 1043"/>
                    <a:gd name="T12" fmla="*/ 18 w 44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48" h="1043">
                      <a:moveTo>
                        <a:pt x="18" y="1043"/>
                      </a:moveTo>
                      <a:lnTo>
                        <a:pt x="41" y="1043"/>
                      </a:lnTo>
                      <a:lnTo>
                        <a:pt x="448" y="0"/>
                      </a:lnTo>
                      <a:lnTo>
                        <a:pt x="406"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sl-SI">
                    <a:latin typeface="Arial" charset="0"/>
                  </a:endParaRPr>
                </a:p>
              </p:txBody>
            </p:sp>
            <p:sp>
              <p:nvSpPr>
                <p:cNvPr id="10283" name="Freeform 43">
                  <a:extLst>
                    <a:ext uri="{FF2B5EF4-FFF2-40B4-BE49-F238E27FC236}">
                      <a16:creationId xmlns:a16="http://schemas.microsoft.com/office/drawing/2014/main" id="{B9540338-2250-4A6C-A4F2-B1203EFF17D2}"/>
                    </a:ext>
                  </a:extLst>
                </p:cNvPr>
                <p:cNvSpPr>
                  <a:spLocks/>
                </p:cNvSpPr>
                <p:nvPr/>
              </p:nvSpPr>
              <p:spPr bwMode="hidden">
                <a:xfrm>
                  <a:off x="4480" y="0"/>
                  <a:ext cx="541" cy="1045"/>
                </a:xfrm>
                <a:custGeom>
                  <a:avLst/>
                  <a:gdLst>
                    <a:gd name="T0" fmla="*/ 18 w 539"/>
                    <a:gd name="T1" fmla="*/ 1043 h 1043"/>
                    <a:gd name="T2" fmla="*/ 42 w 539"/>
                    <a:gd name="T3" fmla="*/ 1043 h 1043"/>
                    <a:gd name="T4" fmla="*/ 539 w 539"/>
                    <a:gd name="T5" fmla="*/ 0 h 1043"/>
                    <a:gd name="T6" fmla="*/ 497 w 539"/>
                    <a:gd name="T7" fmla="*/ 0 h 1043"/>
                    <a:gd name="T8" fmla="*/ 0 w 539"/>
                    <a:gd name="T9" fmla="*/ 1043 h 1043"/>
                    <a:gd name="T10" fmla="*/ 18 w 539"/>
                    <a:gd name="T11" fmla="*/ 1043 h 1043"/>
                    <a:gd name="T12" fmla="*/ 18 w 5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539" h="1043">
                      <a:moveTo>
                        <a:pt x="18" y="1043"/>
                      </a:moveTo>
                      <a:lnTo>
                        <a:pt x="42" y="1043"/>
                      </a:lnTo>
                      <a:lnTo>
                        <a:pt x="539" y="0"/>
                      </a:lnTo>
                      <a:lnTo>
                        <a:pt x="497"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sl-SI">
                    <a:latin typeface="Arial" charset="0"/>
                  </a:endParaRPr>
                </a:p>
              </p:txBody>
            </p:sp>
            <p:sp>
              <p:nvSpPr>
                <p:cNvPr id="10284" name="Freeform 44">
                  <a:extLst>
                    <a:ext uri="{FF2B5EF4-FFF2-40B4-BE49-F238E27FC236}">
                      <a16:creationId xmlns:a16="http://schemas.microsoft.com/office/drawing/2014/main" id="{1C639480-A68E-41DF-B998-4C3D33AA0269}"/>
                    </a:ext>
                  </a:extLst>
                </p:cNvPr>
                <p:cNvSpPr>
                  <a:spLocks/>
                </p:cNvSpPr>
                <p:nvPr/>
              </p:nvSpPr>
              <p:spPr bwMode="hidden">
                <a:xfrm>
                  <a:off x="4768" y="0"/>
                  <a:ext cx="642" cy="1045"/>
                </a:xfrm>
                <a:custGeom>
                  <a:avLst/>
                  <a:gdLst>
                    <a:gd name="T0" fmla="*/ 18 w 640"/>
                    <a:gd name="T1" fmla="*/ 1043 h 1043"/>
                    <a:gd name="T2" fmla="*/ 42 w 640"/>
                    <a:gd name="T3" fmla="*/ 1043 h 1043"/>
                    <a:gd name="T4" fmla="*/ 640 w 640"/>
                    <a:gd name="T5" fmla="*/ 0 h 1043"/>
                    <a:gd name="T6" fmla="*/ 592 w 640"/>
                    <a:gd name="T7" fmla="*/ 0 h 1043"/>
                    <a:gd name="T8" fmla="*/ 0 w 640"/>
                    <a:gd name="T9" fmla="*/ 1043 h 1043"/>
                    <a:gd name="T10" fmla="*/ 18 w 640"/>
                    <a:gd name="T11" fmla="*/ 1043 h 1043"/>
                    <a:gd name="T12" fmla="*/ 18 w 640"/>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640" h="1043">
                      <a:moveTo>
                        <a:pt x="18" y="1043"/>
                      </a:moveTo>
                      <a:lnTo>
                        <a:pt x="42" y="1043"/>
                      </a:lnTo>
                      <a:lnTo>
                        <a:pt x="640" y="0"/>
                      </a:lnTo>
                      <a:lnTo>
                        <a:pt x="592"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sl-SI">
                    <a:latin typeface="Arial" charset="0"/>
                  </a:endParaRPr>
                </a:p>
              </p:txBody>
            </p:sp>
            <p:sp>
              <p:nvSpPr>
                <p:cNvPr id="10285" name="Freeform 45">
                  <a:extLst>
                    <a:ext uri="{FF2B5EF4-FFF2-40B4-BE49-F238E27FC236}">
                      <a16:creationId xmlns:a16="http://schemas.microsoft.com/office/drawing/2014/main" id="{3EE9903A-6B7D-4DF4-939B-CCD91C9C0FD9}"/>
                    </a:ext>
                  </a:extLst>
                </p:cNvPr>
                <p:cNvSpPr>
                  <a:spLocks/>
                </p:cNvSpPr>
                <p:nvPr/>
              </p:nvSpPr>
              <p:spPr bwMode="hidden">
                <a:xfrm>
                  <a:off x="5086" y="48"/>
                  <a:ext cx="672" cy="997"/>
                </a:xfrm>
                <a:custGeom>
                  <a:avLst/>
                  <a:gdLst>
                    <a:gd name="T0" fmla="*/ 24 w 670"/>
                    <a:gd name="T1" fmla="*/ 995 h 995"/>
                    <a:gd name="T2" fmla="*/ 48 w 670"/>
                    <a:gd name="T3" fmla="*/ 995 h 995"/>
                    <a:gd name="T4" fmla="*/ 670 w 670"/>
                    <a:gd name="T5" fmla="*/ 72 h 995"/>
                    <a:gd name="T6" fmla="*/ 670 w 670"/>
                    <a:gd name="T7" fmla="*/ 0 h 995"/>
                    <a:gd name="T8" fmla="*/ 0 w 670"/>
                    <a:gd name="T9" fmla="*/ 995 h 995"/>
                    <a:gd name="T10" fmla="*/ 24 w 670"/>
                    <a:gd name="T11" fmla="*/ 995 h 995"/>
                    <a:gd name="T12" fmla="*/ 24 w 670"/>
                    <a:gd name="T13" fmla="*/ 995 h 995"/>
                  </a:gdLst>
                  <a:ahLst/>
                  <a:cxnLst>
                    <a:cxn ang="0">
                      <a:pos x="T0" y="T1"/>
                    </a:cxn>
                    <a:cxn ang="0">
                      <a:pos x="T2" y="T3"/>
                    </a:cxn>
                    <a:cxn ang="0">
                      <a:pos x="T4" y="T5"/>
                    </a:cxn>
                    <a:cxn ang="0">
                      <a:pos x="T6" y="T7"/>
                    </a:cxn>
                    <a:cxn ang="0">
                      <a:pos x="T8" y="T9"/>
                    </a:cxn>
                    <a:cxn ang="0">
                      <a:pos x="T10" y="T11"/>
                    </a:cxn>
                    <a:cxn ang="0">
                      <a:pos x="T12" y="T13"/>
                    </a:cxn>
                  </a:cxnLst>
                  <a:rect l="0" t="0" r="r" b="b"/>
                  <a:pathLst>
                    <a:path w="670" h="995">
                      <a:moveTo>
                        <a:pt x="24" y="995"/>
                      </a:moveTo>
                      <a:lnTo>
                        <a:pt x="48" y="995"/>
                      </a:lnTo>
                      <a:lnTo>
                        <a:pt x="670" y="72"/>
                      </a:lnTo>
                      <a:lnTo>
                        <a:pt x="670" y="0"/>
                      </a:lnTo>
                      <a:lnTo>
                        <a:pt x="0" y="995"/>
                      </a:lnTo>
                      <a:lnTo>
                        <a:pt x="24" y="995"/>
                      </a:lnTo>
                      <a:lnTo>
                        <a:pt x="24" y="995"/>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sl-SI">
                    <a:latin typeface="Arial" charset="0"/>
                  </a:endParaRPr>
                </a:p>
              </p:txBody>
            </p:sp>
          </p:grpSp>
          <p:grpSp>
            <p:nvGrpSpPr>
              <p:cNvPr id="1060" name="Group 46">
                <a:extLst>
                  <a:ext uri="{FF2B5EF4-FFF2-40B4-BE49-F238E27FC236}">
                    <a16:creationId xmlns:a16="http://schemas.microsoft.com/office/drawing/2014/main" id="{CDDD3CE2-C670-4136-BF40-ED89447E2256}"/>
                  </a:ext>
                </a:extLst>
              </p:cNvPr>
              <p:cNvGrpSpPr>
                <a:grpSpLocks/>
              </p:cNvGrpSpPr>
              <p:nvPr userDrawn="1"/>
            </p:nvGrpSpPr>
            <p:grpSpPr bwMode="auto">
              <a:xfrm>
                <a:off x="0" y="558"/>
                <a:ext cx="5758" cy="487"/>
                <a:chOff x="0" y="558"/>
                <a:chExt cx="5758" cy="487"/>
              </a:xfrm>
            </p:grpSpPr>
            <p:sp>
              <p:nvSpPr>
                <p:cNvPr id="1079" name="Freeform 47">
                  <a:extLst>
                    <a:ext uri="{FF2B5EF4-FFF2-40B4-BE49-F238E27FC236}">
                      <a16:creationId xmlns:a16="http://schemas.microsoft.com/office/drawing/2014/main" id="{B6254DDE-6EAD-4B01-9B77-DA657E0FC518}"/>
                    </a:ext>
                  </a:extLst>
                </p:cNvPr>
                <p:cNvSpPr>
                  <a:spLocks/>
                </p:cNvSpPr>
                <p:nvPr/>
              </p:nvSpPr>
              <p:spPr bwMode="hidden">
                <a:xfrm>
                  <a:off x="0" y="618"/>
                  <a:ext cx="306" cy="427"/>
                </a:xfrm>
                <a:custGeom>
                  <a:avLst/>
                  <a:gdLst>
                    <a:gd name="T0" fmla="*/ 282 w 305"/>
                    <a:gd name="T1" fmla="*/ 427 h 426"/>
                    <a:gd name="T2" fmla="*/ 306 w 305"/>
                    <a:gd name="T3" fmla="*/ 427 h 426"/>
                    <a:gd name="T4" fmla="*/ 0 w 305"/>
                    <a:gd name="T5" fmla="*/ 0 h 426"/>
                    <a:gd name="T6" fmla="*/ 0 w 305"/>
                    <a:gd name="T7" fmla="*/ 66 h 426"/>
                    <a:gd name="T8" fmla="*/ 252 w 305"/>
                    <a:gd name="T9" fmla="*/ 427 h 426"/>
                    <a:gd name="T10" fmla="*/ 282 w 305"/>
                    <a:gd name="T11" fmla="*/ 427 h 426"/>
                    <a:gd name="T12" fmla="*/ 282 w 305"/>
                    <a:gd name="T13" fmla="*/ 427 h 4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5" h="426">
                      <a:moveTo>
                        <a:pt x="281" y="426"/>
                      </a:moveTo>
                      <a:lnTo>
                        <a:pt x="305" y="426"/>
                      </a:lnTo>
                      <a:lnTo>
                        <a:pt x="0" y="0"/>
                      </a:lnTo>
                      <a:lnTo>
                        <a:pt x="0" y="66"/>
                      </a:lnTo>
                      <a:lnTo>
                        <a:pt x="251" y="426"/>
                      </a:lnTo>
                      <a:lnTo>
                        <a:pt x="281" y="42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1080" name="Freeform 48">
                  <a:extLst>
                    <a:ext uri="{FF2B5EF4-FFF2-40B4-BE49-F238E27FC236}">
                      <a16:creationId xmlns:a16="http://schemas.microsoft.com/office/drawing/2014/main" id="{AC1D205F-0C3D-4A7A-9928-E9702A861B9C}"/>
                    </a:ext>
                  </a:extLst>
                </p:cNvPr>
                <p:cNvSpPr>
                  <a:spLocks/>
                </p:cNvSpPr>
                <p:nvPr/>
              </p:nvSpPr>
              <p:spPr bwMode="hidden">
                <a:xfrm>
                  <a:off x="5410" y="558"/>
                  <a:ext cx="348" cy="487"/>
                </a:xfrm>
                <a:custGeom>
                  <a:avLst/>
                  <a:gdLst>
                    <a:gd name="T0" fmla="*/ 24 w 347"/>
                    <a:gd name="T1" fmla="*/ 487 h 486"/>
                    <a:gd name="T2" fmla="*/ 48 w 347"/>
                    <a:gd name="T3" fmla="*/ 487 h 486"/>
                    <a:gd name="T4" fmla="*/ 348 w 347"/>
                    <a:gd name="T5" fmla="*/ 72 h 486"/>
                    <a:gd name="T6" fmla="*/ 348 w 347"/>
                    <a:gd name="T7" fmla="*/ 0 h 486"/>
                    <a:gd name="T8" fmla="*/ 0 w 347"/>
                    <a:gd name="T9" fmla="*/ 487 h 486"/>
                    <a:gd name="T10" fmla="*/ 24 w 347"/>
                    <a:gd name="T11" fmla="*/ 487 h 486"/>
                    <a:gd name="T12" fmla="*/ 24 w 347"/>
                    <a:gd name="T13" fmla="*/ 487 h 48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7" h="486">
                      <a:moveTo>
                        <a:pt x="24" y="486"/>
                      </a:moveTo>
                      <a:lnTo>
                        <a:pt x="48" y="486"/>
                      </a:lnTo>
                      <a:lnTo>
                        <a:pt x="347" y="72"/>
                      </a:lnTo>
                      <a:lnTo>
                        <a:pt x="347" y="0"/>
                      </a:lnTo>
                      <a:lnTo>
                        <a:pt x="0" y="486"/>
                      </a:lnTo>
                      <a:lnTo>
                        <a:pt x="24" y="48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grpSp>
          <p:grpSp>
            <p:nvGrpSpPr>
              <p:cNvPr id="1061" name="Group 49">
                <a:extLst>
                  <a:ext uri="{FF2B5EF4-FFF2-40B4-BE49-F238E27FC236}">
                    <a16:creationId xmlns:a16="http://schemas.microsoft.com/office/drawing/2014/main" id="{54F4819C-0BE7-4698-8F7B-32AAB17870F5}"/>
                  </a:ext>
                </a:extLst>
              </p:cNvPr>
              <p:cNvGrpSpPr>
                <a:grpSpLocks/>
              </p:cNvGrpSpPr>
              <p:nvPr userDrawn="1"/>
            </p:nvGrpSpPr>
            <p:grpSpPr bwMode="auto">
              <a:xfrm>
                <a:off x="264" y="1039"/>
                <a:ext cx="5200" cy="3280"/>
                <a:chOff x="264" y="1039"/>
                <a:chExt cx="5200" cy="3280"/>
              </a:xfrm>
            </p:grpSpPr>
            <p:sp>
              <p:nvSpPr>
                <p:cNvPr id="10290" name="Freeform 50">
                  <a:extLst>
                    <a:ext uri="{FF2B5EF4-FFF2-40B4-BE49-F238E27FC236}">
                      <a16:creationId xmlns:a16="http://schemas.microsoft.com/office/drawing/2014/main" id="{8B73190D-417A-4B4C-B4CF-3AB4916F3080}"/>
                    </a:ext>
                  </a:extLst>
                </p:cNvPr>
                <p:cNvSpPr>
                  <a:spLocks/>
                </p:cNvSpPr>
                <p:nvPr/>
              </p:nvSpPr>
              <p:spPr bwMode="hidden">
                <a:xfrm>
                  <a:off x="2849" y="1039"/>
                  <a:ext cx="42" cy="3280"/>
                </a:xfrm>
                <a:custGeom>
                  <a:avLst/>
                  <a:gdLst>
                    <a:gd name="T0" fmla="*/ 18 w 42"/>
                    <a:gd name="T1" fmla="*/ 0 h 3273"/>
                    <a:gd name="T2" fmla="*/ 0 w 42"/>
                    <a:gd name="T3" fmla="*/ 0 h 3273"/>
                    <a:gd name="T4" fmla="*/ 0 w 42"/>
                    <a:gd name="T5" fmla="*/ 3273 h 3273"/>
                    <a:gd name="T6" fmla="*/ 42 w 42"/>
                    <a:gd name="T7" fmla="*/ 3273 h 3273"/>
                    <a:gd name="T8" fmla="*/ 42 w 42"/>
                    <a:gd name="T9" fmla="*/ 0 h 3273"/>
                    <a:gd name="T10" fmla="*/ 18 w 42"/>
                    <a:gd name="T11" fmla="*/ 0 h 3273"/>
                    <a:gd name="T12" fmla="*/ 18 w 42"/>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2" h="3273">
                      <a:moveTo>
                        <a:pt x="18" y="0"/>
                      </a:moveTo>
                      <a:lnTo>
                        <a:pt x="0" y="0"/>
                      </a:lnTo>
                      <a:lnTo>
                        <a:pt x="0" y="3273"/>
                      </a:lnTo>
                      <a:lnTo>
                        <a:pt x="42" y="3273"/>
                      </a:lnTo>
                      <a:lnTo>
                        <a:pt x="42" y="0"/>
                      </a:lnTo>
                      <a:lnTo>
                        <a:pt x="18" y="0"/>
                      </a:lnTo>
                      <a:lnTo>
                        <a:pt x="18"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sl-SI">
                    <a:latin typeface="Arial" charset="0"/>
                  </a:endParaRPr>
                </a:p>
              </p:txBody>
            </p:sp>
            <p:sp>
              <p:nvSpPr>
                <p:cNvPr id="10291" name="Freeform 51">
                  <a:extLst>
                    <a:ext uri="{FF2B5EF4-FFF2-40B4-BE49-F238E27FC236}">
                      <a16:creationId xmlns:a16="http://schemas.microsoft.com/office/drawing/2014/main" id="{08C1FEA3-C598-4EC6-B796-CDBC662CE726}"/>
                    </a:ext>
                  </a:extLst>
                </p:cNvPr>
                <p:cNvSpPr>
                  <a:spLocks/>
                </p:cNvSpPr>
                <p:nvPr/>
              </p:nvSpPr>
              <p:spPr bwMode="hidden">
                <a:xfrm>
                  <a:off x="2154" y="1039"/>
                  <a:ext cx="401" cy="3280"/>
                </a:xfrm>
                <a:custGeom>
                  <a:avLst/>
                  <a:gdLst>
                    <a:gd name="T0" fmla="*/ 376 w 400"/>
                    <a:gd name="T1" fmla="*/ 0 h 3273"/>
                    <a:gd name="T2" fmla="*/ 358 w 400"/>
                    <a:gd name="T3" fmla="*/ 0 h 3273"/>
                    <a:gd name="T4" fmla="*/ 0 w 400"/>
                    <a:gd name="T5" fmla="*/ 3273 h 3273"/>
                    <a:gd name="T6" fmla="*/ 41 w 400"/>
                    <a:gd name="T7" fmla="*/ 3273 h 3273"/>
                    <a:gd name="T8" fmla="*/ 400 w 400"/>
                    <a:gd name="T9" fmla="*/ 0 h 3273"/>
                    <a:gd name="T10" fmla="*/ 376 w 400"/>
                    <a:gd name="T11" fmla="*/ 0 h 3273"/>
                    <a:gd name="T12" fmla="*/ 376 w 400"/>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00" h="3273">
                      <a:moveTo>
                        <a:pt x="376" y="0"/>
                      </a:moveTo>
                      <a:lnTo>
                        <a:pt x="358" y="0"/>
                      </a:lnTo>
                      <a:lnTo>
                        <a:pt x="0" y="3273"/>
                      </a:lnTo>
                      <a:lnTo>
                        <a:pt x="41" y="3273"/>
                      </a:lnTo>
                      <a:lnTo>
                        <a:pt x="400" y="0"/>
                      </a:lnTo>
                      <a:lnTo>
                        <a:pt x="376" y="0"/>
                      </a:lnTo>
                      <a:lnTo>
                        <a:pt x="376"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sl-SI">
                    <a:latin typeface="Arial" charset="0"/>
                  </a:endParaRPr>
                </a:p>
              </p:txBody>
            </p:sp>
            <p:sp>
              <p:nvSpPr>
                <p:cNvPr id="10292" name="Freeform 52">
                  <a:extLst>
                    <a:ext uri="{FF2B5EF4-FFF2-40B4-BE49-F238E27FC236}">
                      <a16:creationId xmlns:a16="http://schemas.microsoft.com/office/drawing/2014/main" id="{4F540DB8-D5A4-4D67-9A21-876FC92531E9}"/>
                    </a:ext>
                  </a:extLst>
                </p:cNvPr>
                <p:cNvSpPr>
                  <a:spLocks/>
                </p:cNvSpPr>
                <p:nvPr/>
              </p:nvSpPr>
              <p:spPr bwMode="hidden">
                <a:xfrm>
                  <a:off x="1530" y="1039"/>
                  <a:ext cx="677" cy="3280"/>
                </a:xfrm>
                <a:custGeom>
                  <a:avLst/>
                  <a:gdLst>
                    <a:gd name="T0" fmla="*/ 657 w 675"/>
                    <a:gd name="T1" fmla="*/ 0 h 3273"/>
                    <a:gd name="T2" fmla="*/ 639 w 675"/>
                    <a:gd name="T3" fmla="*/ 0 h 3273"/>
                    <a:gd name="T4" fmla="*/ 0 w 675"/>
                    <a:gd name="T5" fmla="*/ 3273 h 3273"/>
                    <a:gd name="T6" fmla="*/ 42 w 675"/>
                    <a:gd name="T7" fmla="*/ 3273 h 3273"/>
                    <a:gd name="T8" fmla="*/ 675 w 675"/>
                    <a:gd name="T9" fmla="*/ 0 h 3273"/>
                    <a:gd name="T10" fmla="*/ 657 w 675"/>
                    <a:gd name="T11" fmla="*/ 0 h 3273"/>
                    <a:gd name="T12" fmla="*/ 657 w 675"/>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675" h="3273">
                      <a:moveTo>
                        <a:pt x="657" y="0"/>
                      </a:moveTo>
                      <a:lnTo>
                        <a:pt x="639" y="0"/>
                      </a:lnTo>
                      <a:lnTo>
                        <a:pt x="0" y="3273"/>
                      </a:lnTo>
                      <a:lnTo>
                        <a:pt x="42" y="3273"/>
                      </a:lnTo>
                      <a:lnTo>
                        <a:pt x="675" y="0"/>
                      </a:lnTo>
                      <a:lnTo>
                        <a:pt x="657" y="0"/>
                      </a:lnTo>
                      <a:lnTo>
                        <a:pt x="657"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sl-SI">
                    <a:latin typeface="Arial" charset="0"/>
                  </a:endParaRPr>
                </a:p>
              </p:txBody>
            </p:sp>
            <p:sp>
              <p:nvSpPr>
                <p:cNvPr id="10293" name="Freeform 53">
                  <a:extLst>
                    <a:ext uri="{FF2B5EF4-FFF2-40B4-BE49-F238E27FC236}">
                      <a16:creationId xmlns:a16="http://schemas.microsoft.com/office/drawing/2014/main" id="{3516BED4-D74E-4C89-B9DC-1D393498E06C}"/>
                    </a:ext>
                  </a:extLst>
                </p:cNvPr>
                <p:cNvSpPr>
                  <a:spLocks/>
                </p:cNvSpPr>
                <p:nvPr/>
              </p:nvSpPr>
              <p:spPr bwMode="hidden">
                <a:xfrm>
                  <a:off x="876" y="1039"/>
                  <a:ext cx="1031" cy="3280"/>
                </a:xfrm>
                <a:custGeom>
                  <a:avLst/>
                  <a:gdLst>
                    <a:gd name="T0" fmla="*/ 1013 w 1031"/>
                    <a:gd name="T1" fmla="*/ 0 h 3280"/>
                    <a:gd name="T2" fmla="*/ 990 w 1031"/>
                    <a:gd name="T3" fmla="*/ 0 h 3280"/>
                    <a:gd name="T4" fmla="*/ 0 w 1031"/>
                    <a:gd name="T5" fmla="*/ 3280 h 3280"/>
                    <a:gd name="T6" fmla="*/ 42 w 1031"/>
                    <a:gd name="T7" fmla="*/ 3280 h 3280"/>
                    <a:gd name="T8" fmla="*/ 1031 w 1031"/>
                    <a:gd name="T9" fmla="*/ 4 h 3280"/>
                    <a:gd name="T10" fmla="*/ 1013 w 1031"/>
                    <a:gd name="T11" fmla="*/ 0 h 3280"/>
                    <a:gd name="T12" fmla="*/ 1013 w 1031"/>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031" h="3280">
                      <a:moveTo>
                        <a:pt x="1013" y="0"/>
                      </a:moveTo>
                      <a:lnTo>
                        <a:pt x="990" y="0"/>
                      </a:lnTo>
                      <a:lnTo>
                        <a:pt x="0" y="3280"/>
                      </a:lnTo>
                      <a:lnTo>
                        <a:pt x="42" y="3280"/>
                      </a:lnTo>
                      <a:lnTo>
                        <a:pt x="1031" y="4"/>
                      </a:lnTo>
                      <a:lnTo>
                        <a:pt x="1013" y="0"/>
                      </a:lnTo>
                      <a:lnTo>
                        <a:pt x="1013"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sl-SI">
                    <a:latin typeface="Arial" charset="0"/>
                  </a:endParaRPr>
                </a:p>
              </p:txBody>
            </p:sp>
            <p:sp>
              <p:nvSpPr>
                <p:cNvPr id="10294" name="Freeform 54">
                  <a:extLst>
                    <a:ext uri="{FF2B5EF4-FFF2-40B4-BE49-F238E27FC236}">
                      <a16:creationId xmlns:a16="http://schemas.microsoft.com/office/drawing/2014/main" id="{8CB64B38-E184-4B7E-8733-7A097E1A78BF}"/>
                    </a:ext>
                  </a:extLst>
                </p:cNvPr>
                <p:cNvSpPr>
                  <a:spLocks/>
                </p:cNvSpPr>
                <p:nvPr/>
              </p:nvSpPr>
              <p:spPr bwMode="hidden">
                <a:xfrm>
                  <a:off x="264" y="1039"/>
                  <a:ext cx="1319" cy="3280"/>
                </a:xfrm>
                <a:custGeom>
                  <a:avLst/>
                  <a:gdLst>
                    <a:gd name="T0" fmla="*/ 1296 w 1319"/>
                    <a:gd name="T1" fmla="*/ 0 h 3280"/>
                    <a:gd name="T2" fmla="*/ 1278 w 1319"/>
                    <a:gd name="T3" fmla="*/ 0 h 3280"/>
                    <a:gd name="T4" fmla="*/ 0 w 1319"/>
                    <a:gd name="T5" fmla="*/ 3280 h 3280"/>
                    <a:gd name="T6" fmla="*/ 42 w 1319"/>
                    <a:gd name="T7" fmla="*/ 3280 h 3280"/>
                    <a:gd name="T8" fmla="*/ 1319 w 1319"/>
                    <a:gd name="T9" fmla="*/ 5 h 3280"/>
                    <a:gd name="T10" fmla="*/ 1296 w 1319"/>
                    <a:gd name="T11" fmla="*/ 0 h 3280"/>
                    <a:gd name="T12" fmla="*/ 1296 w 1319"/>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319" h="3280">
                      <a:moveTo>
                        <a:pt x="1296" y="0"/>
                      </a:moveTo>
                      <a:lnTo>
                        <a:pt x="1278" y="0"/>
                      </a:lnTo>
                      <a:lnTo>
                        <a:pt x="0" y="3280"/>
                      </a:lnTo>
                      <a:lnTo>
                        <a:pt x="42" y="3280"/>
                      </a:lnTo>
                      <a:lnTo>
                        <a:pt x="1319" y="5"/>
                      </a:lnTo>
                      <a:lnTo>
                        <a:pt x="1296" y="0"/>
                      </a:lnTo>
                      <a:lnTo>
                        <a:pt x="1296"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sl-SI">
                    <a:latin typeface="Arial" charset="0"/>
                  </a:endParaRPr>
                </a:p>
              </p:txBody>
            </p:sp>
            <p:sp>
              <p:nvSpPr>
                <p:cNvPr id="10295" name="Freeform 55">
                  <a:extLst>
                    <a:ext uri="{FF2B5EF4-FFF2-40B4-BE49-F238E27FC236}">
                      <a16:creationId xmlns:a16="http://schemas.microsoft.com/office/drawing/2014/main" id="{09049335-7A97-472C-8D2E-A6B617F7B93F}"/>
                    </a:ext>
                  </a:extLst>
                </p:cNvPr>
                <p:cNvSpPr>
                  <a:spLocks/>
                </p:cNvSpPr>
                <p:nvPr/>
              </p:nvSpPr>
              <p:spPr bwMode="hidden">
                <a:xfrm>
                  <a:off x="3191" y="1039"/>
                  <a:ext cx="402" cy="3280"/>
                </a:xfrm>
                <a:custGeom>
                  <a:avLst/>
                  <a:gdLst>
                    <a:gd name="T0" fmla="*/ 18 w 401"/>
                    <a:gd name="T1" fmla="*/ 0 h 3273"/>
                    <a:gd name="T2" fmla="*/ 0 w 401"/>
                    <a:gd name="T3" fmla="*/ 0 h 3273"/>
                    <a:gd name="T4" fmla="*/ 359 w 401"/>
                    <a:gd name="T5" fmla="*/ 3273 h 3273"/>
                    <a:gd name="T6" fmla="*/ 401 w 401"/>
                    <a:gd name="T7" fmla="*/ 3273 h 3273"/>
                    <a:gd name="T8" fmla="*/ 42 w 401"/>
                    <a:gd name="T9" fmla="*/ 0 h 3273"/>
                    <a:gd name="T10" fmla="*/ 18 w 401"/>
                    <a:gd name="T11" fmla="*/ 0 h 3273"/>
                    <a:gd name="T12" fmla="*/ 18 w 401"/>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01" h="3273">
                      <a:moveTo>
                        <a:pt x="18" y="0"/>
                      </a:moveTo>
                      <a:lnTo>
                        <a:pt x="0" y="0"/>
                      </a:lnTo>
                      <a:lnTo>
                        <a:pt x="359" y="3273"/>
                      </a:lnTo>
                      <a:lnTo>
                        <a:pt x="401" y="3273"/>
                      </a:lnTo>
                      <a:lnTo>
                        <a:pt x="42" y="0"/>
                      </a:lnTo>
                      <a:lnTo>
                        <a:pt x="18" y="0"/>
                      </a:lnTo>
                      <a:lnTo>
                        <a:pt x="18"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sl-SI">
                    <a:latin typeface="Arial" charset="0"/>
                  </a:endParaRPr>
                </a:p>
              </p:txBody>
            </p:sp>
            <p:sp>
              <p:nvSpPr>
                <p:cNvPr id="10296" name="Freeform 56">
                  <a:extLst>
                    <a:ext uri="{FF2B5EF4-FFF2-40B4-BE49-F238E27FC236}">
                      <a16:creationId xmlns:a16="http://schemas.microsoft.com/office/drawing/2014/main" id="{F88D40F8-A1FE-4EB2-9B2F-6A01F5EAEB64}"/>
                    </a:ext>
                  </a:extLst>
                </p:cNvPr>
                <p:cNvSpPr>
                  <a:spLocks/>
                </p:cNvSpPr>
                <p:nvPr/>
              </p:nvSpPr>
              <p:spPr bwMode="hidden">
                <a:xfrm>
                  <a:off x="3533" y="1039"/>
                  <a:ext cx="677" cy="3280"/>
                </a:xfrm>
                <a:custGeom>
                  <a:avLst/>
                  <a:gdLst>
                    <a:gd name="T0" fmla="*/ 18 w 675"/>
                    <a:gd name="T1" fmla="*/ 0 h 3273"/>
                    <a:gd name="T2" fmla="*/ 0 w 675"/>
                    <a:gd name="T3" fmla="*/ 0 h 3273"/>
                    <a:gd name="T4" fmla="*/ 640 w 675"/>
                    <a:gd name="T5" fmla="*/ 3273 h 3273"/>
                    <a:gd name="T6" fmla="*/ 675 w 675"/>
                    <a:gd name="T7" fmla="*/ 3273 h 3273"/>
                    <a:gd name="T8" fmla="*/ 36 w 675"/>
                    <a:gd name="T9" fmla="*/ 0 h 3273"/>
                    <a:gd name="T10" fmla="*/ 18 w 675"/>
                    <a:gd name="T11" fmla="*/ 0 h 3273"/>
                    <a:gd name="T12" fmla="*/ 18 w 675"/>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675" h="3273">
                      <a:moveTo>
                        <a:pt x="18" y="0"/>
                      </a:moveTo>
                      <a:lnTo>
                        <a:pt x="0" y="0"/>
                      </a:lnTo>
                      <a:lnTo>
                        <a:pt x="640" y="3273"/>
                      </a:lnTo>
                      <a:lnTo>
                        <a:pt x="675" y="3273"/>
                      </a:lnTo>
                      <a:lnTo>
                        <a:pt x="36" y="0"/>
                      </a:lnTo>
                      <a:lnTo>
                        <a:pt x="18" y="0"/>
                      </a:lnTo>
                      <a:lnTo>
                        <a:pt x="18"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sl-SI">
                    <a:latin typeface="Arial" charset="0"/>
                  </a:endParaRPr>
                </a:p>
              </p:txBody>
            </p:sp>
            <p:sp>
              <p:nvSpPr>
                <p:cNvPr id="10297" name="Freeform 57">
                  <a:extLst>
                    <a:ext uri="{FF2B5EF4-FFF2-40B4-BE49-F238E27FC236}">
                      <a16:creationId xmlns:a16="http://schemas.microsoft.com/office/drawing/2014/main" id="{EACB7B86-3D95-4D23-A2B8-12C20D13ED88}"/>
                    </a:ext>
                  </a:extLst>
                </p:cNvPr>
                <p:cNvSpPr>
                  <a:spLocks/>
                </p:cNvSpPr>
                <p:nvPr/>
              </p:nvSpPr>
              <p:spPr bwMode="hidden">
                <a:xfrm>
                  <a:off x="3822" y="1039"/>
                  <a:ext cx="1036" cy="3280"/>
                </a:xfrm>
                <a:custGeom>
                  <a:avLst/>
                  <a:gdLst>
                    <a:gd name="T0" fmla="*/ 23 w 1036"/>
                    <a:gd name="T1" fmla="*/ 0 h 3280"/>
                    <a:gd name="T2" fmla="*/ 0 w 1036"/>
                    <a:gd name="T3" fmla="*/ 5 h 3280"/>
                    <a:gd name="T4" fmla="*/ 994 w 1036"/>
                    <a:gd name="T5" fmla="*/ 3280 h 3280"/>
                    <a:gd name="T6" fmla="*/ 1036 w 1036"/>
                    <a:gd name="T7" fmla="*/ 3280 h 3280"/>
                    <a:gd name="T8" fmla="*/ 41 w 1036"/>
                    <a:gd name="T9" fmla="*/ 0 h 3280"/>
                    <a:gd name="T10" fmla="*/ 23 w 1036"/>
                    <a:gd name="T11" fmla="*/ 0 h 3280"/>
                    <a:gd name="T12" fmla="*/ 23 w 1036"/>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036" h="3280">
                      <a:moveTo>
                        <a:pt x="23" y="0"/>
                      </a:moveTo>
                      <a:lnTo>
                        <a:pt x="0" y="5"/>
                      </a:lnTo>
                      <a:lnTo>
                        <a:pt x="994" y="3280"/>
                      </a:lnTo>
                      <a:lnTo>
                        <a:pt x="1036" y="3280"/>
                      </a:lnTo>
                      <a:lnTo>
                        <a:pt x="41" y="0"/>
                      </a:lnTo>
                      <a:lnTo>
                        <a:pt x="23" y="0"/>
                      </a:lnTo>
                      <a:lnTo>
                        <a:pt x="23"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sl-SI">
                    <a:latin typeface="Arial" charset="0"/>
                  </a:endParaRPr>
                </a:p>
              </p:txBody>
            </p:sp>
            <p:sp>
              <p:nvSpPr>
                <p:cNvPr id="10298" name="Freeform 58">
                  <a:extLst>
                    <a:ext uri="{FF2B5EF4-FFF2-40B4-BE49-F238E27FC236}">
                      <a16:creationId xmlns:a16="http://schemas.microsoft.com/office/drawing/2014/main" id="{36E9C34A-1013-4D8D-B497-FE4C72889C97}"/>
                    </a:ext>
                  </a:extLst>
                </p:cNvPr>
                <p:cNvSpPr>
                  <a:spLocks/>
                </p:cNvSpPr>
                <p:nvPr/>
              </p:nvSpPr>
              <p:spPr bwMode="hidden">
                <a:xfrm>
                  <a:off x="4137" y="1039"/>
                  <a:ext cx="1327" cy="3280"/>
                </a:xfrm>
                <a:custGeom>
                  <a:avLst/>
                  <a:gdLst>
                    <a:gd name="T0" fmla="*/ 20 w 1327"/>
                    <a:gd name="T1" fmla="*/ 0 h 3280"/>
                    <a:gd name="T2" fmla="*/ 0 w 1327"/>
                    <a:gd name="T3" fmla="*/ 7 h 3280"/>
                    <a:gd name="T4" fmla="*/ 1285 w 1327"/>
                    <a:gd name="T5" fmla="*/ 3280 h 3280"/>
                    <a:gd name="T6" fmla="*/ 1327 w 1327"/>
                    <a:gd name="T7" fmla="*/ 3280 h 3280"/>
                    <a:gd name="T8" fmla="*/ 43 w 1327"/>
                    <a:gd name="T9" fmla="*/ 0 h 3280"/>
                    <a:gd name="T10" fmla="*/ 20 w 1327"/>
                    <a:gd name="T11" fmla="*/ 0 h 3280"/>
                    <a:gd name="T12" fmla="*/ 20 w 1327"/>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327" h="3280">
                      <a:moveTo>
                        <a:pt x="20" y="0"/>
                      </a:moveTo>
                      <a:lnTo>
                        <a:pt x="0" y="7"/>
                      </a:lnTo>
                      <a:lnTo>
                        <a:pt x="1285" y="3280"/>
                      </a:lnTo>
                      <a:lnTo>
                        <a:pt x="1327" y="3280"/>
                      </a:lnTo>
                      <a:lnTo>
                        <a:pt x="43" y="0"/>
                      </a:lnTo>
                      <a:lnTo>
                        <a:pt x="20" y="0"/>
                      </a:lnTo>
                      <a:lnTo>
                        <a:pt x="20"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sl-SI">
                    <a:latin typeface="Arial" charset="0"/>
                  </a:endParaRPr>
                </a:p>
              </p:txBody>
            </p:sp>
          </p:grpSp>
          <p:sp>
            <p:nvSpPr>
              <p:cNvPr id="10299" name="Freeform 59">
                <a:extLst>
                  <a:ext uri="{FF2B5EF4-FFF2-40B4-BE49-F238E27FC236}">
                    <a16:creationId xmlns:a16="http://schemas.microsoft.com/office/drawing/2014/main" id="{6FFF8F7D-A9AC-47EF-82EA-2F27EB36B24C}"/>
                  </a:ext>
                </a:extLst>
              </p:cNvPr>
              <p:cNvSpPr>
                <a:spLocks/>
              </p:cNvSpPr>
              <p:nvPr userDrawn="1"/>
            </p:nvSpPr>
            <p:spPr bwMode="hidden">
              <a:xfrm>
                <a:off x="0" y="1039"/>
                <a:ext cx="1254" cy="2632"/>
              </a:xfrm>
              <a:custGeom>
                <a:avLst/>
                <a:gdLst>
                  <a:gd name="T0" fmla="*/ 1236 w 1254"/>
                  <a:gd name="T1" fmla="*/ 0 h 2632"/>
                  <a:gd name="T2" fmla="*/ 1212 w 1254"/>
                  <a:gd name="T3" fmla="*/ 0 h 2632"/>
                  <a:gd name="T4" fmla="*/ 0 w 1254"/>
                  <a:gd name="T5" fmla="*/ 2542 h 2632"/>
                  <a:gd name="T6" fmla="*/ 0 w 1254"/>
                  <a:gd name="T7" fmla="*/ 2632 h 2632"/>
                  <a:gd name="T8" fmla="*/ 1254 w 1254"/>
                  <a:gd name="T9" fmla="*/ 7 h 2632"/>
                  <a:gd name="T10" fmla="*/ 1236 w 1254"/>
                  <a:gd name="T11" fmla="*/ 0 h 2632"/>
                  <a:gd name="T12" fmla="*/ 1236 w 1254"/>
                  <a:gd name="T13" fmla="*/ 0 h 2632"/>
                </a:gdLst>
                <a:ahLst/>
                <a:cxnLst>
                  <a:cxn ang="0">
                    <a:pos x="T0" y="T1"/>
                  </a:cxn>
                  <a:cxn ang="0">
                    <a:pos x="T2" y="T3"/>
                  </a:cxn>
                  <a:cxn ang="0">
                    <a:pos x="T4" y="T5"/>
                  </a:cxn>
                  <a:cxn ang="0">
                    <a:pos x="T6" y="T7"/>
                  </a:cxn>
                  <a:cxn ang="0">
                    <a:pos x="T8" y="T9"/>
                  </a:cxn>
                  <a:cxn ang="0">
                    <a:pos x="T10" y="T11"/>
                  </a:cxn>
                  <a:cxn ang="0">
                    <a:pos x="T12" y="T13"/>
                  </a:cxn>
                </a:cxnLst>
                <a:rect l="0" t="0" r="r" b="b"/>
                <a:pathLst>
                  <a:path w="1254" h="2632">
                    <a:moveTo>
                      <a:pt x="1236" y="0"/>
                    </a:moveTo>
                    <a:lnTo>
                      <a:pt x="1212" y="0"/>
                    </a:lnTo>
                    <a:lnTo>
                      <a:pt x="0" y="2542"/>
                    </a:lnTo>
                    <a:lnTo>
                      <a:pt x="0" y="2632"/>
                    </a:lnTo>
                    <a:lnTo>
                      <a:pt x="1254" y="7"/>
                    </a:lnTo>
                    <a:lnTo>
                      <a:pt x="1236" y="0"/>
                    </a:lnTo>
                    <a:lnTo>
                      <a:pt x="1236"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sl-SI">
                  <a:latin typeface="Arial" charset="0"/>
                </a:endParaRPr>
              </a:p>
            </p:txBody>
          </p:sp>
          <p:sp>
            <p:nvSpPr>
              <p:cNvPr id="1063" name="Freeform 60">
                <a:extLst>
                  <a:ext uri="{FF2B5EF4-FFF2-40B4-BE49-F238E27FC236}">
                    <a16:creationId xmlns:a16="http://schemas.microsoft.com/office/drawing/2014/main" id="{12EADD7B-DFF7-4258-B0C8-A29F4808F718}"/>
                  </a:ext>
                </a:extLst>
              </p:cNvPr>
              <p:cNvSpPr>
                <a:spLocks/>
              </p:cNvSpPr>
              <p:nvPr userDrawn="1"/>
            </p:nvSpPr>
            <p:spPr bwMode="hidden">
              <a:xfrm>
                <a:off x="0" y="1039"/>
                <a:ext cx="948" cy="1676"/>
              </a:xfrm>
              <a:custGeom>
                <a:avLst/>
                <a:gdLst>
                  <a:gd name="T0" fmla="*/ 930 w 948"/>
                  <a:gd name="T1" fmla="*/ 0 h 1676"/>
                  <a:gd name="T2" fmla="*/ 906 w 948"/>
                  <a:gd name="T3" fmla="*/ 0 h 1676"/>
                  <a:gd name="T4" fmla="*/ 0 w 948"/>
                  <a:gd name="T5" fmla="*/ 1593 h 1676"/>
                  <a:gd name="T6" fmla="*/ 0 w 948"/>
                  <a:gd name="T7" fmla="*/ 1676 h 1676"/>
                  <a:gd name="T8" fmla="*/ 948 w 948"/>
                  <a:gd name="T9" fmla="*/ 5 h 1676"/>
                  <a:gd name="T10" fmla="*/ 930 w 948"/>
                  <a:gd name="T11" fmla="*/ 0 h 1676"/>
                  <a:gd name="T12" fmla="*/ 930 w 948"/>
                  <a:gd name="T13" fmla="*/ 0 h 16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48" h="1676">
                    <a:moveTo>
                      <a:pt x="930" y="0"/>
                    </a:moveTo>
                    <a:lnTo>
                      <a:pt x="906" y="0"/>
                    </a:lnTo>
                    <a:lnTo>
                      <a:pt x="0" y="1593"/>
                    </a:lnTo>
                    <a:lnTo>
                      <a:pt x="0" y="1676"/>
                    </a:lnTo>
                    <a:lnTo>
                      <a:pt x="948" y="5"/>
                    </a:lnTo>
                    <a:lnTo>
                      <a:pt x="930" y="0"/>
                    </a:lnTo>
                    <a:close/>
                  </a:path>
                </a:pathLst>
              </a:custGeom>
              <a:solidFill>
                <a:schemeClr val="accent2"/>
              </a:solidFill>
              <a:ln>
                <a:noFill/>
              </a:ln>
              <a:extLst>
                <a:ext uri="{91240B29-F687-4F45-9708-019B960494DF}">
                  <a14:hiddenLine xmlns:a14="http://schemas.microsoft.com/office/drawing/2010/main" w="9525">
                    <a:solidFill>
                      <a:schemeClr val="accent2"/>
                    </a:solidFill>
                    <a:round/>
                    <a:headEnd/>
                    <a:tailEnd/>
                  </a14:hiddenLine>
                </a:ext>
              </a:extLst>
            </p:spPr>
            <p:txBody>
              <a:bodyPr/>
              <a:lstStyle/>
              <a:p>
                <a:endParaRPr lang="sl-SI"/>
              </a:p>
            </p:txBody>
          </p:sp>
          <p:sp>
            <p:nvSpPr>
              <p:cNvPr id="1064" name="Freeform 61">
                <a:extLst>
                  <a:ext uri="{FF2B5EF4-FFF2-40B4-BE49-F238E27FC236}">
                    <a16:creationId xmlns:a16="http://schemas.microsoft.com/office/drawing/2014/main" id="{034C5DAC-CFC9-4A73-A27D-98E1F480B974}"/>
                  </a:ext>
                </a:extLst>
              </p:cNvPr>
              <p:cNvSpPr>
                <a:spLocks/>
              </p:cNvSpPr>
              <p:nvPr userDrawn="1"/>
            </p:nvSpPr>
            <p:spPr bwMode="hidden">
              <a:xfrm>
                <a:off x="0" y="1039"/>
                <a:ext cx="629" cy="937"/>
              </a:xfrm>
              <a:custGeom>
                <a:avLst/>
                <a:gdLst>
                  <a:gd name="T0" fmla="*/ 606 w 629"/>
                  <a:gd name="T1" fmla="*/ 0 h 937"/>
                  <a:gd name="T2" fmla="*/ 582 w 629"/>
                  <a:gd name="T3" fmla="*/ 0 h 937"/>
                  <a:gd name="T4" fmla="*/ 0 w 629"/>
                  <a:gd name="T5" fmla="*/ 871 h 937"/>
                  <a:gd name="T6" fmla="*/ 0 w 629"/>
                  <a:gd name="T7" fmla="*/ 937 h 937"/>
                  <a:gd name="T8" fmla="*/ 629 w 629"/>
                  <a:gd name="T9" fmla="*/ 4 h 937"/>
                  <a:gd name="T10" fmla="*/ 606 w 629"/>
                  <a:gd name="T11" fmla="*/ 0 h 937"/>
                  <a:gd name="T12" fmla="*/ 606 w 629"/>
                  <a:gd name="T13" fmla="*/ 0 h 9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29" h="937">
                    <a:moveTo>
                      <a:pt x="606" y="0"/>
                    </a:moveTo>
                    <a:lnTo>
                      <a:pt x="582" y="0"/>
                    </a:lnTo>
                    <a:lnTo>
                      <a:pt x="0" y="871"/>
                    </a:lnTo>
                    <a:lnTo>
                      <a:pt x="0" y="937"/>
                    </a:lnTo>
                    <a:lnTo>
                      <a:pt x="629" y="4"/>
                    </a:lnTo>
                    <a:lnTo>
                      <a:pt x="606" y="0"/>
                    </a:lnTo>
                    <a:close/>
                  </a:path>
                </a:pathLst>
              </a:custGeom>
              <a:solidFill>
                <a:schemeClr val="accent2"/>
              </a:solidFill>
              <a:ln>
                <a:noFill/>
              </a:ln>
              <a:extLst>
                <a:ext uri="{91240B29-F687-4F45-9708-019B960494DF}">
                  <a14:hiddenLine xmlns:a14="http://schemas.microsoft.com/office/drawing/2010/main" w="9525">
                    <a:solidFill>
                      <a:schemeClr val="accent2"/>
                    </a:solidFill>
                    <a:round/>
                    <a:headEnd/>
                    <a:tailEnd/>
                  </a14:hiddenLine>
                </a:ext>
              </a:extLst>
            </p:spPr>
            <p:txBody>
              <a:bodyPr/>
              <a:lstStyle/>
              <a:p>
                <a:endParaRPr lang="sl-SI"/>
              </a:p>
            </p:txBody>
          </p:sp>
          <p:sp>
            <p:nvSpPr>
              <p:cNvPr id="1065" name="Freeform 62">
                <a:extLst>
                  <a:ext uri="{FF2B5EF4-FFF2-40B4-BE49-F238E27FC236}">
                    <a16:creationId xmlns:a16="http://schemas.microsoft.com/office/drawing/2014/main" id="{0F50CE1D-5226-40D8-914B-1CD7AFB50231}"/>
                  </a:ext>
                </a:extLst>
              </p:cNvPr>
              <p:cNvSpPr>
                <a:spLocks/>
              </p:cNvSpPr>
              <p:nvPr userDrawn="1"/>
            </p:nvSpPr>
            <p:spPr bwMode="hidden">
              <a:xfrm>
                <a:off x="0" y="1039"/>
                <a:ext cx="305" cy="427"/>
              </a:xfrm>
              <a:custGeom>
                <a:avLst/>
                <a:gdLst>
                  <a:gd name="T0" fmla="*/ 282 w 305"/>
                  <a:gd name="T1" fmla="*/ 0 h 427"/>
                  <a:gd name="T2" fmla="*/ 252 w 305"/>
                  <a:gd name="T3" fmla="*/ 0 h 427"/>
                  <a:gd name="T4" fmla="*/ 0 w 305"/>
                  <a:gd name="T5" fmla="*/ 361 h 427"/>
                  <a:gd name="T6" fmla="*/ 0 w 305"/>
                  <a:gd name="T7" fmla="*/ 427 h 427"/>
                  <a:gd name="T8" fmla="*/ 305 w 305"/>
                  <a:gd name="T9" fmla="*/ 5 h 427"/>
                  <a:gd name="T10" fmla="*/ 282 w 305"/>
                  <a:gd name="T11" fmla="*/ 0 h 427"/>
                  <a:gd name="T12" fmla="*/ 282 w 305"/>
                  <a:gd name="T13" fmla="*/ 0 h 4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5" h="427">
                    <a:moveTo>
                      <a:pt x="282" y="0"/>
                    </a:moveTo>
                    <a:lnTo>
                      <a:pt x="252" y="0"/>
                    </a:lnTo>
                    <a:lnTo>
                      <a:pt x="0" y="361"/>
                    </a:lnTo>
                    <a:lnTo>
                      <a:pt x="0" y="427"/>
                    </a:lnTo>
                    <a:lnTo>
                      <a:pt x="305" y="5"/>
                    </a:lnTo>
                    <a:lnTo>
                      <a:pt x="282" y="0"/>
                    </a:lnTo>
                    <a:close/>
                  </a:path>
                </a:pathLst>
              </a:custGeom>
              <a:solidFill>
                <a:schemeClr val="accent2"/>
              </a:solidFill>
              <a:ln>
                <a:noFill/>
              </a:ln>
              <a:extLst>
                <a:ext uri="{91240B29-F687-4F45-9708-019B960494DF}">
                  <a14:hiddenLine xmlns:a14="http://schemas.microsoft.com/office/drawing/2010/main" w="9525">
                    <a:solidFill>
                      <a:schemeClr val="accent2"/>
                    </a:solidFill>
                    <a:round/>
                    <a:headEnd/>
                    <a:tailEnd/>
                  </a14:hiddenLine>
                </a:ext>
              </a:extLst>
            </p:spPr>
            <p:txBody>
              <a:bodyPr/>
              <a:lstStyle/>
              <a:p>
                <a:endParaRPr lang="sl-SI"/>
              </a:p>
            </p:txBody>
          </p:sp>
          <p:sp>
            <p:nvSpPr>
              <p:cNvPr id="10303" name="Freeform 63">
                <a:extLst>
                  <a:ext uri="{FF2B5EF4-FFF2-40B4-BE49-F238E27FC236}">
                    <a16:creationId xmlns:a16="http://schemas.microsoft.com/office/drawing/2014/main" id="{5CE5BD86-3525-4EB8-A972-33C7C1BD502E}"/>
                  </a:ext>
                </a:extLst>
              </p:cNvPr>
              <p:cNvSpPr>
                <a:spLocks/>
              </p:cNvSpPr>
              <p:nvPr userDrawn="1"/>
            </p:nvSpPr>
            <p:spPr bwMode="hidden">
              <a:xfrm>
                <a:off x="4481" y="1039"/>
                <a:ext cx="1277" cy="2686"/>
              </a:xfrm>
              <a:custGeom>
                <a:avLst/>
                <a:gdLst>
                  <a:gd name="T0" fmla="*/ 41 w 1277"/>
                  <a:gd name="T1" fmla="*/ 0 h 2686"/>
                  <a:gd name="T2" fmla="*/ 17 w 1277"/>
                  <a:gd name="T3" fmla="*/ 0 h 2686"/>
                  <a:gd name="T4" fmla="*/ 0 w 1277"/>
                  <a:gd name="T5" fmla="*/ 4 h 2686"/>
                  <a:gd name="T6" fmla="*/ 1277 w 1277"/>
                  <a:gd name="T7" fmla="*/ 2686 h 2686"/>
                  <a:gd name="T8" fmla="*/ 1277 w 1277"/>
                  <a:gd name="T9" fmla="*/ 2596 h 2686"/>
                  <a:gd name="T10" fmla="*/ 41 w 1277"/>
                  <a:gd name="T11" fmla="*/ 0 h 2686"/>
                  <a:gd name="T12" fmla="*/ 41 w 1277"/>
                  <a:gd name="T13" fmla="*/ 0 h 2686"/>
                </a:gdLst>
                <a:ahLst/>
                <a:cxnLst>
                  <a:cxn ang="0">
                    <a:pos x="T0" y="T1"/>
                  </a:cxn>
                  <a:cxn ang="0">
                    <a:pos x="T2" y="T3"/>
                  </a:cxn>
                  <a:cxn ang="0">
                    <a:pos x="T4" y="T5"/>
                  </a:cxn>
                  <a:cxn ang="0">
                    <a:pos x="T6" y="T7"/>
                  </a:cxn>
                  <a:cxn ang="0">
                    <a:pos x="T8" y="T9"/>
                  </a:cxn>
                  <a:cxn ang="0">
                    <a:pos x="T10" y="T11"/>
                  </a:cxn>
                  <a:cxn ang="0">
                    <a:pos x="T12" y="T13"/>
                  </a:cxn>
                </a:cxnLst>
                <a:rect l="0" t="0" r="r" b="b"/>
                <a:pathLst>
                  <a:path w="1277" h="2686">
                    <a:moveTo>
                      <a:pt x="41" y="0"/>
                    </a:moveTo>
                    <a:lnTo>
                      <a:pt x="17" y="0"/>
                    </a:lnTo>
                    <a:lnTo>
                      <a:pt x="0" y="4"/>
                    </a:lnTo>
                    <a:lnTo>
                      <a:pt x="1277" y="2686"/>
                    </a:lnTo>
                    <a:lnTo>
                      <a:pt x="1277" y="2596"/>
                    </a:lnTo>
                    <a:lnTo>
                      <a:pt x="41" y="0"/>
                    </a:lnTo>
                    <a:lnTo>
                      <a:pt x="41"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sl-SI">
                  <a:latin typeface="Arial" charset="0"/>
                </a:endParaRPr>
              </a:p>
            </p:txBody>
          </p:sp>
          <p:sp>
            <p:nvSpPr>
              <p:cNvPr id="1067" name="Freeform 64">
                <a:extLst>
                  <a:ext uri="{FF2B5EF4-FFF2-40B4-BE49-F238E27FC236}">
                    <a16:creationId xmlns:a16="http://schemas.microsoft.com/office/drawing/2014/main" id="{AD674A43-1D63-4B45-849C-920EF1360D48}"/>
                  </a:ext>
                </a:extLst>
              </p:cNvPr>
              <p:cNvSpPr>
                <a:spLocks/>
              </p:cNvSpPr>
              <p:nvPr userDrawn="1"/>
            </p:nvSpPr>
            <p:spPr bwMode="hidden">
              <a:xfrm>
                <a:off x="4770" y="1039"/>
                <a:ext cx="988" cy="1730"/>
              </a:xfrm>
              <a:custGeom>
                <a:avLst/>
                <a:gdLst>
                  <a:gd name="T0" fmla="*/ 16 w 988"/>
                  <a:gd name="T1" fmla="*/ 0 h 1730"/>
                  <a:gd name="T2" fmla="*/ 0 w 988"/>
                  <a:gd name="T3" fmla="*/ 7 h 1730"/>
                  <a:gd name="T4" fmla="*/ 988 w 988"/>
                  <a:gd name="T5" fmla="*/ 1730 h 1730"/>
                  <a:gd name="T6" fmla="*/ 988 w 988"/>
                  <a:gd name="T7" fmla="*/ 1653 h 1730"/>
                  <a:gd name="T8" fmla="*/ 40 w 988"/>
                  <a:gd name="T9" fmla="*/ 0 h 1730"/>
                  <a:gd name="T10" fmla="*/ 16 w 988"/>
                  <a:gd name="T11" fmla="*/ 0 h 1730"/>
                  <a:gd name="T12" fmla="*/ 16 w 988"/>
                  <a:gd name="T13" fmla="*/ 0 h 17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88" h="1730">
                    <a:moveTo>
                      <a:pt x="16" y="0"/>
                    </a:moveTo>
                    <a:lnTo>
                      <a:pt x="0" y="7"/>
                    </a:lnTo>
                    <a:lnTo>
                      <a:pt x="988" y="1730"/>
                    </a:lnTo>
                    <a:lnTo>
                      <a:pt x="988" y="1653"/>
                    </a:lnTo>
                    <a:lnTo>
                      <a:pt x="40" y="0"/>
                    </a:lnTo>
                    <a:lnTo>
                      <a:pt x="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1068" name="Freeform 65">
                <a:extLst>
                  <a:ext uri="{FF2B5EF4-FFF2-40B4-BE49-F238E27FC236}">
                    <a16:creationId xmlns:a16="http://schemas.microsoft.com/office/drawing/2014/main" id="{CBBF6819-97FD-431B-9DD5-B9EA8ED2FEAC}"/>
                  </a:ext>
                </a:extLst>
              </p:cNvPr>
              <p:cNvSpPr>
                <a:spLocks/>
              </p:cNvSpPr>
              <p:nvPr userDrawn="1"/>
            </p:nvSpPr>
            <p:spPr bwMode="hidden">
              <a:xfrm>
                <a:off x="5088" y="1039"/>
                <a:ext cx="670" cy="997"/>
              </a:xfrm>
              <a:custGeom>
                <a:avLst/>
                <a:gdLst>
                  <a:gd name="T0" fmla="*/ 22 w 670"/>
                  <a:gd name="T1" fmla="*/ 0 h 997"/>
                  <a:gd name="T2" fmla="*/ 0 w 670"/>
                  <a:gd name="T3" fmla="*/ 4 h 997"/>
                  <a:gd name="T4" fmla="*/ 670 w 670"/>
                  <a:gd name="T5" fmla="*/ 997 h 997"/>
                  <a:gd name="T6" fmla="*/ 670 w 670"/>
                  <a:gd name="T7" fmla="*/ 925 h 997"/>
                  <a:gd name="T8" fmla="*/ 46 w 670"/>
                  <a:gd name="T9" fmla="*/ 0 h 997"/>
                  <a:gd name="T10" fmla="*/ 22 w 670"/>
                  <a:gd name="T11" fmla="*/ 0 h 997"/>
                  <a:gd name="T12" fmla="*/ 22 w 670"/>
                  <a:gd name="T13" fmla="*/ 0 h 9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70" h="997">
                    <a:moveTo>
                      <a:pt x="22" y="0"/>
                    </a:moveTo>
                    <a:lnTo>
                      <a:pt x="0" y="4"/>
                    </a:lnTo>
                    <a:lnTo>
                      <a:pt x="670" y="997"/>
                    </a:lnTo>
                    <a:lnTo>
                      <a:pt x="670" y="925"/>
                    </a:lnTo>
                    <a:lnTo>
                      <a:pt x="46" y="0"/>
                    </a:lnTo>
                    <a:lnTo>
                      <a:pt x="22"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1069" name="Freeform 66">
                <a:extLst>
                  <a:ext uri="{FF2B5EF4-FFF2-40B4-BE49-F238E27FC236}">
                    <a16:creationId xmlns:a16="http://schemas.microsoft.com/office/drawing/2014/main" id="{DF6441C9-1549-42A1-8D42-FFD4FDC63FDF}"/>
                  </a:ext>
                </a:extLst>
              </p:cNvPr>
              <p:cNvSpPr>
                <a:spLocks/>
              </p:cNvSpPr>
              <p:nvPr userDrawn="1"/>
            </p:nvSpPr>
            <p:spPr bwMode="hidden">
              <a:xfrm>
                <a:off x="5412" y="1039"/>
                <a:ext cx="346" cy="487"/>
              </a:xfrm>
              <a:custGeom>
                <a:avLst/>
                <a:gdLst>
                  <a:gd name="T0" fmla="*/ 22 w 346"/>
                  <a:gd name="T1" fmla="*/ 0 h 487"/>
                  <a:gd name="T2" fmla="*/ 0 w 346"/>
                  <a:gd name="T3" fmla="*/ 7 h 487"/>
                  <a:gd name="T4" fmla="*/ 346 w 346"/>
                  <a:gd name="T5" fmla="*/ 487 h 487"/>
                  <a:gd name="T6" fmla="*/ 346 w 346"/>
                  <a:gd name="T7" fmla="*/ 415 h 487"/>
                  <a:gd name="T8" fmla="*/ 46 w 346"/>
                  <a:gd name="T9" fmla="*/ 0 h 487"/>
                  <a:gd name="T10" fmla="*/ 22 w 346"/>
                  <a:gd name="T11" fmla="*/ 0 h 487"/>
                  <a:gd name="T12" fmla="*/ 22 w 346"/>
                  <a:gd name="T13" fmla="*/ 0 h 48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6" h="487">
                    <a:moveTo>
                      <a:pt x="22" y="0"/>
                    </a:moveTo>
                    <a:lnTo>
                      <a:pt x="0" y="7"/>
                    </a:lnTo>
                    <a:lnTo>
                      <a:pt x="346" y="487"/>
                    </a:lnTo>
                    <a:lnTo>
                      <a:pt x="346" y="415"/>
                    </a:lnTo>
                    <a:lnTo>
                      <a:pt x="46" y="0"/>
                    </a:lnTo>
                    <a:lnTo>
                      <a:pt x="22"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grpSp>
      </p:grpSp>
      <p:sp>
        <p:nvSpPr>
          <p:cNvPr id="10307" name="Rectangle 67">
            <a:extLst>
              <a:ext uri="{FF2B5EF4-FFF2-40B4-BE49-F238E27FC236}">
                <a16:creationId xmlns:a16="http://schemas.microsoft.com/office/drawing/2014/main" id="{578FC038-15C1-45DA-8989-EB8AE325F438}"/>
              </a:ext>
            </a:extLst>
          </p:cNvPr>
          <p:cNvSpPr>
            <a:spLocks noGrp="1" noChangeArrowheads="1"/>
          </p:cNvSpPr>
          <p:nvPr>
            <p:ph type="title"/>
          </p:nvPr>
        </p:nvSpPr>
        <p:spPr bwMode="auto">
          <a:xfrm>
            <a:off x="455613" y="273050"/>
            <a:ext cx="822642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sl-SI"/>
              <a:t>Kliknite, če želite urediti slog naslova matrice</a:t>
            </a:r>
          </a:p>
        </p:txBody>
      </p:sp>
      <p:sp>
        <p:nvSpPr>
          <p:cNvPr id="10308" name="Rectangle 68">
            <a:extLst>
              <a:ext uri="{FF2B5EF4-FFF2-40B4-BE49-F238E27FC236}">
                <a16:creationId xmlns:a16="http://schemas.microsoft.com/office/drawing/2014/main" id="{8306880E-84B9-416A-8423-64E29730BD88}"/>
              </a:ext>
            </a:extLst>
          </p:cNvPr>
          <p:cNvSpPr>
            <a:spLocks noGrp="1" noChangeArrowheads="1"/>
          </p:cNvSpPr>
          <p:nvPr>
            <p:ph type="dt" sz="half" idx="2"/>
          </p:nvPr>
        </p:nvSpPr>
        <p:spPr bwMode="auto">
          <a:xfrm>
            <a:off x="455613" y="6242050"/>
            <a:ext cx="2130425"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smtClean="0">
                <a:effectLst>
                  <a:outerShdw blurRad="38100" dist="38100" dir="2700000" algn="tl">
                    <a:srgbClr val="000000"/>
                  </a:outerShdw>
                </a:effectLst>
                <a:latin typeface="Arial" charset="0"/>
              </a:defRPr>
            </a:lvl1pPr>
          </a:lstStyle>
          <a:p>
            <a:pPr>
              <a:defRPr/>
            </a:pPr>
            <a:endParaRPr lang="sl-SI"/>
          </a:p>
        </p:txBody>
      </p:sp>
      <p:sp>
        <p:nvSpPr>
          <p:cNvPr id="10309" name="Rectangle 69">
            <a:extLst>
              <a:ext uri="{FF2B5EF4-FFF2-40B4-BE49-F238E27FC236}">
                <a16:creationId xmlns:a16="http://schemas.microsoft.com/office/drawing/2014/main" id="{FCBA0601-C689-4174-B0D3-ECFD6929A159}"/>
              </a:ext>
            </a:extLst>
          </p:cNvPr>
          <p:cNvSpPr>
            <a:spLocks noGrp="1" noChangeArrowheads="1"/>
          </p:cNvSpPr>
          <p:nvPr>
            <p:ph type="ftr" sz="quarter" idx="3"/>
          </p:nvPr>
        </p:nvSpPr>
        <p:spPr bwMode="auto">
          <a:xfrm>
            <a:off x="3124200" y="6242050"/>
            <a:ext cx="2895600"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smtClean="0">
                <a:effectLst>
                  <a:outerShdw blurRad="38100" dist="38100" dir="2700000" algn="tl">
                    <a:srgbClr val="000000"/>
                  </a:outerShdw>
                </a:effectLst>
                <a:latin typeface="Arial" charset="0"/>
              </a:defRPr>
            </a:lvl1pPr>
          </a:lstStyle>
          <a:p>
            <a:pPr>
              <a:defRPr/>
            </a:pPr>
            <a:endParaRPr lang="sl-SI"/>
          </a:p>
        </p:txBody>
      </p:sp>
      <p:sp>
        <p:nvSpPr>
          <p:cNvPr id="10310" name="Rectangle 70">
            <a:extLst>
              <a:ext uri="{FF2B5EF4-FFF2-40B4-BE49-F238E27FC236}">
                <a16:creationId xmlns:a16="http://schemas.microsoft.com/office/drawing/2014/main" id="{5AB88D51-DEE7-429A-9C3D-17B4175E1099}"/>
              </a:ext>
            </a:extLst>
          </p:cNvPr>
          <p:cNvSpPr>
            <a:spLocks noGrp="1" noChangeArrowheads="1"/>
          </p:cNvSpPr>
          <p:nvPr>
            <p:ph type="sldNum" sz="quarter" idx="4"/>
          </p:nvPr>
        </p:nvSpPr>
        <p:spPr bwMode="auto">
          <a:xfrm>
            <a:off x="6553200" y="6242050"/>
            <a:ext cx="2130425"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defRPr>
            </a:lvl1pPr>
          </a:lstStyle>
          <a:p>
            <a:fld id="{5B7D64EA-7AC5-4303-87F0-5059CA630C04}" type="slidenum">
              <a:rPr lang="sl-SI" altLang="sl-SI"/>
              <a:pPr/>
              <a:t>‹#›</a:t>
            </a:fld>
            <a:endParaRPr lang="sl-SI" altLang="sl-SI"/>
          </a:p>
        </p:txBody>
      </p:sp>
      <p:sp>
        <p:nvSpPr>
          <p:cNvPr id="10311" name="Rectangle 71">
            <a:extLst>
              <a:ext uri="{FF2B5EF4-FFF2-40B4-BE49-F238E27FC236}">
                <a16:creationId xmlns:a16="http://schemas.microsoft.com/office/drawing/2014/main" id="{1B788BFC-B1E3-491C-91ED-9A6A433B4300}"/>
              </a:ext>
            </a:extLst>
          </p:cNvPr>
          <p:cNvSpPr>
            <a:spLocks noGrp="1" noChangeArrowheads="1"/>
          </p:cNvSpPr>
          <p:nvPr>
            <p:ph type="body" idx="1"/>
          </p:nvPr>
        </p:nvSpPr>
        <p:spPr bwMode="auto">
          <a:xfrm>
            <a:off x="455613" y="1598613"/>
            <a:ext cx="8226425" cy="449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Tree>
  </p:cSld>
  <p:clrMap bg1="dk2" tx1="lt1" bg2="dk1" tx2="lt2" accent1="accent1" accent2="accent2" accent3="accent3" accent4="accent4" accent5="accent5" accent6="accent6" hlink="hlink" folHlink="folHlink"/>
  <p:sldLayoutIdLst>
    <p:sldLayoutId id="2147483676"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tx2"/>
        </a:buClr>
        <a:buSzPct val="115000"/>
        <a:buFont typeface="Wingdings" panose="05000000000000000000"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115000"/>
        <a:buFont typeface="Wingdings" panose="05000000000000000000"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Wingdings" panose="05000000000000000000"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2"/>
        </a:buClr>
        <a:buSzPct val="115000"/>
        <a:buFont typeface="Wingdings" panose="05000000000000000000"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4A254339-A462-4315-A3C3-9A6263253951}"/>
              </a:ext>
            </a:extLst>
          </p:cNvPr>
          <p:cNvSpPr>
            <a:spLocks noGrp="1" noChangeArrowheads="1"/>
          </p:cNvSpPr>
          <p:nvPr>
            <p:ph type="ctrTitle"/>
          </p:nvPr>
        </p:nvSpPr>
        <p:spPr/>
        <p:txBody>
          <a:bodyPr/>
          <a:lstStyle/>
          <a:p>
            <a:pPr eaLnBrk="1" hangingPunct="1">
              <a:defRPr/>
            </a:pPr>
            <a:r>
              <a:rPr lang="sl-SI" sz="9600" b="1">
                <a:solidFill>
                  <a:srgbClr val="FFCC00"/>
                </a:solidFill>
              </a:rPr>
              <a:t>Madrid</a:t>
            </a:r>
          </a:p>
        </p:txBody>
      </p:sp>
      <p:sp>
        <p:nvSpPr>
          <p:cNvPr id="2051" name="Rectangle 3">
            <a:extLst>
              <a:ext uri="{FF2B5EF4-FFF2-40B4-BE49-F238E27FC236}">
                <a16:creationId xmlns:a16="http://schemas.microsoft.com/office/drawing/2014/main" id="{09EAA8E7-E6C5-404F-BC6B-7710DADB415F}"/>
              </a:ext>
            </a:extLst>
          </p:cNvPr>
          <p:cNvSpPr>
            <a:spLocks noGrp="1" noChangeArrowheads="1"/>
          </p:cNvSpPr>
          <p:nvPr>
            <p:ph type="subTitle" idx="1"/>
          </p:nvPr>
        </p:nvSpPr>
        <p:spPr/>
        <p:txBody>
          <a:bodyPr/>
          <a:lstStyle/>
          <a:p>
            <a:pPr eaLnBrk="1" hangingPunct="1">
              <a:lnSpc>
                <a:spcPct val="90000"/>
              </a:lnSpc>
              <a:defRPr/>
            </a:pPr>
            <a:endParaRPr lang="sl-SI" sz="2800" dirty="0">
              <a:solidFill>
                <a:srgbClr val="FFCC00"/>
              </a:solidFill>
            </a:endParaRPr>
          </a:p>
          <a:p>
            <a:pPr eaLnBrk="1" hangingPunct="1">
              <a:lnSpc>
                <a:spcPct val="90000"/>
              </a:lnSpc>
              <a:defRPr/>
            </a:pPr>
            <a:endParaRPr lang="sl-SI" sz="2800" dirty="0">
              <a:solidFill>
                <a:srgbClr val="FFCC00"/>
              </a:solidFill>
            </a:endParaRPr>
          </a:p>
          <a:p>
            <a:pPr algn="l" eaLnBrk="1" hangingPunct="1">
              <a:lnSpc>
                <a:spcPct val="90000"/>
              </a:lnSpc>
              <a:defRPr/>
            </a:pPr>
            <a:endParaRPr lang="sl-SI" sz="2000" dirty="0">
              <a:solidFill>
                <a:srgbClr val="FFCC00"/>
              </a:solidFill>
            </a:endParaRPr>
          </a:p>
          <a:p>
            <a:pPr algn="l" eaLnBrk="1" hangingPunct="1">
              <a:lnSpc>
                <a:spcPct val="90000"/>
              </a:lnSpc>
              <a:defRPr/>
            </a:pPr>
            <a:r>
              <a:rPr lang="sl-SI" sz="2800">
                <a:solidFill>
                  <a:srgbClr val="FFCC00"/>
                </a:solidFill>
              </a:rPr>
              <a:t> </a:t>
            </a:r>
          </a:p>
          <a:p>
            <a:pPr eaLnBrk="1" hangingPunct="1">
              <a:lnSpc>
                <a:spcPct val="90000"/>
              </a:lnSpc>
              <a:defRPr/>
            </a:pPr>
            <a:endParaRPr lang="sl-SI" sz="2800" dirty="0">
              <a:solidFill>
                <a:srgbClr val="FFCC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195B9C52-EFD8-46BA-B2BC-C6B2C36D3968}"/>
              </a:ext>
            </a:extLst>
          </p:cNvPr>
          <p:cNvSpPr>
            <a:spLocks noGrp="1" noChangeArrowheads="1"/>
          </p:cNvSpPr>
          <p:nvPr>
            <p:ph type="title"/>
          </p:nvPr>
        </p:nvSpPr>
        <p:spPr/>
        <p:txBody>
          <a:bodyPr/>
          <a:lstStyle/>
          <a:p>
            <a:pPr eaLnBrk="1" hangingPunct="1">
              <a:defRPr/>
            </a:pPr>
            <a:r>
              <a:rPr lang="sl-SI" b="1">
                <a:solidFill>
                  <a:srgbClr val="FFCC00"/>
                </a:solidFill>
              </a:rPr>
              <a:t>Literature</a:t>
            </a:r>
          </a:p>
        </p:txBody>
      </p:sp>
      <p:sp>
        <p:nvSpPr>
          <p:cNvPr id="45059" name="Rectangle 3">
            <a:extLst>
              <a:ext uri="{FF2B5EF4-FFF2-40B4-BE49-F238E27FC236}">
                <a16:creationId xmlns:a16="http://schemas.microsoft.com/office/drawing/2014/main" id="{EEF4C47E-F230-4A3A-94A1-0A9337C97512}"/>
              </a:ext>
            </a:extLst>
          </p:cNvPr>
          <p:cNvSpPr>
            <a:spLocks noGrp="1" noChangeArrowheads="1"/>
          </p:cNvSpPr>
          <p:nvPr>
            <p:ph type="body" idx="1"/>
          </p:nvPr>
        </p:nvSpPr>
        <p:spPr/>
        <p:txBody>
          <a:bodyPr/>
          <a:lstStyle/>
          <a:p>
            <a:pPr eaLnBrk="1" hangingPunct="1">
              <a:defRPr/>
            </a:pPr>
            <a:r>
              <a:rPr lang="sl-SI" sz="2800">
                <a:solidFill>
                  <a:srgbClr val="FFCC00"/>
                </a:solidFill>
              </a:rPr>
              <a:t>Madrid has been one of the great centers of Spanish literature. In this city were born some of the best writers of the Spanish Golden Century, including Lope de Vega.</a:t>
            </a:r>
          </a:p>
        </p:txBody>
      </p:sp>
      <p:pic>
        <p:nvPicPr>
          <p:cNvPr id="12292" name="Picture 5" descr="File:LopedeVega.jpg">
            <a:extLst>
              <a:ext uri="{FF2B5EF4-FFF2-40B4-BE49-F238E27FC236}">
                <a16:creationId xmlns:a16="http://schemas.microsoft.com/office/drawing/2014/main" id="{1D40EC70-853F-4456-B277-D4633ADC64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3573463"/>
            <a:ext cx="2371725"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7" descr="File:Biblioteca Nacional de España (Madrid) 09.jpg">
            <a:extLst>
              <a:ext uri="{FF2B5EF4-FFF2-40B4-BE49-F238E27FC236}">
                <a16:creationId xmlns:a16="http://schemas.microsoft.com/office/drawing/2014/main" id="{5E357D58-3CB0-48EB-BC07-F1CF0044D9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175" y="3500438"/>
            <a:ext cx="4314825" cy="298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5262656B-28E4-49E2-B40A-936906170041}"/>
              </a:ext>
            </a:extLst>
          </p:cNvPr>
          <p:cNvSpPr>
            <a:spLocks noGrp="1" noChangeArrowheads="1"/>
          </p:cNvSpPr>
          <p:nvPr>
            <p:ph type="title"/>
          </p:nvPr>
        </p:nvSpPr>
        <p:spPr/>
        <p:txBody>
          <a:bodyPr/>
          <a:lstStyle/>
          <a:p>
            <a:pPr eaLnBrk="1" hangingPunct="1">
              <a:defRPr/>
            </a:pPr>
            <a:r>
              <a:rPr lang="sl-SI" b="1">
                <a:solidFill>
                  <a:srgbClr val="FFCC00"/>
                </a:solidFill>
              </a:rPr>
              <a:t>Sport - Real Madrid</a:t>
            </a:r>
          </a:p>
        </p:txBody>
      </p:sp>
      <p:sp>
        <p:nvSpPr>
          <p:cNvPr id="21507" name="Rectangle 3">
            <a:extLst>
              <a:ext uri="{FF2B5EF4-FFF2-40B4-BE49-F238E27FC236}">
                <a16:creationId xmlns:a16="http://schemas.microsoft.com/office/drawing/2014/main" id="{A5EB3213-A446-48B9-ABBD-E0DC21D3DA05}"/>
              </a:ext>
            </a:extLst>
          </p:cNvPr>
          <p:cNvSpPr>
            <a:spLocks noGrp="1" noChangeArrowheads="1"/>
          </p:cNvSpPr>
          <p:nvPr>
            <p:ph type="body" idx="1"/>
          </p:nvPr>
        </p:nvSpPr>
        <p:spPr/>
        <p:txBody>
          <a:bodyPr/>
          <a:lstStyle/>
          <a:p>
            <a:pPr eaLnBrk="1" hangingPunct="1">
              <a:defRPr/>
            </a:pPr>
            <a:r>
              <a:rPr lang="sl-SI" sz="2800">
                <a:solidFill>
                  <a:srgbClr val="FFCC00"/>
                </a:solidFill>
              </a:rPr>
              <a:t>Madrid is home to La Liga football club Real Madrid, which plays home games at Santiago Bernabeu. Real Madrid is one of the best football clubs in the world. FIFA selected Real Madrid for the best team of the 20th century.</a:t>
            </a:r>
            <a:r>
              <a:rPr lang="sl-SI"/>
              <a:t> </a:t>
            </a:r>
          </a:p>
        </p:txBody>
      </p:sp>
      <p:pic>
        <p:nvPicPr>
          <p:cNvPr id="13316" name="Picture 5" descr="File:Santiagobernabeupanoramav2.jpg">
            <a:extLst>
              <a:ext uri="{FF2B5EF4-FFF2-40B4-BE49-F238E27FC236}">
                <a16:creationId xmlns:a16="http://schemas.microsoft.com/office/drawing/2014/main" id="{83E89A54-BC98-4F1F-910F-3B9CEE5B12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4149725"/>
            <a:ext cx="4608512" cy="222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8" descr="Real Madrid C.F. emblem">
            <a:extLst>
              <a:ext uri="{FF2B5EF4-FFF2-40B4-BE49-F238E27FC236}">
                <a16:creationId xmlns:a16="http://schemas.microsoft.com/office/drawing/2014/main" id="{DFABAC3D-07D5-4F98-B769-118A96DA34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463" y="4437063"/>
            <a:ext cx="1439862"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10" descr="Cristiano Ajax.jpg">
            <a:extLst>
              <a:ext uri="{FF2B5EF4-FFF2-40B4-BE49-F238E27FC236}">
                <a16:creationId xmlns:a16="http://schemas.microsoft.com/office/drawing/2014/main" id="{D822BC8D-468F-4635-84C0-DC43A0FE0D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0288" y="3933825"/>
            <a:ext cx="1468437"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076559E8-A333-4D9E-B5EB-A75D5AA33283}"/>
              </a:ext>
            </a:extLst>
          </p:cNvPr>
          <p:cNvSpPr>
            <a:spLocks noGrp="1" noChangeArrowheads="1"/>
          </p:cNvSpPr>
          <p:nvPr>
            <p:ph type="title"/>
          </p:nvPr>
        </p:nvSpPr>
        <p:spPr/>
        <p:txBody>
          <a:bodyPr/>
          <a:lstStyle/>
          <a:p>
            <a:pPr eaLnBrk="1" hangingPunct="1">
              <a:defRPr/>
            </a:pPr>
            <a:r>
              <a:rPr lang="sl-SI" b="1">
                <a:solidFill>
                  <a:srgbClr val="FFCC00"/>
                </a:solidFill>
              </a:rPr>
              <a:t>National rail</a:t>
            </a:r>
          </a:p>
        </p:txBody>
      </p:sp>
      <p:sp>
        <p:nvSpPr>
          <p:cNvPr id="46083" name="Rectangle 3">
            <a:extLst>
              <a:ext uri="{FF2B5EF4-FFF2-40B4-BE49-F238E27FC236}">
                <a16:creationId xmlns:a16="http://schemas.microsoft.com/office/drawing/2014/main" id="{8B870906-8741-4397-ADD1-D0410BC4943A}"/>
              </a:ext>
            </a:extLst>
          </p:cNvPr>
          <p:cNvSpPr>
            <a:spLocks noGrp="1" noChangeArrowheads="1"/>
          </p:cNvSpPr>
          <p:nvPr>
            <p:ph type="body" idx="1"/>
          </p:nvPr>
        </p:nvSpPr>
        <p:spPr/>
        <p:txBody>
          <a:bodyPr/>
          <a:lstStyle/>
          <a:p>
            <a:pPr eaLnBrk="1" hangingPunct="1">
              <a:defRPr/>
            </a:pPr>
            <a:r>
              <a:rPr lang="sl-SI">
                <a:solidFill>
                  <a:srgbClr val="FFCC00"/>
                </a:solidFill>
              </a:rPr>
              <a:t>Atocha railway looks like a tropical forest. </a:t>
            </a:r>
          </a:p>
        </p:txBody>
      </p:sp>
      <p:pic>
        <p:nvPicPr>
          <p:cNvPr id="14340" name="Picture 5" descr="File:Atocha 2004Nov.jpg">
            <a:extLst>
              <a:ext uri="{FF2B5EF4-FFF2-40B4-BE49-F238E27FC236}">
                <a16:creationId xmlns:a16="http://schemas.microsoft.com/office/drawing/2014/main" id="{14C9934A-9D73-4D94-916B-0F89055359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2275" y="2271713"/>
            <a:ext cx="5688013" cy="426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A57352FC-672C-450E-B15B-B699D7CDECF6}"/>
              </a:ext>
            </a:extLst>
          </p:cNvPr>
          <p:cNvSpPr>
            <a:spLocks noGrp="1" noChangeArrowheads="1"/>
          </p:cNvSpPr>
          <p:nvPr>
            <p:ph type="title"/>
          </p:nvPr>
        </p:nvSpPr>
        <p:spPr/>
        <p:txBody>
          <a:bodyPr/>
          <a:lstStyle/>
          <a:p>
            <a:pPr eaLnBrk="1" hangingPunct="1">
              <a:defRPr/>
            </a:pPr>
            <a:r>
              <a:rPr lang="sl-SI" b="1">
                <a:solidFill>
                  <a:srgbClr val="FFCC00"/>
                </a:solidFill>
              </a:rPr>
              <a:t>Hospital</a:t>
            </a:r>
          </a:p>
        </p:txBody>
      </p:sp>
      <p:sp>
        <p:nvSpPr>
          <p:cNvPr id="47107" name="Rectangle 3">
            <a:extLst>
              <a:ext uri="{FF2B5EF4-FFF2-40B4-BE49-F238E27FC236}">
                <a16:creationId xmlns:a16="http://schemas.microsoft.com/office/drawing/2014/main" id="{7C10FB66-85C8-4AB5-924E-2C445FE51F18}"/>
              </a:ext>
            </a:extLst>
          </p:cNvPr>
          <p:cNvSpPr>
            <a:spLocks noGrp="1" noChangeArrowheads="1"/>
          </p:cNvSpPr>
          <p:nvPr>
            <p:ph type="body" idx="1"/>
          </p:nvPr>
        </p:nvSpPr>
        <p:spPr/>
        <p:txBody>
          <a:bodyPr/>
          <a:lstStyle/>
          <a:p>
            <a:pPr eaLnBrk="1" hangingPunct="1">
              <a:defRPr/>
            </a:pPr>
            <a:r>
              <a:rPr lang="sl-SI">
                <a:solidFill>
                  <a:srgbClr val="FFCC00"/>
                </a:solidFill>
              </a:rPr>
              <a:t>This is </a:t>
            </a:r>
          </a:p>
          <a:p>
            <a:pPr eaLnBrk="1" hangingPunct="1">
              <a:buFont typeface="Wingdings" panose="05000000000000000000" pitchFamily="2" charset="2"/>
              <a:buNone/>
              <a:defRPr/>
            </a:pPr>
            <a:r>
              <a:rPr lang="sl-SI">
                <a:solidFill>
                  <a:srgbClr val="FFCC00"/>
                </a:solidFill>
              </a:rPr>
              <a:t>   Hospital </a:t>
            </a:r>
          </a:p>
          <a:p>
            <a:pPr eaLnBrk="1" hangingPunct="1">
              <a:buFont typeface="Wingdings" panose="05000000000000000000" pitchFamily="2" charset="2"/>
              <a:buNone/>
              <a:defRPr/>
            </a:pPr>
            <a:r>
              <a:rPr lang="sl-SI">
                <a:solidFill>
                  <a:srgbClr val="FFCC00"/>
                </a:solidFill>
              </a:rPr>
              <a:t>   de Maudes,</a:t>
            </a:r>
          </a:p>
          <a:p>
            <a:pPr eaLnBrk="1" hangingPunct="1">
              <a:buFont typeface="Wingdings" panose="05000000000000000000" pitchFamily="2" charset="2"/>
              <a:buNone/>
              <a:defRPr/>
            </a:pPr>
            <a:r>
              <a:rPr lang="sl-SI">
                <a:solidFill>
                  <a:srgbClr val="FFCC00"/>
                </a:solidFill>
              </a:rPr>
              <a:t>   the eldest in </a:t>
            </a:r>
          </a:p>
          <a:p>
            <a:pPr eaLnBrk="1" hangingPunct="1">
              <a:buFont typeface="Wingdings" panose="05000000000000000000" pitchFamily="2" charset="2"/>
              <a:buNone/>
              <a:defRPr/>
            </a:pPr>
            <a:r>
              <a:rPr lang="sl-SI">
                <a:solidFill>
                  <a:srgbClr val="FFCC00"/>
                </a:solidFill>
              </a:rPr>
              <a:t>   Madrid.</a:t>
            </a:r>
          </a:p>
        </p:txBody>
      </p:sp>
      <p:pic>
        <p:nvPicPr>
          <p:cNvPr id="15364" name="Picture 5" descr="File:Hospital de Maudes (Madrid) 02.jpg">
            <a:extLst>
              <a:ext uri="{FF2B5EF4-FFF2-40B4-BE49-F238E27FC236}">
                <a16:creationId xmlns:a16="http://schemas.microsoft.com/office/drawing/2014/main" id="{ED798C94-B92C-4801-8A85-8DAD7C77AA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938" y="1341438"/>
            <a:ext cx="4984750" cy="522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0100DB25-8D73-4149-8F62-30D9ABA29936}"/>
              </a:ext>
            </a:extLst>
          </p:cNvPr>
          <p:cNvSpPr>
            <a:spLocks noGrp="1" noChangeArrowheads="1"/>
          </p:cNvSpPr>
          <p:nvPr>
            <p:ph type="title"/>
          </p:nvPr>
        </p:nvSpPr>
        <p:spPr/>
        <p:txBody>
          <a:bodyPr/>
          <a:lstStyle/>
          <a:p>
            <a:pPr eaLnBrk="1" hangingPunct="1">
              <a:defRPr/>
            </a:pPr>
            <a:endParaRPr lang="sl-SI"/>
          </a:p>
        </p:txBody>
      </p:sp>
      <p:sp>
        <p:nvSpPr>
          <p:cNvPr id="52227" name="Rectangle 3">
            <a:extLst>
              <a:ext uri="{FF2B5EF4-FFF2-40B4-BE49-F238E27FC236}">
                <a16:creationId xmlns:a16="http://schemas.microsoft.com/office/drawing/2014/main" id="{CF7857D4-61D0-44FB-9659-AA380F95D86F}"/>
              </a:ext>
            </a:extLst>
          </p:cNvPr>
          <p:cNvSpPr>
            <a:spLocks noGrp="1" noChangeArrowheads="1"/>
          </p:cNvSpPr>
          <p:nvPr>
            <p:ph type="body" idx="1"/>
          </p:nvPr>
        </p:nvSpPr>
        <p:spPr/>
        <p:txBody>
          <a:bodyPr/>
          <a:lstStyle/>
          <a:p>
            <a:pPr eaLnBrk="1" hangingPunct="1">
              <a:defRPr/>
            </a:pPr>
            <a:endParaRPr lang="sl-SI"/>
          </a:p>
        </p:txBody>
      </p:sp>
      <p:pic>
        <p:nvPicPr>
          <p:cNvPr id="16388" name="Picture 5" descr="the_end">
            <a:extLst>
              <a:ext uri="{FF2B5EF4-FFF2-40B4-BE49-F238E27FC236}">
                <a16:creationId xmlns:a16="http://schemas.microsoft.com/office/drawing/2014/main" id="{A28164E1-0D57-432C-BC72-E0EE34DD6A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813" y="1196975"/>
            <a:ext cx="6049962" cy="469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F479616E-D06F-4E2D-A632-06B5DD4AE908}"/>
              </a:ext>
            </a:extLst>
          </p:cNvPr>
          <p:cNvSpPr>
            <a:spLocks noGrp="1" noChangeArrowheads="1"/>
          </p:cNvSpPr>
          <p:nvPr>
            <p:ph type="title"/>
          </p:nvPr>
        </p:nvSpPr>
        <p:spPr/>
        <p:txBody>
          <a:bodyPr/>
          <a:lstStyle/>
          <a:p>
            <a:pPr eaLnBrk="1" hangingPunct="1">
              <a:defRPr/>
            </a:pPr>
            <a:r>
              <a:rPr lang="sl-SI" b="1">
                <a:solidFill>
                  <a:srgbClr val="FFCC00"/>
                </a:solidFill>
              </a:rPr>
              <a:t>Flag and coat of arms</a:t>
            </a:r>
          </a:p>
        </p:txBody>
      </p:sp>
      <p:sp>
        <p:nvSpPr>
          <p:cNvPr id="13315" name="Rectangle 3">
            <a:extLst>
              <a:ext uri="{FF2B5EF4-FFF2-40B4-BE49-F238E27FC236}">
                <a16:creationId xmlns:a16="http://schemas.microsoft.com/office/drawing/2014/main" id="{846FEFA6-1214-4C03-B72E-71F5C87ADBD9}"/>
              </a:ext>
            </a:extLst>
          </p:cNvPr>
          <p:cNvSpPr>
            <a:spLocks noGrp="1" noChangeArrowheads="1"/>
          </p:cNvSpPr>
          <p:nvPr>
            <p:ph type="body" idx="1"/>
          </p:nvPr>
        </p:nvSpPr>
        <p:spPr/>
        <p:txBody>
          <a:bodyPr/>
          <a:lstStyle/>
          <a:p>
            <a:pPr eaLnBrk="1" hangingPunct="1">
              <a:defRPr/>
            </a:pPr>
            <a:endParaRPr lang="sl-SI"/>
          </a:p>
        </p:txBody>
      </p:sp>
      <p:pic>
        <p:nvPicPr>
          <p:cNvPr id="4100" name="Picture 5" descr="File:Bandera de Madrid.svg">
            <a:extLst>
              <a:ext uri="{FF2B5EF4-FFF2-40B4-BE49-F238E27FC236}">
                <a16:creationId xmlns:a16="http://schemas.microsoft.com/office/drawing/2014/main" id="{FC67AA4A-9789-4CDD-90DF-D3186B8EB8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2997200"/>
            <a:ext cx="5027613" cy="335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7" descr="File:Escudo de Madrid.svg">
            <a:extLst>
              <a:ext uri="{FF2B5EF4-FFF2-40B4-BE49-F238E27FC236}">
                <a16:creationId xmlns:a16="http://schemas.microsoft.com/office/drawing/2014/main" id="{0F988B8B-E3BC-4DEF-9EAF-D7D013316D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425" y="1700213"/>
            <a:ext cx="2619375"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06119668-9944-492B-983B-92B88A3CDAA2}"/>
              </a:ext>
            </a:extLst>
          </p:cNvPr>
          <p:cNvSpPr>
            <a:spLocks noGrp="1" noChangeArrowheads="1"/>
          </p:cNvSpPr>
          <p:nvPr>
            <p:ph type="title"/>
          </p:nvPr>
        </p:nvSpPr>
        <p:spPr/>
        <p:txBody>
          <a:bodyPr/>
          <a:lstStyle/>
          <a:p>
            <a:pPr algn="l" eaLnBrk="1" hangingPunct="1">
              <a:defRPr/>
            </a:pPr>
            <a:r>
              <a:rPr lang="sl-SI" b="1">
                <a:solidFill>
                  <a:srgbClr val="FFCC00"/>
                </a:solidFill>
              </a:rPr>
              <a:t>Map</a:t>
            </a:r>
            <a:r>
              <a:rPr lang="sl-SI"/>
              <a:t>  </a:t>
            </a:r>
          </a:p>
        </p:txBody>
      </p:sp>
      <p:sp>
        <p:nvSpPr>
          <p:cNvPr id="14339" name="Rectangle 3">
            <a:extLst>
              <a:ext uri="{FF2B5EF4-FFF2-40B4-BE49-F238E27FC236}">
                <a16:creationId xmlns:a16="http://schemas.microsoft.com/office/drawing/2014/main" id="{0D91501D-C257-4CAF-908C-4BBF8994D86C}"/>
              </a:ext>
            </a:extLst>
          </p:cNvPr>
          <p:cNvSpPr>
            <a:spLocks noGrp="1" noChangeArrowheads="1"/>
          </p:cNvSpPr>
          <p:nvPr>
            <p:ph type="body" idx="1"/>
          </p:nvPr>
        </p:nvSpPr>
        <p:spPr/>
        <p:txBody>
          <a:bodyPr/>
          <a:lstStyle/>
          <a:p>
            <a:pPr eaLnBrk="1" hangingPunct="1">
              <a:defRPr/>
            </a:pPr>
            <a:endParaRPr lang="sl-SI"/>
          </a:p>
        </p:txBody>
      </p:sp>
      <p:pic>
        <p:nvPicPr>
          <p:cNvPr id="5124" name="Picture 5" descr="File:Spain location map.svg">
            <a:extLst>
              <a:ext uri="{FF2B5EF4-FFF2-40B4-BE49-F238E27FC236}">
                <a16:creationId xmlns:a16="http://schemas.microsoft.com/office/drawing/2014/main" id="{D0546B4A-3B7D-425A-8007-6C562F0040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813" y="1341438"/>
            <a:ext cx="6010275" cy="515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Oval 9">
            <a:extLst>
              <a:ext uri="{FF2B5EF4-FFF2-40B4-BE49-F238E27FC236}">
                <a16:creationId xmlns:a16="http://schemas.microsoft.com/office/drawing/2014/main" id="{6E45147D-C6EB-4FB4-A2DF-D766942D4881}"/>
              </a:ext>
            </a:extLst>
          </p:cNvPr>
          <p:cNvSpPr>
            <a:spLocks noChangeArrowheads="1"/>
          </p:cNvSpPr>
          <p:nvPr/>
        </p:nvSpPr>
        <p:spPr bwMode="auto">
          <a:xfrm>
            <a:off x="3851275" y="3213100"/>
            <a:ext cx="360363" cy="431800"/>
          </a:xfrm>
          <a:prstGeom prst="ellipse">
            <a:avLst/>
          </a:prstGeom>
          <a:solidFill>
            <a:srgbClr val="FF212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sl-SI" altLang="sl-SI"/>
          </a:p>
        </p:txBody>
      </p:sp>
      <p:sp>
        <p:nvSpPr>
          <p:cNvPr id="14346" name="Rectangle 10">
            <a:extLst>
              <a:ext uri="{FF2B5EF4-FFF2-40B4-BE49-F238E27FC236}">
                <a16:creationId xmlns:a16="http://schemas.microsoft.com/office/drawing/2014/main" id="{A8E58EF4-EA5E-4A84-BD61-3A671619493D}"/>
              </a:ext>
            </a:extLst>
          </p:cNvPr>
          <p:cNvSpPr>
            <a:spLocks noChangeArrowheads="1"/>
          </p:cNvSpPr>
          <p:nvPr/>
        </p:nvSpPr>
        <p:spPr bwMode="auto">
          <a:xfrm>
            <a:off x="4251325" y="3246438"/>
            <a:ext cx="933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sl-SI" b="1">
                <a:solidFill>
                  <a:srgbClr val="FF2121"/>
                </a:solidFill>
                <a:effectLst>
                  <a:outerShdw blurRad="38100" dist="38100" dir="2700000" algn="tl">
                    <a:srgbClr val="000000"/>
                  </a:outerShdw>
                </a:effectLst>
                <a:latin typeface="Arial" charset="0"/>
              </a:rPr>
              <a:t>Madrid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2A324FCF-CBF8-4A2D-98FC-4BC8ED27F2A2}"/>
              </a:ext>
            </a:extLst>
          </p:cNvPr>
          <p:cNvSpPr>
            <a:spLocks noGrp="1" noChangeArrowheads="1"/>
          </p:cNvSpPr>
          <p:nvPr>
            <p:ph type="title"/>
          </p:nvPr>
        </p:nvSpPr>
        <p:spPr/>
        <p:txBody>
          <a:bodyPr/>
          <a:lstStyle/>
          <a:p>
            <a:pPr eaLnBrk="1" hangingPunct="1">
              <a:defRPr/>
            </a:pPr>
            <a:r>
              <a:rPr lang="sl-SI" b="1">
                <a:solidFill>
                  <a:srgbClr val="FFCC00"/>
                </a:solidFill>
              </a:rPr>
              <a:t>Madrid</a:t>
            </a:r>
            <a:r>
              <a:rPr lang="sl-SI"/>
              <a:t> </a:t>
            </a:r>
          </a:p>
        </p:txBody>
      </p:sp>
      <p:sp>
        <p:nvSpPr>
          <p:cNvPr id="15363" name="Rectangle 3">
            <a:extLst>
              <a:ext uri="{FF2B5EF4-FFF2-40B4-BE49-F238E27FC236}">
                <a16:creationId xmlns:a16="http://schemas.microsoft.com/office/drawing/2014/main" id="{CF91677D-C966-471F-9B3A-C5A0BD679B24}"/>
              </a:ext>
            </a:extLst>
          </p:cNvPr>
          <p:cNvSpPr>
            <a:spLocks noGrp="1" noChangeArrowheads="1"/>
          </p:cNvSpPr>
          <p:nvPr>
            <p:ph type="body" idx="1"/>
          </p:nvPr>
        </p:nvSpPr>
        <p:spPr/>
        <p:txBody>
          <a:bodyPr/>
          <a:lstStyle/>
          <a:p>
            <a:pPr eaLnBrk="1" hangingPunct="1">
              <a:defRPr/>
            </a:pPr>
            <a:r>
              <a:rPr lang="sl-SI" sz="2800">
                <a:solidFill>
                  <a:srgbClr val="FFCC00"/>
                </a:solidFill>
              </a:rPr>
              <a:t>Madrid is the capital of Spain and also the largest city in country.</a:t>
            </a:r>
          </a:p>
          <a:p>
            <a:pPr eaLnBrk="1" hangingPunct="1">
              <a:defRPr/>
            </a:pPr>
            <a:r>
              <a:rPr lang="sl-SI" sz="2800">
                <a:solidFill>
                  <a:srgbClr val="FFCC00"/>
                </a:solidFill>
              </a:rPr>
              <a:t>In Madrid there are 3,3 million inhabitants and with metropolitan area 6,5 million inhabitants.</a:t>
            </a:r>
          </a:p>
          <a:p>
            <a:pPr eaLnBrk="1" hangingPunct="1">
              <a:defRPr/>
            </a:pPr>
            <a:r>
              <a:rPr lang="sl-SI" sz="2800">
                <a:solidFill>
                  <a:srgbClr val="FFCC00"/>
                </a:solidFill>
              </a:rPr>
              <a:t>It’s the third bigest city in European Union.</a:t>
            </a:r>
          </a:p>
          <a:p>
            <a:pPr eaLnBrk="1" hangingPunct="1">
              <a:defRPr/>
            </a:pPr>
            <a:r>
              <a:rPr lang="sl-SI" sz="2800">
                <a:solidFill>
                  <a:srgbClr val="FFCC00"/>
                </a:solidFill>
              </a:rPr>
              <a:t>The city is in the centre of Spain.</a:t>
            </a:r>
          </a:p>
          <a:p>
            <a:pPr eaLnBrk="1" hangingPunct="1">
              <a:defRPr/>
            </a:pPr>
            <a:r>
              <a:rPr lang="sl-SI" sz="2800">
                <a:solidFill>
                  <a:srgbClr val="FFCC00"/>
                </a:solidFill>
              </a:rPr>
              <a:t>Area is 10.510 km2</a:t>
            </a:r>
            <a:r>
              <a:rPr lang="sl-SI" sz="2800"/>
              <a:t> </a:t>
            </a:r>
          </a:p>
        </p:txBody>
      </p:sp>
      <p:pic>
        <p:nvPicPr>
          <p:cNvPr id="6148" name="Picture 5" descr="1000px-Panoramic_of_Madrid">
            <a:extLst>
              <a:ext uri="{FF2B5EF4-FFF2-40B4-BE49-F238E27FC236}">
                <a16:creationId xmlns:a16="http://schemas.microsoft.com/office/drawing/2014/main" id="{AD9EC891-C01D-4E4D-9E32-AD5BFFF330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41988"/>
            <a:ext cx="9144000" cy="111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F6932790-BC29-4D72-A54F-F825D875E524}"/>
              </a:ext>
            </a:extLst>
          </p:cNvPr>
          <p:cNvSpPr>
            <a:spLocks noGrp="1" noChangeArrowheads="1"/>
          </p:cNvSpPr>
          <p:nvPr>
            <p:ph type="title"/>
          </p:nvPr>
        </p:nvSpPr>
        <p:spPr/>
        <p:txBody>
          <a:bodyPr/>
          <a:lstStyle/>
          <a:p>
            <a:pPr eaLnBrk="1" hangingPunct="1">
              <a:defRPr/>
            </a:pPr>
            <a:r>
              <a:rPr lang="sl-SI" b="1">
                <a:solidFill>
                  <a:srgbClr val="FFCC00"/>
                </a:solidFill>
              </a:rPr>
              <a:t>City hall</a:t>
            </a:r>
            <a:r>
              <a:rPr lang="sl-SI"/>
              <a:t> </a:t>
            </a:r>
          </a:p>
        </p:txBody>
      </p:sp>
      <p:sp>
        <p:nvSpPr>
          <p:cNvPr id="16387" name="Rectangle 3">
            <a:extLst>
              <a:ext uri="{FF2B5EF4-FFF2-40B4-BE49-F238E27FC236}">
                <a16:creationId xmlns:a16="http://schemas.microsoft.com/office/drawing/2014/main" id="{6EC0D9DE-1DFB-4932-BC46-D1DDFD91315A}"/>
              </a:ext>
            </a:extLst>
          </p:cNvPr>
          <p:cNvSpPr>
            <a:spLocks noGrp="1" noChangeArrowheads="1"/>
          </p:cNvSpPr>
          <p:nvPr>
            <p:ph type="body" idx="1"/>
          </p:nvPr>
        </p:nvSpPr>
        <p:spPr/>
        <p:txBody>
          <a:bodyPr/>
          <a:lstStyle/>
          <a:p>
            <a:pPr eaLnBrk="1" hangingPunct="1">
              <a:defRPr/>
            </a:pPr>
            <a:endParaRPr lang="sl-SI"/>
          </a:p>
        </p:txBody>
      </p:sp>
      <p:pic>
        <p:nvPicPr>
          <p:cNvPr id="7172" name="Picture 5" descr="File:Madrid 13.JPG">
            <a:extLst>
              <a:ext uri="{FF2B5EF4-FFF2-40B4-BE49-F238E27FC236}">
                <a16:creationId xmlns:a16="http://schemas.microsoft.com/office/drawing/2014/main" id="{7122C723-D297-440A-B7AE-36143BB4DE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1484313"/>
            <a:ext cx="7620000" cy="507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AC771348-53ED-43FA-8338-D73BBEA58FE2}"/>
              </a:ext>
            </a:extLst>
          </p:cNvPr>
          <p:cNvSpPr>
            <a:spLocks noGrp="1" noChangeArrowheads="1"/>
          </p:cNvSpPr>
          <p:nvPr>
            <p:ph type="title"/>
          </p:nvPr>
        </p:nvSpPr>
        <p:spPr/>
        <p:txBody>
          <a:bodyPr/>
          <a:lstStyle/>
          <a:p>
            <a:pPr eaLnBrk="1" hangingPunct="1">
              <a:defRPr/>
            </a:pPr>
            <a:r>
              <a:rPr lang="sl-SI" b="1">
                <a:solidFill>
                  <a:srgbClr val="FFCC00"/>
                </a:solidFill>
              </a:rPr>
              <a:t>Plaza Mayor</a:t>
            </a:r>
          </a:p>
        </p:txBody>
      </p:sp>
      <p:sp>
        <p:nvSpPr>
          <p:cNvPr id="20483" name="Rectangle 3">
            <a:extLst>
              <a:ext uri="{FF2B5EF4-FFF2-40B4-BE49-F238E27FC236}">
                <a16:creationId xmlns:a16="http://schemas.microsoft.com/office/drawing/2014/main" id="{042D167C-444B-404E-A055-89DCE3E34C59}"/>
              </a:ext>
            </a:extLst>
          </p:cNvPr>
          <p:cNvSpPr>
            <a:spLocks noGrp="1" noChangeArrowheads="1"/>
          </p:cNvSpPr>
          <p:nvPr>
            <p:ph type="body" idx="1"/>
          </p:nvPr>
        </p:nvSpPr>
        <p:spPr/>
        <p:txBody>
          <a:bodyPr/>
          <a:lstStyle/>
          <a:p>
            <a:pPr eaLnBrk="1" hangingPunct="1">
              <a:defRPr/>
            </a:pPr>
            <a:r>
              <a:rPr lang="sl-SI" sz="2800">
                <a:solidFill>
                  <a:srgbClr val="FFCC00"/>
                </a:solidFill>
              </a:rPr>
              <a:t>The </a:t>
            </a:r>
            <a:r>
              <a:rPr lang="sl-SI" sz="2800" b="1">
                <a:solidFill>
                  <a:srgbClr val="FFCC00"/>
                </a:solidFill>
              </a:rPr>
              <a:t>Plaza </a:t>
            </a:r>
          </a:p>
          <a:p>
            <a:pPr eaLnBrk="1" hangingPunct="1">
              <a:buFont typeface="Wingdings" panose="05000000000000000000" pitchFamily="2" charset="2"/>
              <a:buNone/>
              <a:defRPr/>
            </a:pPr>
            <a:r>
              <a:rPr lang="sl-SI" sz="2800" b="1">
                <a:solidFill>
                  <a:srgbClr val="FFCC00"/>
                </a:solidFill>
              </a:rPr>
              <a:t>   Mayor</a:t>
            </a:r>
            <a:r>
              <a:rPr lang="sl-SI" sz="2800">
                <a:solidFill>
                  <a:srgbClr val="FFCC00"/>
                </a:solidFill>
              </a:rPr>
              <a:t> was</a:t>
            </a:r>
          </a:p>
          <a:p>
            <a:pPr eaLnBrk="1" hangingPunct="1">
              <a:buFont typeface="Wingdings" panose="05000000000000000000" pitchFamily="2" charset="2"/>
              <a:buNone/>
              <a:defRPr/>
            </a:pPr>
            <a:r>
              <a:rPr lang="sl-SI" sz="2800">
                <a:solidFill>
                  <a:srgbClr val="FFCC00"/>
                </a:solidFill>
              </a:rPr>
              <a:t>   built during</a:t>
            </a:r>
          </a:p>
          <a:p>
            <a:pPr eaLnBrk="1" hangingPunct="1">
              <a:buFont typeface="Wingdings" panose="05000000000000000000" pitchFamily="2" charset="2"/>
              <a:buNone/>
              <a:defRPr/>
            </a:pPr>
            <a:r>
              <a:rPr lang="sl-SI" sz="2800">
                <a:solidFill>
                  <a:srgbClr val="FFCC00"/>
                </a:solidFill>
              </a:rPr>
              <a:t>   the Habsburg</a:t>
            </a:r>
          </a:p>
          <a:p>
            <a:pPr eaLnBrk="1" hangingPunct="1">
              <a:buFont typeface="Wingdings" panose="05000000000000000000" pitchFamily="2" charset="2"/>
              <a:buNone/>
              <a:defRPr/>
            </a:pPr>
            <a:r>
              <a:rPr lang="sl-SI" sz="2800">
                <a:solidFill>
                  <a:srgbClr val="FFCC00"/>
                </a:solidFill>
              </a:rPr>
              <a:t>   period and</a:t>
            </a:r>
          </a:p>
          <a:p>
            <a:pPr eaLnBrk="1" hangingPunct="1">
              <a:buFont typeface="Wingdings" panose="05000000000000000000" pitchFamily="2" charset="2"/>
              <a:buNone/>
              <a:defRPr/>
            </a:pPr>
            <a:r>
              <a:rPr lang="sl-SI" sz="2800">
                <a:solidFill>
                  <a:srgbClr val="FFCC00"/>
                </a:solidFill>
              </a:rPr>
              <a:t>   is a central</a:t>
            </a:r>
          </a:p>
          <a:p>
            <a:pPr eaLnBrk="1" hangingPunct="1">
              <a:buFont typeface="Wingdings" panose="05000000000000000000" pitchFamily="2" charset="2"/>
              <a:buNone/>
              <a:defRPr/>
            </a:pPr>
            <a:r>
              <a:rPr lang="sl-SI" sz="2800">
                <a:solidFill>
                  <a:srgbClr val="FFCC00"/>
                </a:solidFill>
              </a:rPr>
              <a:t>   Plaza in the</a:t>
            </a:r>
          </a:p>
          <a:p>
            <a:pPr eaLnBrk="1" hangingPunct="1">
              <a:buFont typeface="Wingdings" panose="05000000000000000000" pitchFamily="2" charset="2"/>
              <a:buNone/>
              <a:defRPr/>
            </a:pPr>
            <a:r>
              <a:rPr lang="sl-SI" sz="2800">
                <a:solidFill>
                  <a:srgbClr val="FFCC00"/>
                </a:solidFill>
              </a:rPr>
              <a:t>   city of Madrid.</a:t>
            </a:r>
            <a:r>
              <a:rPr lang="sl-SI"/>
              <a:t> </a:t>
            </a:r>
          </a:p>
        </p:txBody>
      </p:sp>
      <p:pic>
        <p:nvPicPr>
          <p:cNvPr id="8196" name="Picture 5" descr="File:Plaza Mayor de Madrid 06.jpg">
            <a:extLst>
              <a:ext uri="{FF2B5EF4-FFF2-40B4-BE49-F238E27FC236}">
                <a16:creationId xmlns:a16="http://schemas.microsoft.com/office/drawing/2014/main" id="{88272F3D-EB5C-4BBA-BFE3-FC6CF871E0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2205038"/>
            <a:ext cx="5400675" cy="361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FE8F5CA5-1139-429A-A8C9-39E6EF935CBA}"/>
              </a:ext>
            </a:extLst>
          </p:cNvPr>
          <p:cNvSpPr>
            <a:spLocks noGrp="1" noChangeArrowheads="1"/>
          </p:cNvSpPr>
          <p:nvPr>
            <p:ph type="title"/>
          </p:nvPr>
        </p:nvSpPr>
        <p:spPr/>
        <p:txBody>
          <a:bodyPr/>
          <a:lstStyle/>
          <a:p>
            <a:pPr eaLnBrk="1" hangingPunct="1">
              <a:defRPr/>
            </a:pPr>
            <a:r>
              <a:rPr lang="sl-SI" b="1">
                <a:solidFill>
                  <a:srgbClr val="FFCC00"/>
                </a:solidFill>
              </a:rPr>
              <a:t>Art galleries and museums</a:t>
            </a:r>
          </a:p>
        </p:txBody>
      </p:sp>
      <p:sp>
        <p:nvSpPr>
          <p:cNvPr id="17411" name="Rectangle 3">
            <a:extLst>
              <a:ext uri="{FF2B5EF4-FFF2-40B4-BE49-F238E27FC236}">
                <a16:creationId xmlns:a16="http://schemas.microsoft.com/office/drawing/2014/main" id="{BD9BC684-FFC2-4C66-B026-1701990F18F8}"/>
              </a:ext>
            </a:extLst>
          </p:cNvPr>
          <p:cNvSpPr>
            <a:spLocks noGrp="1" noChangeArrowheads="1"/>
          </p:cNvSpPr>
          <p:nvPr>
            <p:ph type="body" idx="1"/>
          </p:nvPr>
        </p:nvSpPr>
        <p:spPr/>
        <p:txBody>
          <a:bodyPr/>
          <a:lstStyle/>
          <a:p>
            <a:pPr eaLnBrk="1" hangingPunct="1">
              <a:defRPr/>
            </a:pPr>
            <a:r>
              <a:rPr lang="sl-SI" sz="2800">
                <a:solidFill>
                  <a:srgbClr val="FFCC00"/>
                </a:solidFill>
              </a:rPr>
              <a:t>Madrid is one of the top European destinations of art and museums.</a:t>
            </a:r>
            <a:r>
              <a:rPr lang="sl-SI">
                <a:solidFill>
                  <a:srgbClr val="FFCC00"/>
                </a:solidFill>
              </a:rPr>
              <a:t> Best know is Golden Triangel of Art.</a:t>
            </a:r>
          </a:p>
        </p:txBody>
      </p:sp>
      <p:pic>
        <p:nvPicPr>
          <p:cNvPr id="9220" name="Picture 5" descr="220px-MNCARS_ampliaci%C3%B3n_10">
            <a:extLst>
              <a:ext uri="{FF2B5EF4-FFF2-40B4-BE49-F238E27FC236}">
                <a16:creationId xmlns:a16="http://schemas.microsoft.com/office/drawing/2014/main" id="{ABC37567-9748-4729-82E0-304B0EFDBF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3357563"/>
            <a:ext cx="2520950" cy="168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7" descr="220px-Museo_del_Prado_%28Madrid%29_04">
            <a:extLst>
              <a:ext uri="{FF2B5EF4-FFF2-40B4-BE49-F238E27FC236}">
                <a16:creationId xmlns:a16="http://schemas.microsoft.com/office/drawing/2014/main" id="{20D5C95A-FD0F-475B-B821-36FEC2924A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4581525"/>
            <a:ext cx="2519363" cy="168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9" descr="220px-Museo_Thyssen-Bornemisza_%28Madrid%29_04">
            <a:extLst>
              <a:ext uri="{FF2B5EF4-FFF2-40B4-BE49-F238E27FC236}">
                <a16:creationId xmlns:a16="http://schemas.microsoft.com/office/drawing/2014/main" id="{CC78AC57-33BA-447D-B9CE-611E0CFCB2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7675" y="3141663"/>
            <a:ext cx="2376488"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11" descr="220px-ArmeriaPalacioRealMadrid">
            <a:extLst>
              <a:ext uri="{FF2B5EF4-FFF2-40B4-BE49-F238E27FC236}">
                <a16:creationId xmlns:a16="http://schemas.microsoft.com/office/drawing/2014/main" id="{EF3A65CB-74DD-4A98-850B-B7FDFAA3E2A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6375" y="4941888"/>
            <a:ext cx="2303463"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4" name="Picture 13" descr="220px-Palacio_de_las_Artes_e_Industrias_%28Madrid%29_01">
            <a:extLst>
              <a:ext uri="{FF2B5EF4-FFF2-40B4-BE49-F238E27FC236}">
                <a16:creationId xmlns:a16="http://schemas.microsoft.com/office/drawing/2014/main" id="{6F3F613A-AA32-422B-BA3D-52FF29DAF57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56325" y="3644900"/>
            <a:ext cx="2411413"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5" name="Picture 15" descr="170px-Goya_le_sabbat_des_sorci%C3%A8res">
            <a:extLst>
              <a:ext uri="{FF2B5EF4-FFF2-40B4-BE49-F238E27FC236}">
                <a16:creationId xmlns:a16="http://schemas.microsoft.com/office/drawing/2014/main" id="{A37F59C5-11D2-4D22-990A-7A79DEF955E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56100" y="4437063"/>
            <a:ext cx="1619250" cy="223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1769ED06-5BC6-4B51-95E1-F1DD4B8E6BE9}"/>
              </a:ext>
            </a:extLst>
          </p:cNvPr>
          <p:cNvSpPr>
            <a:spLocks noGrp="1" noChangeArrowheads="1"/>
          </p:cNvSpPr>
          <p:nvPr>
            <p:ph type="title"/>
          </p:nvPr>
        </p:nvSpPr>
        <p:spPr/>
        <p:txBody>
          <a:bodyPr/>
          <a:lstStyle/>
          <a:p>
            <a:pPr eaLnBrk="1" hangingPunct="1">
              <a:defRPr/>
            </a:pPr>
            <a:r>
              <a:rPr lang="sl-SI" b="1">
                <a:solidFill>
                  <a:srgbClr val="FFCC00"/>
                </a:solidFill>
              </a:rPr>
              <a:t>Royal palace</a:t>
            </a:r>
          </a:p>
        </p:txBody>
      </p:sp>
      <p:sp>
        <p:nvSpPr>
          <p:cNvPr id="49155" name="Rectangle 3">
            <a:extLst>
              <a:ext uri="{FF2B5EF4-FFF2-40B4-BE49-F238E27FC236}">
                <a16:creationId xmlns:a16="http://schemas.microsoft.com/office/drawing/2014/main" id="{043BD1B6-6AE6-4A65-A969-EC4BAB2C8BF4}"/>
              </a:ext>
            </a:extLst>
          </p:cNvPr>
          <p:cNvSpPr>
            <a:spLocks noGrp="1" noChangeArrowheads="1"/>
          </p:cNvSpPr>
          <p:nvPr>
            <p:ph type="body" idx="1"/>
          </p:nvPr>
        </p:nvSpPr>
        <p:spPr/>
        <p:txBody>
          <a:bodyPr/>
          <a:lstStyle/>
          <a:p>
            <a:pPr eaLnBrk="1" hangingPunct="1">
              <a:defRPr/>
            </a:pPr>
            <a:endParaRPr lang="sl-SI"/>
          </a:p>
        </p:txBody>
      </p:sp>
      <p:pic>
        <p:nvPicPr>
          <p:cNvPr id="10244" name="Picture 5" descr="madrid_royal_palace">
            <a:extLst>
              <a:ext uri="{FF2B5EF4-FFF2-40B4-BE49-F238E27FC236}">
                <a16:creationId xmlns:a16="http://schemas.microsoft.com/office/drawing/2014/main" id="{BAA0DDC9-D270-4756-A65C-BF9EDFF7B7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1412875"/>
            <a:ext cx="6899275" cy="517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88AA1CC5-60F9-4ACA-A436-E9C7AFDDA826}"/>
              </a:ext>
            </a:extLst>
          </p:cNvPr>
          <p:cNvSpPr>
            <a:spLocks noGrp="1" noChangeArrowheads="1"/>
          </p:cNvSpPr>
          <p:nvPr>
            <p:ph type="title"/>
          </p:nvPr>
        </p:nvSpPr>
        <p:spPr/>
        <p:txBody>
          <a:bodyPr/>
          <a:lstStyle/>
          <a:p>
            <a:pPr eaLnBrk="1" hangingPunct="1">
              <a:defRPr/>
            </a:pPr>
            <a:r>
              <a:rPr lang="sl-SI" b="1">
                <a:solidFill>
                  <a:srgbClr val="FFCC00"/>
                </a:solidFill>
              </a:rPr>
              <a:t>Churches</a:t>
            </a:r>
          </a:p>
        </p:txBody>
      </p:sp>
      <p:sp>
        <p:nvSpPr>
          <p:cNvPr id="19459" name="Rectangle 3">
            <a:extLst>
              <a:ext uri="{FF2B5EF4-FFF2-40B4-BE49-F238E27FC236}">
                <a16:creationId xmlns:a16="http://schemas.microsoft.com/office/drawing/2014/main" id="{88B078C0-2154-4A10-875A-1D6CE93B8741}"/>
              </a:ext>
            </a:extLst>
          </p:cNvPr>
          <p:cNvSpPr>
            <a:spLocks noGrp="1" noChangeArrowheads="1"/>
          </p:cNvSpPr>
          <p:nvPr>
            <p:ph type="body" idx="1"/>
          </p:nvPr>
        </p:nvSpPr>
        <p:spPr/>
        <p:txBody>
          <a:bodyPr/>
          <a:lstStyle/>
          <a:p>
            <a:pPr eaLnBrk="1" hangingPunct="1">
              <a:defRPr/>
            </a:pPr>
            <a:r>
              <a:rPr lang="sl-SI" sz="2800">
                <a:solidFill>
                  <a:srgbClr val="FFCC00"/>
                </a:solidFill>
              </a:rPr>
              <a:t>Madrid has a considerable number of Catholic churches, some of them are between the most important Spanish religious artworks.</a:t>
            </a:r>
          </a:p>
          <a:p>
            <a:pPr eaLnBrk="1" hangingPunct="1">
              <a:defRPr/>
            </a:pPr>
            <a:r>
              <a:rPr lang="sl-SI" sz="2800">
                <a:solidFill>
                  <a:srgbClr val="FFCC00"/>
                </a:solidFill>
              </a:rPr>
              <a:t>The eldest church that survives today is San Nicolas de los Servitas.</a:t>
            </a:r>
          </a:p>
        </p:txBody>
      </p:sp>
      <p:pic>
        <p:nvPicPr>
          <p:cNvPr id="11268" name="Picture 5" descr="File:Almudena Cathedral 01.jpg">
            <a:extLst>
              <a:ext uri="{FF2B5EF4-FFF2-40B4-BE49-F238E27FC236}">
                <a16:creationId xmlns:a16="http://schemas.microsoft.com/office/drawing/2014/main" id="{BDFC340F-D2B7-4F24-BB61-94F3CF2878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3800" y="3933825"/>
            <a:ext cx="3384550" cy="241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7" descr="File:PA050007.JPG">
            <a:extLst>
              <a:ext uri="{FF2B5EF4-FFF2-40B4-BE49-F238E27FC236}">
                <a16:creationId xmlns:a16="http://schemas.microsoft.com/office/drawing/2014/main" id="{C9BF31AE-18AA-467F-A8D9-7E43EC5BEA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4149725"/>
            <a:ext cx="2879725"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Pojemajoča mreža">
  <a:themeElements>
    <a:clrScheme name="Pojemajoča mreža 1">
      <a:dk1>
        <a:srgbClr val="7E0000"/>
      </a:dk1>
      <a:lt1>
        <a:srgbClr val="FFFFFF"/>
      </a:lt1>
      <a:dk2>
        <a:srgbClr val="800000"/>
      </a:dk2>
      <a:lt2>
        <a:srgbClr val="FCF0B2"/>
      </a:lt2>
      <a:accent1>
        <a:srgbClr val="C5543D"/>
      </a:accent1>
      <a:accent2>
        <a:srgbClr val="660000"/>
      </a:accent2>
      <a:accent3>
        <a:srgbClr val="C0AAAA"/>
      </a:accent3>
      <a:accent4>
        <a:srgbClr val="DADADA"/>
      </a:accent4>
      <a:accent5>
        <a:srgbClr val="DFB3AF"/>
      </a:accent5>
      <a:accent6>
        <a:srgbClr val="5C0000"/>
      </a:accent6>
      <a:hlink>
        <a:srgbClr val="FFFF00"/>
      </a:hlink>
      <a:folHlink>
        <a:srgbClr val="FF9900"/>
      </a:folHlink>
    </a:clrScheme>
    <a:fontScheme name="Pojemajoča mreža">
      <a:majorFont>
        <a:latin typeface="Arial"/>
        <a:ea typeface=""/>
        <a:cs typeface=""/>
      </a:majorFont>
      <a:minorFont>
        <a:latin typeface="Arial"/>
        <a:ea typeface=""/>
        <a:cs typeface=""/>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ojemajoča mreža 1">
        <a:dk1>
          <a:srgbClr val="7E0000"/>
        </a:dk1>
        <a:lt1>
          <a:srgbClr val="FFFFFF"/>
        </a:lt1>
        <a:dk2>
          <a:srgbClr val="800000"/>
        </a:dk2>
        <a:lt2>
          <a:srgbClr val="FCF0B2"/>
        </a:lt2>
        <a:accent1>
          <a:srgbClr val="C5543D"/>
        </a:accent1>
        <a:accent2>
          <a:srgbClr val="660000"/>
        </a:accent2>
        <a:accent3>
          <a:srgbClr val="C0AAAA"/>
        </a:accent3>
        <a:accent4>
          <a:srgbClr val="DADADA"/>
        </a:accent4>
        <a:accent5>
          <a:srgbClr val="DFB3AF"/>
        </a:accent5>
        <a:accent6>
          <a:srgbClr val="5C0000"/>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Pojemajoča mreža 2">
        <a:dk1>
          <a:srgbClr val="000066"/>
        </a:dk1>
        <a:lt1>
          <a:srgbClr val="FFFFFF"/>
        </a:lt1>
        <a:dk2>
          <a:srgbClr val="000066"/>
        </a:dk2>
        <a:lt2>
          <a:srgbClr val="B2B8C8"/>
        </a:lt2>
        <a:accent1>
          <a:srgbClr val="008080"/>
        </a:accent1>
        <a:accent2>
          <a:srgbClr val="00004E"/>
        </a:accent2>
        <a:accent3>
          <a:srgbClr val="AAAAB8"/>
        </a:accent3>
        <a:accent4>
          <a:srgbClr val="DADADA"/>
        </a:accent4>
        <a:accent5>
          <a:srgbClr val="AAC0C0"/>
        </a:accent5>
        <a:accent6>
          <a:srgbClr val="000046"/>
        </a:accent6>
        <a:hlink>
          <a:srgbClr val="00FFCC"/>
        </a:hlink>
        <a:folHlink>
          <a:srgbClr val="6699FF"/>
        </a:folHlink>
      </a:clrScheme>
      <a:clrMap bg1="dk2" tx1="lt1" bg2="dk1" tx2="lt2" accent1="accent1" accent2="accent2" accent3="accent3" accent4="accent4" accent5="accent5" accent6="accent6" hlink="hlink" folHlink="folHlink"/>
    </a:extraClrScheme>
    <a:extraClrScheme>
      <a:clrScheme name="Pojemajoča mreža 3">
        <a:dk1>
          <a:srgbClr val="010199"/>
        </a:dk1>
        <a:lt1>
          <a:srgbClr val="FFFFFF"/>
        </a:lt1>
        <a:dk2>
          <a:srgbClr val="000099"/>
        </a:dk2>
        <a:lt2>
          <a:srgbClr val="CCFFFF"/>
        </a:lt2>
        <a:accent1>
          <a:srgbClr val="00C600"/>
        </a:accent1>
        <a:accent2>
          <a:srgbClr val="01017D"/>
        </a:accent2>
        <a:accent3>
          <a:srgbClr val="AAAACA"/>
        </a:accent3>
        <a:accent4>
          <a:srgbClr val="DADADA"/>
        </a:accent4>
        <a:accent5>
          <a:srgbClr val="AADFAA"/>
        </a:accent5>
        <a:accent6>
          <a:srgbClr val="010171"/>
        </a:accent6>
        <a:hlink>
          <a:srgbClr val="FFE701"/>
        </a:hlink>
        <a:folHlink>
          <a:srgbClr val="3366FF"/>
        </a:folHlink>
      </a:clrScheme>
      <a:clrMap bg1="dk2" tx1="lt1" bg2="dk1" tx2="lt2" accent1="accent1" accent2="accent2" accent3="accent3" accent4="accent4" accent5="accent5" accent6="accent6" hlink="hlink" folHlink="folHlink"/>
    </a:extraClrScheme>
    <a:extraClrScheme>
      <a:clrScheme name="Pojemajoča mreža 4">
        <a:dk1>
          <a:srgbClr val="6B6B99"/>
        </a:dk1>
        <a:lt1>
          <a:srgbClr val="EAEAEA"/>
        </a:lt1>
        <a:dk2>
          <a:srgbClr val="666699"/>
        </a:dk2>
        <a:lt2>
          <a:srgbClr val="CCECFF"/>
        </a:lt2>
        <a:accent1>
          <a:srgbClr val="00CC66"/>
        </a:accent1>
        <a:accent2>
          <a:srgbClr val="54547A"/>
        </a:accent2>
        <a:accent3>
          <a:srgbClr val="B8B8CA"/>
        </a:accent3>
        <a:accent4>
          <a:srgbClr val="C8C8C8"/>
        </a:accent4>
        <a:accent5>
          <a:srgbClr val="AAE2B8"/>
        </a:accent5>
        <a:accent6>
          <a:srgbClr val="4B4B6E"/>
        </a:accent6>
        <a:hlink>
          <a:srgbClr val="65B2FF"/>
        </a:hlink>
        <a:folHlink>
          <a:srgbClr val="9900FF"/>
        </a:folHlink>
      </a:clrScheme>
      <a:clrMap bg1="dk2" tx1="lt1" bg2="dk1" tx2="lt2" accent1="accent1" accent2="accent2" accent3="accent3" accent4="accent4" accent5="accent5" accent6="accent6" hlink="hlink" folHlink="folHlink"/>
    </a:extraClrScheme>
    <a:extraClrScheme>
      <a:clrScheme name="Pojemajoča mreža 5">
        <a:dk1>
          <a:srgbClr val="00827F"/>
        </a:dk1>
        <a:lt1>
          <a:srgbClr val="FFFFFF"/>
        </a:lt1>
        <a:dk2>
          <a:srgbClr val="008080"/>
        </a:dk2>
        <a:lt2>
          <a:srgbClr val="FFFFCC"/>
        </a:lt2>
        <a:accent1>
          <a:srgbClr val="6D6FC7"/>
        </a:accent1>
        <a:accent2>
          <a:srgbClr val="006462"/>
        </a:accent2>
        <a:accent3>
          <a:srgbClr val="AAC0C0"/>
        </a:accent3>
        <a:accent4>
          <a:srgbClr val="DADADA"/>
        </a:accent4>
        <a:accent5>
          <a:srgbClr val="BABBE0"/>
        </a:accent5>
        <a:accent6>
          <a:srgbClr val="005A58"/>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ojemajoča mreža 6">
        <a:dk1>
          <a:srgbClr val="4D4D4D"/>
        </a:dk1>
        <a:lt1>
          <a:srgbClr val="FFFFFF"/>
        </a:lt1>
        <a:dk2>
          <a:srgbClr val="525252"/>
        </a:dk2>
        <a:lt2>
          <a:srgbClr val="C0C0C0"/>
        </a:lt2>
        <a:accent1>
          <a:srgbClr val="527C3A"/>
        </a:accent1>
        <a:accent2>
          <a:srgbClr val="444444"/>
        </a:accent2>
        <a:accent3>
          <a:srgbClr val="B3B3B3"/>
        </a:accent3>
        <a:accent4>
          <a:srgbClr val="DADADA"/>
        </a:accent4>
        <a:accent5>
          <a:srgbClr val="B3BFAE"/>
        </a:accent5>
        <a:accent6>
          <a:srgbClr val="3D3D3D"/>
        </a:accent6>
        <a:hlink>
          <a:srgbClr val="FAC458"/>
        </a:hlink>
        <a:folHlink>
          <a:srgbClr val="C7780F"/>
        </a:folHlink>
      </a:clrScheme>
      <a:clrMap bg1="dk2" tx1="lt1" bg2="dk1" tx2="lt2" accent1="accent1" accent2="accent2" accent3="accent3" accent4="accent4" accent5="accent5" accent6="accent6" hlink="hlink" folHlink="folHlink"/>
    </a:extraClrScheme>
    <a:extraClrScheme>
      <a:clrScheme name="Pojemajoča mreža 7">
        <a:dk1>
          <a:srgbClr val="516032"/>
        </a:dk1>
        <a:lt1>
          <a:srgbClr val="FFFFFF"/>
        </a:lt1>
        <a:dk2>
          <a:srgbClr val="546434"/>
        </a:dk2>
        <a:lt2>
          <a:srgbClr val="B2B68A"/>
        </a:lt2>
        <a:accent1>
          <a:srgbClr val="7D8C70"/>
        </a:accent1>
        <a:accent2>
          <a:srgbClr val="414E28"/>
        </a:accent2>
        <a:accent3>
          <a:srgbClr val="B3B8AE"/>
        </a:accent3>
        <a:accent4>
          <a:srgbClr val="DADADA"/>
        </a:accent4>
        <a:accent5>
          <a:srgbClr val="BFC5BB"/>
        </a:accent5>
        <a:accent6>
          <a:srgbClr val="3A4623"/>
        </a:accent6>
        <a:hlink>
          <a:srgbClr val="80C579"/>
        </a:hlink>
        <a:folHlink>
          <a:srgbClr val="7FADAF"/>
        </a:folHlink>
      </a:clrScheme>
      <a:clrMap bg1="dk2" tx1="lt1" bg2="dk1" tx2="lt2" accent1="accent1" accent2="accent2" accent3="accent3" accent4="accent4" accent5="accent5" accent6="accent6" hlink="hlink" folHlink="folHlink"/>
    </a:extraClrScheme>
    <a:extraClrScheme>
      <a:clrScheme name="Pojemajoča mreža 8">
        <a:dk1>
          <a:srgbClr val="D1CC00"/>
        </a:dk1>
        <a:lt1>
          <a:srgbClr val="FFFFFF"/>
        </a:lt1>
        <a:dk2>
          <a:srgbClr val="CCCC00"/>
        </a:dk2>
        <a:lt2>
          <a:srgbClr val="F3F5B1"/>
        </a:lt2>
        <a:accent1>
          <a:srgbClr val="808000"/>
        </a:accent1>
        <a:accent2>
          <a:srgbClr val="AEAA00"/>
        </a:accent2>
        <a:accent3>
          <a:srgbClr val="E2E2AA"/>
        </a:accent3>
        <a:accent4>
          <a:srgbClr val="DADADA"/>
        </a:accent4>
        <a:accent5>
          <a:srgbClr val="C0C0AA"/>
        </a:accent5>
        <a:accent6>
          <a:srgbClr val="9D9A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ojemajoča mreža 9">
        <a:dk1>
          <a:srgbClr val="000000"/>
        </a:dk1>
        <a:lt1>
          <a:srgbClr val="F8F8F8"/>
        </a:lt1>
        <a:dk2>
          <a:srgbClr val="336600"/>
        </a:dk2>
        <a:lt2>
          <a:srgbClr val="FBFBFB"/>
        </a:lt2>
        <a:accent1>
          <a:srgbClr val="009900"/>
        </a:accent1>
        <a:accent2>
          <a:srgbClr val="C6C6C6"/>
        </a:accent2>
        <a:accent3>
          <a:srgbClr val="FBFBFB"/>
        </a:accent3>
        <a:accent4>
          <a:srgbClr val="000000"/>
        </a:accent4>
        <a:accent5>
          <a:srgbClr val="AACAAA"/>
        </a:accent5>
        <a:accent6>
          <a:srgbClr val="B3B3B3"/>
        </a:accent6>
        <a:hlink>
          <a:srgbClr val="006600"/>
        </a:hlink>
        <a:folHlink>
          <a:srgbClr val="8080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Fading Grid</Template>
  <TotalTime>0</TotalTime>
  <Words>189</Words>
  <Application>Microsoft Office PowerPoint</Application>
  <PresentationFormat>On-screen Show (4:3)</PresentationFormat>
  <Paragraphs>42</Paragraphs>
  <Slides>14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Wingdings</vt:lpstr>
      <vt:lpstr>Pojemajoča mreža</vt:lpstr>
      <vt:lpstr>Madrid</vt:lpstr>
      <vt:lpstr>Flag and coat of arms</vt:lpstr>
      <vt:lpstr>Map  </vt:lpstr>
      <vt:lpstr>Madrid </vt:lpstr>
      <vt:lpstr>City hall </vt:lpstr>
      <vt:lpstr>Plaza Mayor</vt:lpstr>
      <vt:lpstr>Art galleries and museums</vt:lpstr>
      <vt:lpstr>Royal palace</vt:lpstr>
      <vt:lpstr>Churches</vt:lpstr>
      <vt:lpstr>Literature</vt:lpstr>
      <vt:lpstr>Sport - Real Madrid</vt:lpstr>
      <vt:lpstr>National rail</vt:lpstr>
      <vt:lpstr>Hospital</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2019-05-31T08:40:20Z</dcterms:created>
  <dcterms:modified xsi:type="dcterms:W3CDTF">2019-05-31T08:40:20Z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RL">
    <vt:lpwstr>https://dijaski.net</vt:lpwstr>
  </property>
</Properties>
</file>