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FDCCE2EA-D29C-4833-BA4E-0665EBE6E9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CB70EA13-591D-4593-8354-0EE26D7F39F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71928C-7FAC-4FFF-A323-981B5AE9ABF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58666BB4-ABCB-4AB7-977C-51796DBAB6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7122E2E2-CF33-4A92-B2E0-5B6FA5074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22CB4ECD-F6B0-4985-A77B-A418E4965C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2472FC4-D863-4090-B737-4FDBB63526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FC9DD0-B9AE-4F1E-8435-70EBB5262A5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stranske slike 1">
            <a:extLst>
              <a:ext uri="{FF2B5EF4-FFF2-40B4-BE49-F238E27FC236}">
                <a16:creationId xmlns:a16="http://schemas.microsoft.com/office/drawing/2014/main" id="{5B9040CF-0D14-4453-AF4A-A0C3B176A23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Ograda opomb 2">
            <a:extLst>
              <a:ext uri="{FF2B5EF4-FFF2-40B4-BE49-F238E27FC236}">
                <a16:creationId xmlns:a16="http://schemas.microsoft.com/office/drawing/2014/main" id="{BCBC6FE8-0A30-42A5-BCBD-F84A481D1B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13316" name="Ograda številke diapozitiva 3">
            <a:extLst>
              <a:ext uri="{FF2B5EF4-FFF2-40B4-BE49-F238E27FC236}">
                <a16:creationId xmlns:a16="http://schemas.microsoft.com/office/drawing/2014/main" id="{D5412D6E-0E99-4E23-90C5-551962C7E9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B5D04A-BD85-4476-867C-7266BA3C5043}" type="slidenum">
              <a:rPr lang="sl-SI" altLang="sl-SI"/>
              <a:pPr eaLnBrk="1" hangingPunct="1"/>
              <a:t>6</a:t>
            </a:fld>
            <a:endParaRPr lang="sl-SI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146BEBE5-FF08-4D86-ADDC-36C335A1668B}"/>
              </a:ext>
            </a:extLst>
          </p:cNvPr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ven konektor 7">
            <a:extLst>
              <a:ext uri="{FF2B5EF4-FFF2-40B4-BE49-F238E27FC236}">
                <a16:creationId xmlns:a16="http://schemas.microsoft.com/office/drawing/2014/main" id="{17DF65B6-25FB-41A7-AA7D-BC90D100E3A8}"/>
              </a:ext>
            </a:extLst>
          </p:cNvPr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8">
            <a:extLst>
              <a:ext uri="{FF2B5EF4-FFF2-40B4-BE49-F238E27FC236}">
                <a16:creationId xmlns:a16="http://schemas.microsoft.com/office/drawing/2014/main" id="{DD8115CC-E11A-4341-932B-437AF0CC943F}"/>
              </a:ext>
            </a:extLst>
          </p:cNvPr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Kliknite, če želite urediti slog podnaslova matrice</a:t>
            </a:r>
            <a:endParaRPr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7" name="Ograda datuma 14">
            <a:extLst>
              <a:ext uri="{FF2B5EF4-FFF2-40B4-BE49-F238E27FC236}">
                <a16:creationId xmlns:a16="http://schemas.microsoft.com/office/drawing/2014/main" id="{B70AF6DF-BC74-4CD2-B8C7-4BFE8D7A1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68E80-7018-4B94-9DBE-9981D6C20C2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številke diapozitiva 15">
            <a:extLst>
              <a:ext uri="{FF2B5EF4-FFF2-40B4-BE49-F238E27FC236}">
                <a16:creationId xmlns:a16="http://schemas.microsoft.com/office/drawing/2014/main" id="{BDA167C1-CD9F-4833-8A17-A6A795ACDF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3B7E0A-33AF-4CD1-BBF0-F87E1B2CAE57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16">
            <a:extLst>
              <a:ext uri="{FF2B5EF4-FFF2-40B4-BE49-F238E27FC236}">
                <a16:creationId xmlns:a16="http://schemas.microsoft.com/office/drawing/2014/main" id="{54506200-C5D9-4915-B8A8-C69291BE44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160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A85E75B7-1102-4107-8CA5-0CB23285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091BC-C89B-4565-8575-D85536E0D76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F697F40D-24E5-41DA-8993-544C69642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DAC5F6FF-19D9-44CE-8AC0-423638C1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8B525-F051-46E4-ADB9-528F8C2512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697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84D81225-D146-4A86-B6B9-BEAADE536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FEABF-8755-4F51-B48D-1217B7E3465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49758401-1049-4093-B1D1-D3648C19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82CFB72D-853A-44FF-8216-E5CFB840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55AAA-7B85-4015-B91D-01F571B53A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403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grada vsebine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4" name="Ograda datuma 23">
            <a:extLst>
              <a:ext uri="{FF2B5EF4-FFF2-40B4-BE49-F238E27FC236}">
                <a16:creationId xmlns:a16="http://schemas.microsoft.com/office/drawing/2014/main" id="{779A623E-05A5-4A98-9923-5CD96E482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04DC0-93E1-433F-B51A-48640482FB2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9">
            <a:extLst>
              <a:ext uri="{FF2B5EF4-FFF2-40B4-BE49-F238E27FC236}">
                <a16:creationId xmlns:a16="http://schemas.microsoft.com/office/drawing/2014/main" id="{4C4FB892-F48F-4A01-990B-D9EC2DDA3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1">
            <a:extLst>
              <a:ext uri="{FF2B5EF4-FFF2-40B4-BE49-F238E27FC236}">
                <a16:creationId xmlns:a16="http://schemas.microsoft.com/office/drawing/2014/main" id="{113E09B1-EDB5-4A82-BAAE-D41A9982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51251-EC5F-4DD9-A984-23A056EE68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2110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aven konektor 6">
            <a:extLst>
              <a:ext uri="{FF2B5EF4-FFF2-40B4-BE49-F238E27FC236}">
                <a16:creationId xmlns:a16="http://schemas.microsoft.com/office/drawing/2014/main" id="{1E0FED89-9453-4358-8B62-1C795110BC3B}"/>
              </a:ext>
            </a:extLst>
          </p:cNvPr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C047E36C-C31A-455F-8A97-AB79F7B0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D3435-6A79-4FF0-BC35-D65D3E4A2BE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99412375-B52F-4133-8AC6-CCE67C9E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3D00FA6-F441-4AE7-A561-449F728F0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69AE4-3EC7-47FB-B876-17FFE2CC898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2500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1" name="Ograda vsebine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4E151C07-BA51-40D8-BD90-76875675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FC95-0B2B-4559-8A81-2D55BB1B338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C6D264E3-0A8D-4DC4-A59B-B01C1698A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B6C0230A-48B3-406E-91DD-7E9C6A72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E646D-236F-4848-B90B-E99CC636DD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700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aven konektor 6">
            <a:extLst>
              <a:ext uri="{FF2B5EF4-FFF2-40B4-BE49-F238E27FC236}">
                <a16:creationId xmlns:a16="http://schemas.microsoft.com/office/drawing/2014/main" id="{13E88A81-B1CF-4900-AE46-229D8C397983}"/>
              </a:ext>
            </a:extLst>
          </p:cNvPr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konektor 7">
            <a:extLst>
              <a:ext uri="{FF2B5EF4-FFF2-40B4-BE49-F238E27FC236}">
                <a16:creationId xmlns:a16="http://schemas.microsoft.com/office/drawing/2014/main" id="{4BB85EAF-134E-460E-897C-EEBE88F7B7F1}"/>
              </a:ext>
            </a:extLst>
          </p:cNvPr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2" name="Ograda vsebine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4" name="Ograda vsebine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ACC152D3-68AE-412B-B617-A546BD7D53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93FB45-E8E2-4D9F-93EC-69C867AAA8A0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10" name="Ograda noge 7">
            <a:extLst>
              <a:ext uri="{FF2B5EF4-FFF2-40B4-BE49-F238E27FC236}">
                <a16:creationId xmlns:a16="http://schemas.microsoft.com/office/drawing/2014/main" id="{F9DB8658-B7F4-4693-B2C7-525A10E4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" name="Ograda datuma 6">
            <a:extLst>
              <a:ext uri="{FF2B5EF4-FFF2-40B4-BE49-F238E27FC236}">
                <a16:creationId xmlns:a16="http://schemas.microsoft.com/office/drawing/2014/main" id="{34E476CB-5996-42D1-ACD9-7793202E53F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5F864-50A8-48B5-BBA4-DE5A9D107A1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7036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datuma 23">
            <a:extLst>
              <a:ext uri="{FF2B5EF4-FFF2-40B4-BE49-F238E27FC236}">
                <a16:creationId xmlns:a16="http://schemas.microsoft.com/office/drawing/2014/main" id="{A927D21D-F38E-4F2B-882E-E9C31B8C6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11038-E3BB-4E09-ADCF-56E486A261EE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9">
            <a:extLst>
              <a:ext uri="{FF2B5EF4-FFF2-40B4-BE49-F238E27FC236}">
                <a16:creationId xmlns:a16="http://schemas.microsoft.com/office/drawing/2014/main" id="{5600085F-AF11-430D-AB9E-4DE427865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21">
            <a:extLst>
              <a:ext uri="{FF2B5EF4-FFF2-40B4-BE49-F238E27FC236}">
                <a16:creationId xmlns:a16="http://schemas.microsoft.com/office/drawing/2014/main" id="{3BB92142-6A44-4F9E-A272-0FA7DCA43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436B4-E5A9-4809-AD32-CFDD56696D4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93375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23">
            <a:extLst>
              <a:ext uri="{FF2B5EF4-FFF2-40B4-BE49-F238E27FC236}">
                <a16:creationId xmlns:a16="http://schemas.microsoft.com/office/drawing/2014/main" id="{3FE6CAF2-AFFF-414F-A21C-18AEDBBAE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0BC3D-9694-406B-B1B3-DDD94671B10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9">
            <a:extLst>
              <a:ext uri="{FF2B5EF4-FFF2-40B4-BE49-F238E27FC236}">
                <a16:creationId xmlns:a16="http://schemas.microsoft.com/office/drawing/2014/main" id="{D0228DBF-6145-4000-AD5B-B01EB9B1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1">
            <a:extLst>
              <a:ext uri="{FF2B5EF4-FFF2-40B4-BE49-F238E27FC236}">
                <a16:creationId xmlns:a16="http://schemas.microsoft.com/office/drawing/2014/main" id="{8D5F71B0-BF29-4220-BF7E-B5F280CF8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70F8C-F5D3-4D07-A23E-89ADE49111B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7959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grada vsebine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C5655E7B-47A6-4794-B150-897015B2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DF5BB-41B6-46C4-9CC4-9DFF1823435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E62A0B9F-CA6C-49B1-9CFE-8FA60B65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4FCCAD61-8B69-4F60-BA26-7EB8F91E2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F513F-0CC8-4662-B0CB-251927EDCD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5960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23">
            <a:extLst>
              <a:ext uri="{FF2B5EF4-FFF2-40B4-BE49-F238E27FC236}">
                <a16:creationId xmlns:a16="http://schemas.microsoft.com/office/drawing/2014/main" id="{5267F3BD-F183-4A0B-858A-2CBF0E134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C1A00-1E6F-419F-9853-7982B556CCB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9">
            <a:extLst>
              <a:ext uri="{FF2B5EF4-FFF2-40B4-BE49-F238E27FC236}">
                <a16:creationId xmlns:a16="http://schemas.microsoft.com/office/drawing/2014/main" id="{D2BB4F86-641E-4CAB-B735-36C27D13D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1">
            <a:extLst>
              <a:ext uri="{FF2B5EF4-FFF2-40B4-BE49-F238E27FC236}">
                <a16:creationId xmlns:a16="http://schemas.microsoft.com/office/drawing/2014/main" id="{B65C70E1-2C9E-41C4-AF1B-DF250CEC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7F734-2CFE-4F60-8FDC-54F2CB9B5F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4774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besedila 8">
            <a:extLst>
              <a:ext uri="{FF2B5EF4-FFF2-40B4-BE49-F238E27FC236}">
                <a16:creationId xmlns:a16="http://schemas.microsoft.com/office/drawing/2014/main" id="{93BF807A-7982-4FFC-A9EB-3D9BA89B6E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>
            <a:extLst>
              <a:ext uri="{FF2B5EF4-FFF2-40B4-BE49-F238E27FC236}">
                <a16:creationId xmlns:a16="http://schemas.microsoft.com/office/drawing/2014/main" id="{0B6C3501-E4A0-4640-84D5-B279AB0497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FAABC2-AD8E-4850-9280-4717397F1BAD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0" name="Ograda noge 9">
            <a:extLst>
              <a:ext uri="{FF2B5EF4-FFF2-40B4-BE49-F238E27FC236}">
                <a16:creationId xmlns:a16="http://schemas.microsoft.com/office/drawing/2014/main" id="{FEBBBF4F-D8C0-4CBE-B0C2-5A35FD6F9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2" name="Ograda številke diapozitiva 21">
            <a:extLst>
              <a:ext uri="{FF2B5EF4-FFF2-40B4-BE49-F238E27FC236}">
                <a16:creationId xmlns:a16="http://schemas.microsoft.com/office/drawing/2014/main" id="{42838130-8EA9-4370-AB7C-D00BE1604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</a:defRPr>
            </a:lvl1pPr>
          </a:lstStyle>
          <a:p>
            <a:fld id="{82A8C8AB-BA68-4927-B55D-F05A0C564D21}" type="slidenum">
              <a:rPr lang="sl-SI" altLang="sl-SI"/>
              <a:pPr/>
              <a:t>‹#›</a:t>
            </a:fld>
            <a:endParaRPr lang="sl-SI" altLang="sl-SI"/>
          </a:p>
        </p:txBody>
      </p:sp>
      <p:sp>
        <p:nvSpPr>
          <p:cNvPr id="5" name="Ograda naslova 4">
            <a:extLst>
              <a:ext uri="{FF2B5EF4-FFF2-40B4-BE49-F238E27FC236}">
                <a16:creationId xmlns:a16="http://schemas.microsoft.com/office/drawing/2014/main" id="{2158F21F-CDBE-4C29-BA54-527EF8DE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41" r:id="rId2"/>
    <p:sldLayoutId id="2147483750" r:id="rId3"/>
    <p:sldLayoutId id="2147483742" r:id="rId4"/>
    <p:sldLayoutId id="2147483751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B8605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E0A208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7/77/Flag_of_Mauritius.sv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si/imgres?imgurl=http://www.primetravels.com/PackageImages/273/mauritius_residence_beach_01.jpg&amp;imgrefurl=http://www.primetravels.com/PackageDetail.aspx%3Fpid%3D273&amp;usg=__Mg8IfT1gxzmSTMuD6AT-TxObM54=&amp;h=300&amp;w=400&amp;sz=21&amp;hl=sl&amp;start=1&amp;sig2=NV-Ql_uaAtMK2zOdsYB7Dw&amp;um=1&amp;tbnid=jlm8RnQY18KQxM:&amp;tbnh=93&amp;tbnw=124&amp;prev=/images%3Fq%3DMaurituis%26hl%3Dsl%26rls%3Dcom.microsoft:*%26sa%3DN%26um%3D1&amp;ei=v6hcS4iqNcG1sAaaq7SeA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898C3"/>
            </a:gs>
            <a:gs pos="24001">
              <a:srgbClr val="8898C3"/>
            </a:gs>
            <a:gs pos="50000">
              <a:srgbClr val="B0BAD7"/>
            </a:gs>
            <a:gs pos="100000">
              <a:srgbClr val="D7DDE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lika:Flag of Mauritius.svg">
            <a:hlinkClick r:id="rId2"/>
            <a:extLst>
              <a:ext uri="{FF2B5EF4-FFF2-40B4-BE49-F238E27FC236}">
                <a16:creationId xmlns:a16="http://schemas.microsoft.com/office/drawing/2014/main" id="{96ABCAE1-35EE-4D95-835A-C073B5F40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Podnaslov 2">
            <a:extLst>
              <a:ext uri="{FF2B5EF4-FFF2-40B4-BE49-F238E27FC236}">
                <a16:creationId xmlns:a16="http://schemas.microsoft.com/office/drawing/2014/main" id="{16F19FA7-010A-4046-9932-DED1E17D2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15B3FA8-F815-421E-B271-C17E96B3A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8794" y="1285860"/>
            <a:ext cx="4986318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8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-18"/>
              </a:rPr>
              <a:t>MAURITIUS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grada vsebine 2">
            <a:extLst>
              <a:ext uri="{FF2B5EF4-FFF2-40B4-BE49-F238E27FC236}">
                <a16:creationId xmlns:a16="http://schemas.microsoft.com/office/drawing/2014/main" id="{A19AD9F9-AAAB-47A7-8003-C8AB02710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Republika Mauritius</a:t>
            </a:r>
          </a:p>
          <a:p>
            <a:pPr eaLnBrk="1" hangingPunct="1"/>
            <a:r>
              <a:rPr lang="sl-SI" altLang="sl-SI"/>
              <a:t>Uradni jezik : Angleščina</a:t>
            </a:r>
          </a:p>
          <a:p>
            <a:pPr eaLnBrk="1" hangingPunct="1"/>
            <a:r>
              <a:rPr lang="sl-SI" altLang="sl-SI"/>
              <a:t>1.200.000 prebivalcev</a:t>
            </a:r>
          </a:p>
          <a:p>
            <a:pPr eaLnBrk="1" hangingPunct="1"/>
            <a:r>
              <a:rPr lang="sl-SI" altLang="sl-SI"/>
              <a:t>Glavno mesto : Port Luis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C256A0F-DCFE-47E5-85F8-13D46A25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SPLOŠNO</a:t>
            </a:r>
          </a:p>
        </p:txBody>
      </p:sp>
      <p:pic>
        <p:nvPicPr>
          <p:cNvPr id="6148" name="Slika 5" descr="http://www.reliefweb.int/rw/fullMaps_Af.nsf/0/879BE8B78BE0DBEA85256A3000737EA2/$File/Mauritius_rel90.jpg?OpenElement">
            <a:extLst>
              <a:ext uri="{FF2B5EF4-FFF2-40B4-BE49-F238E27FC236}">
                <a16:creationId xmlns:a16="http://schemas.microsoft.com/office/drawing/2014/main" id="{5C7D23B2-AC3C-4BFE-A94A-A844EFC89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7438"/>
            <a:ext cx="45720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Slika 6" descr="http://www.superyachttimes.com/articles/Image/Companies/Port-Louis/Port-Luis-Superyacht-Berths-big.jpg">
            <a:extLst>
              <a:ext uri="{FF2B5EF4-FFF2-40B4-BE49-F238E27FC236}">
                <a16:creationId xmlns:a16="http://schemas.microsoft.com/office/drawing/2014/main" id="{7C09026B-55B5-40C9-9955-0115BA23A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571875"/>
            <a:ext cx="40005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grada vsebine 2">
            <a:extLst>
              <a:ext uri="{FF2B5EF4-FFF2-40B4-BE49-F238E27FC236}">
                <a16:creationId xmlns:a16="http://schemas.microsoft.com/office/drawing/2014/main" id="{8C78115A-4D2B-4464-AAE1-FF425A496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Otoška država ob Afriški obali</a:t>
            </a:r>
          </a:p>
          <a:p>
            <a:pPr eaLnBrk="1" hangingPunct="1"/>
            <a:r>
              <a:rPr lang="sl-SI" altLang="sl-SI"/>
              <a:t>Kristalno čisto morje</a:t>
            </a:r>
          </a:p>
          <a:p>
            <a:pPr eaLnBrk="1" hangingPunct="1"/>
            <a:r>
              <a:rPr lang="sl-SI" altLang="sl-SI"/>
              <a:t>Več manjših otokov</a:t>
            </a:r>
          </a:p>
          <a:p>
            <a:pPr eaLnBrk="1" hangingPunct="1"/>
            <a:r>
              <a:rPr lang="sl-SI" altLang="sl-SI"/>
              <a:t>Manjši otok (45km, v širino in 65km v dolžino )</a:t>
            </a:r>
          </a:p>
          <a:p>
            <a:pPr eaLnBrk="1" hangingPunct="1"/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1B1336C-EAA3-49D4-9E9C-3B2A12F60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POVRŠJE</a:t>
            </a:r>
          </a:p>
        </p:txBody>
      </p:sp>
      <p:pic>
        <p:nvPicPr>
          <p:cNvPr id="7172" name="Slika 3" descr="http://www.flightstofind.com/images/Mauritius.jpg">
            <a:extLst>
              <a:ext uri="{FF2B5EF4-FFF2-40B4-BE49-F238E27FC236}">
                <a16:creationId xmlns:a16="http://schemas.microsoft.com/office/drawing/2014/main" id="{118F0511-97D6-483D-A957-8B3393030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355975"/>
            <a:ext cx="4643437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grada vsebine 2">
            <a:extLst>
              <a:ext uri="{FF2B5EF4-FFF2-40B4-BE49-F238E27FC236}">
                <a16:creationId xmlns:a16="http://schemas.microsoft.com/office/drawing/2014/main" id="{D8AC9F90-0950-498B-B732-246A42C50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Vroče podnebje</a:t>
            </a:r>
          </a:p>
          <a:p>
            <a:pPr eaLnBrk="1" hangingPunct="1"/>
            <a:r>
              <a:rPr lang="sl-SI" altLang="sl-SI"/>
              <a:t>Skoraj brez padavin</a:t>
            </a:r>
          </a:p>
          <a:p>
            <a:pPr eaLnBrk="1" hangingPunct="1"/>
            <a:r>
              <a:rPr lang="sl-SI" altLang="sl-SI"/>
              <a:t>Visoke temperature</a:t>
            </a:r>
          </a:p>
          <a:p>
            <a:pPr eaLnBrk="1" hangingPunct="1"/>
            <a:r>
              <a:rPr lang="sl-SI" altLang="sl-SI"/>
              <a:t>Temperatura morja  do 27C</a:t>
            </a:r>
          </a:p>
          <a:p>
            <a:pPr eaLnBrk="1" hangingPunct="1"/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70567D4-1C5F-45D9-B90D-B3BA78E0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PODNEBJE</a:t>
            </a:r>
          </a:p>
        </p:txBody>
      </p:sp>
      <p:pic>
        <p:nvPicPr>
          <p:cNvPr id="8196" name="Picture 5" descr="http://www.mauritiusparadisetour.co.uk/sm_images/Ile_Aux_Cerfs__MauritiusTour_.jpg">
            <a:extLst>
              <a:ext uri="{FF2B5EF4-FFF2-40B4-BE49-F238E27FC236}">
                <a16:creationId xmlns:a16="http://schemas.microsoft.com/office/drawing/2014/main" id="{65D05A31-6A95-4290-BC4D-6CA054DA3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429000"/>
            <a:ext cx="3929063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grada vsebine 2">
            <a:extLst>
              <a:ext uri="{FF2B5EF4-FFF2-40B4-BE49-F238E27FC236}">
                <a16:creationId xmlns:a16="http://schemas.microsoft.com/office/drawing/2014/main" id="{46F7A6F8-692E-4FFF-8163-FD6A4D76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Neskončno dolge bele plaže</a:t>
            </a:r>
          </a:p>
          <a:p>
            <a:pPr eaLnBrk="1" hangingPunct="1"/>
            <a:r>
              <a:rPr lang="sl-SI" altLang="sl-SI"/>
              <a:t>Za ljudi ki želijo uživat</a:t>
            </a:r>
          </a:p>
          <a:p>
            <a:pPr eaLnBrk="1" hangingPunct="1"/>
            <a:r>
              <a:rPr lang="sl-SI" altLang="sl-SI"/>
              <a:t>Blue Bay - plaža je ena izmed najbolj priljubljenih mestih kopališč  v jugo-vzhodnem delu otoka. Idealen kraj za surfanje in jadranje.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9292BC-E5FA-456D-A57B-AB21B70E7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PLAŽE	</a:t>
            </a:r>
          </a:p>
        </p:txBody>
      </p:sp>
      <p:pic>
        <p:nvPicPr>
          <p:cNvPr id="9220" name="Picture 7" descr="http://www.threebestbeaches.com/africa/mauritius/uploaded_images/tbb-bluebay01-746080.jpg">
            <a:extLst>
              <a:ext uri="{FF2B5EF4-FFF2-40B4-BE49-F238E27FC236}">
                <a16:creationId xmlns:a16="http://schemas.microsoft.com/office/drawing/2014/main" id="{8F994E4E-2127-4C39-8917-3BD4A37F3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00438"/>
            <a:ext cx="4079875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2">
            <a:extLst>
              <a:ext uri="{FF2B5EF4-FFF2-40B4-BE49-F238E27FC236}">
                <a16:creationId xmlns:a16="http://schemas.microsoft.com/office/drawing/2014/main" id="{262A0265-6EDC-4B01-A452-C05885BDD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Trgovcem poznan že v 10 st.</a:t>
            </a:r>
          </a:p>
          <a:p>
            <a:pPr eaLnBrk="1" hangingPunct="1"/>
            <a:r>
              <a:rPr lang="sl-SI" altLang="sl-SI"/>
              <a:t>Leta 1810 so otok zavzeli Britanci</a:t>
            </a:r>
          </a:p>
          <a:p>
            <a:pPr eaLnBrk="1" hangingPunct="1"/>
            <a:r>
              <a:rPr lang="sl-SI" altLang="sl-SI"/>
              <a:t>Po volitvah leta 1991 dne 12. marca 1992 postane republika</a:t>
            </a:r>
          </a:p>
          <a:p>
            <a:pPr eaLnBrk="1" hangingPunct="1"/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A36952F-A215-41CA-80D9-7BC75196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l-SI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ZGODOVINA</a:t>
            </a:r>
          </a:p>
        </p:txBody>
      </p:sp>
      <p:pic>
        <p:nvPicPr>
          <p:cNvPr id="10244" name="Picture 7" descr="http://t0.gstatic.com/images?q=tbn:jlm8RnQY18KQxM:http://www.primetravels.com/PackageImages/273/mauritius_residence_beach_01.jpg">
            <a:hlinkClick r:id="rId3"/>
            <a:extLst>
              <a:ext uri="{FF2B5EF4-FFF2-40B4-BE49-F238E27FC236}">
                <a16:creationId xmlns:a16="http://schemas.microsoft.com/office/drawing/2014/main" id="{DDE028BB-019E-4EA6-AB34-0C572FE7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357688"/>
            <a:ext cx="25717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2">
            <a:extLst>
              <a:ext uri="{FF2B5EF4-FFF2-40B4-BE49-F238E27FC236}">
                <a16:creationId xmlns:a16="http://schemas.microsoft.com/office/drawing/2014/main" id="{D6ABB8DE-EDC4-47B9-98C8-E3ACF70C9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altLang="sl-SI"/>
              <a:t>VIRI </a:t>
            </a:r>
            <a:r>
              <a:rPr lang="sl-SI" altLang="sl-SI" dirty="0"/>
              <a:t>INTERNET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8D964C9-64F6-407E-8264-31A9EA2D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112</Words>
  <Application>Microsoft Office PowerPoint</Application>
  <PresentationFormat>On-screen Show (4:3)</PresentationFormat>
  <Paragraphs>26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Constantia</vt:lpstr>
      <vt:lpstr>Tw Cen MT</vt:lpstr>
      <vt:lpstr>Wingdings 2</vt:lpstr>
      <vt:lpstr>Papir</vt:lpstr>
      <vt:lpstr>MAURITIUS</vt:lpstr>
      <vt:lpstr>SPLOŠNO</vt:lpstr>
      <vt:lpstr>POVRŠJE</vt:lpstr>
      <vt:lpstr>PODNEBJE</vt:lpstr>
      <vt:lpstr>PLAŽE </vt:lpstr>
      <vt:lpstr>ZGODOVINA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2019-05-31T08:40:22Z</dcterms:created>
  <dcterms:modified xsi:type="dcterms:W3CDTF">2019-05-31T08:40:22Z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